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Ubuntu"/>
      <p:regular r:id="rId51"/>
      <p:bold r:id="rId52"/>
      <p:italic r:id="rId53"/>
      <p:boldItalic r:id="rId54"/>
    </p:embeddedFont>
    <p:embeddedFont>
      <p:font typeface="Chewy"/>
      <p:regular r:id="rId55"/>
    </p:embeddedFont>
    <p:embeddedFont>
      <p:font typeface="Proxima Nova"/>
      <p:regular r:id="rId56"/>
      <p:bold r:id="rId57"/>
      <p:italic r:id="rId58"/>
      <p:boldItalic r:id="rId59"/>
    </p:embeddedFont>
    <p:embeddedFont>
      <p:font typeface="Roboto Medium"/>
      <p:regular r:id="rId60"/>
      <p:bold r:id="rId61"/>
      <p:italic r:id="rId62"/>
      <p:boldItalic r:id="rId63"/>
    </p:embeddedFont>
    <p:embeddedFont>
      <p:font typeface="Amatic SC"/>
      <p:regular r:id="rId64"/>
      <p:bold r:id="rId65"/>
    </p:embeddedFont>
    <p:embeddedFont>
      <p:font typeface="Abril Fatface"/>
      <p:regular r:id="rId66"/>
    </p:embeddedFont>
    <p:embeddedFont>
      <p:font typeface="Didact Gothic"/>
      <p:regular r:id="rId67"/>
    </p:embeddedFont>
    <p:embeddedFont>
      <p:font typeface="Proxima Nova Semibold"/>
      <p:regular r:id="rId68"/>
      <p:bold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E348542-ED99-4323-B761-B61278123F26}">
  <a:tblStyle styleId="{9E348542-ED99-4323-B761-B61278123F2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0" Type="http://schemas.openxmlformats.org/officeDocument/2006/relationships/font" Target="fonts/ProximaNovaSemibol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RobotoMedium-italic.fntdata"/><Relationship Id="rId61" Type="http://schemas.openxmlformats.org/officeDocument/2006/relationships/font" Target="fonts/RobotoMedium-bold.fntdata"/><Relationship Id="rId20" Type="http://schemas.openxmlformats.org/officeDocument/2006/relationships/slide" Target="slides/slide14.xml"/><Relationship Id="rId64" Type="http://schemas.openxmlformats.org/officeDocument/2006/relationships/font" Target="fonts/AmaticSC-regular.fntdata"/><Relationship Id="rId63" Type="http://schemas.openxmlformats.org/officeDocument/2006/relationships/font" Target="fonts/RobotoMedium-boldItalic.fntdata"/><Relationship Id="rId22" Type="http://schemas.openxmlformats.org/officeDocument/2006/relationships/slide" Target="slides/slide16.xml"/><Relationship Id="rId66" Type="http://schemas.openxmlformats.org/officeDocument/2006/relationships/font" Target="fonts/AbrilFatface-regular.fntdata"/><Relationship Id="rId21" Type="http://schemas.openxmlformats.org/officeDocument/2006/relationships/slide" Target="slides/slide15.xml"/><Relationship Id="rId65" Type="http://schemas.openxmlformats.org/officeDocument/2006/relationships/font" Target="fonts/AmaticSC-bold.fntdata"/><Relationship Id="rId24" Type="http://schemas.openxmlformats.org/officeDocument/2006/relationships/slide" Target="slides/slide18.xml"/><Relationship Id="rId68" Type="http://schemas.openxmlformats.org/officeDocument/2006/relationships/font" Target="fonts/ProximaNovaSemibold-regular.fntdata"/><Relationship Id="rId23" Type="http://schemas.openxmlformats.org/officeDocument/2006/relationships/slide" Target="slides/slide17.xml"/><Relationship Id="rId67" Type="http://schemas.openxmlformats.org/officeDocument/2006/relationships/font" Target="fonts/DidactGothic-regular.fntdata"/><Relationship Id="rId60" Type="http://schemas.openxmlformats.org/officeDocument/2006/relationships/font" Target="fonts/RobotoMedium-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Ubuntu-regular.fntdata"/><Relationship Id="rId50" Type="http://schemas.openxmlformats.org/officeDocument/2006/relationships/slide" Target="slides/slide44.xml"/><Relationship Id="rId53" Type="http://schemas.openxmlformats.org/officeDocument/2006/relationships/font" Target="fonts/Ubuntu-italic.fntdata"/><Relationship Id="rId52" Type="http://schemas.openxmlformats.org/officeDocument/2006/relationships/font" Target="fonts/Ubuntu-bold.fntdata"/><Relationship Id="rId11" Type="http://schemas.openxmlformats.org/officeDocument/2006/relationships/slide" Target="slides/slide5.xml"/><Relationship Id="rId55" Type="http://schemas.openxmlformats.org/officeDocument/2006/relationships/font" Target="fonts/Chewy-regular.fntdata"/><Relationship Id="rId10" Type="http://schemas.openxmlformats.org/officeDocument/2006/relationships/slide" Target="slides/slide4.xml"/><Relationship Id="rId54" Type="http://schemas.openxmlformats.org/officeDocument/2006/relationships/font" Target="fonts/Ubuntu-boldItalic.fntdata"/><Relationship Id="rId13" Type="http://schemas.openxmlformats.org/officeDocument/2006/relationships/slide" Target="slides/slide7.xml"/><Relationship Id="rId57" Type="http://schemas.openxmlformats.org/officeDocument/2006/relationships/font" Target="fonts/ProximaNova-bold.fntdata"/><Relationship Id="rId12" Type="http://schemas.openxmlformats.org/officeDocument/2006/relationships/slide" Target="slides/slide6.xml"/><Relationship Id="rId56" Type="http://schemas.openxmlformats.org/officeDocument/2006/relationships/font" Target="fonts/ProximaNova-regular.fntdata"/><Relationship Id="rId15" Type="http://schemas.openxmlformats.org/officeDocument/2006/relationships/slide" Target="slides/slide9.xml"/><Relationship Id="rId59" Type="http://schemas.openxmlformats.org/officeDocument/2006/relationships/font" Target="fonts/ProximaNova-boldItalic.fntdata"/><Relationship Id="rId14" Type="http://schemas.openxmlformats.org/officeDocument/2006/relationships/slide" Target="slides/slide8.xml"/><Relationship Id="rId58" Type="http://schemas.openxmlformats.org/officeDocument/2006/relationships/font" Target="fonts/ProximaNova-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gif>
</file>

<file path=ppt/media/image3.gif>
</file>

<file path=ppt/media/image4.gif>
</file>

<file path=ppt/media/image5.gif>
</file>

<file path=ppt/media/image6.gi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1" name="Shape 1141"/>
        <p:cNvGrpSpPr/>
        <p:nvPr/>
      </p:nvGrpSpPr>
      <p:grpSpPr>
        <a:xfrm>
          <a:off x="0" y="0"/>
          <a:ext cx="0" cy="0"/>
          <a:chOff x="0" y="0"/>
          <a:chExt cx="0" cy="0"/>
        </a:xfrm>
      </p:grpSpPr>
      <p:sp>
        <p:nvSpPr>
          <p:cNvPr id="1142" name="Google Shape;1142;gdfc0182d06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 name="Google Shape;1143;gdfc0182d06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0" name="Shape 1160"/>
        <p:cNvGrpSpPr/>
        <p:nvPr/>
      </p:nvGrpSpPr>
      <p:grpSpPr>
        <a:xfrm>
          <a:off x="0" y="0"/>
          <a:ext cx="0" cy="0"/>
          <a:chOff x="0" y="0"/>
          <a:chExt cx="0" cy="0"/>
        </a:xfrm>
      </p:grpSpPr>
      <p:sp>
        <p:nvSpPr>
          <p:cNvPr id="1161" name="Google Shape;1161;gdfc0182d06_0_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2" name="Google Shape;1162;gdfc0182d06_0_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 name="Shape 1219"/>
        <p:cNvGrpSpPr/>
        <p:nvPr/>
      </p:nvGrpSpPr>
      <p:grpSpPr>
        <a:xfrm>
          <a:off x="0" y="0"/>
          <a:ext cx="0" cy="0"/>
          <a:chOff x="0" y="0"/>
          <a:chExt cx="0" cy="0"/>
        </a:xfrm>
      </p:grpSpPr>
      <p:sp>
        <p:nvSpPr>
          <p:cNvPr id="1220" name="Google Shape;1220;gdfc0182d06_0_1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 name="Google Shape;1221;gdfc0182d06_0_1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 name="Shape 1249"/>
        <p:cNvGrpSpPr/>
        <p:nvPr/>
      </p:nvGrpSpPr>
      <p:grpSpPr>
        <a:xfrm>
          <a:off x="0" y="0"/>
          <a:ext cx="0" cy="0"/>
          <a:chOff x="0" y="0"/>
          <a:chExt cx="0" cy="0"/>
        </a:xfrm>
      </p:grpSpPr>
      <p:sp>
        <p:nvSpPr>
          <p:cNvPr id="1250" name="Google Shape;1250;gdfc0182d06_0_1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 name="Google Shape;1251;gdfc0182d06_0_1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dfc0182d06_0_1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4" name="Google Shape;1264;gdfc0182d06_0_1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0" name="Shape 1300"/>
        <p:cNvGrpSpPr/>
        <p:nvPr/>
      </p:nvGrpSpPr>
      <p:grpSpPr>
        <a:xfrm>
          <a:off x="0" y="0"/>
          <a:ext cx="0" cy="0"/>
          <a:chOff x="0" y="0"/>
          <a:chExt cx="0" cy="0"/>
        </a:xfrm>
      </p:grpSpPr>
      <p:sp>
        <p:nvSpPr>
          <p:cNvPr id="1301" name="Google Shape;1301;gdfc0182d06_0_1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2" name="Google Shape;1302;gdfc0182d06_0_1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 name="Shape 1308"/>
        <p:cNvGrpSpPr/>
        <p:nvPr/>
      </p:nvGrpSpPr>
      <p:grpSpPr>
        <a:xfrm>
          <a:off x="0" y="0"/>
          <a:ext cx="0" cy="0"/>
          <a:chOff x="0" y="0"/>
          <a:chExt cx="0" cy="0"/>
        </a:xfrm>
      </p:grpSpPr>
      <p:sp>
        <p:nvSpPr>
          <p:cNvPr id="1309" name="Google Shape;1309;gdfc0182d06_0_17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0" name="Google Shape;1310;gdfc0182d06_0_17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gdfc0182d06_0_1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4" name="Google Shape;1334;gdfc0182d06_0_1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2" name="Shape 1392"/>
        <p:cNvGrpSpPr/>
        <p:nvPr/>
      </p:nvGrpSpPr>
      <p:grpSpPr>
        <a:xfrm>
          <a:off x="0" y="0"/>
          <a:ext cx="0" cy="0"/>
          <a:chOff x="0" y="0"/>
          <a:chExt cx="0" cy="0"/>
        </a:xfrm>
      </p:grpSpPr>
      <p:sp>
        <p:nvSpPr>
          <p:cNvPr id="1393" name="Google Shape;1393;gdfc0182d06_0_2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4" name="Google Shape;1394;gdfc0182d06_0_2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dfc0182d06_0_2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dfc0182d06_0_2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9" name="Shape 709"/>
        <p:cNvGrpSpPr/>
        <p:nvPr/>
      </p:nvGrpSpPr>
      <p:grpSpPr>
        <a:xfrm>
          <a:off x="0" y="0"/>
          <a:ext cx="0" cy="0"/>
          <a:chOff x="0" y="0"/>
          <a:chExt cx="0" cy="0"/>
        </a:xfrm>
      </p:grpSpPr>
      <p:sp>
        <p:nvSpPr>
          <p:cNvPr id="710" name="Google Shape;710;gdfc0182d0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dfc0182d0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4" name="Shape 1514"/>
        <p:cNvGrpSpPr/>
        <p:nvPr/>
      </p:nvGrpSpPr>
      <p:grpSpPr>
        <a:xfrm>
          <a:off x="0" y="0"/>
          <a:ext cx="0" cy="0"/>
          <a:chOff x="0" y="0"/>
          <a:chExt cx="0" cy="0"/>
        </a:xfrm>
      </p:grpSpPr>
      <p:sp>
        <p:nvSpPr>
          <p:cNvPr id="1515" name="Google Shape;1515;gdfc0182d06_0_2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6" name="Google Shape;1516;gdfc0182d06_0_2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6" name="Shape 1606"/>
        <p:cNvGrpSpPr/>
        <p:nvPr/>
      </p:nvGrpSpPr>
      <p:grpSpPr>
        <a:xfrm>
          <a:off x="0" y="0"/>
          <a:ext cx="0" cy="0"/>
          <a:chOff x="0" y="0"/>
          <a:chExt cx="0" cy="0"/>
        </a:xfrm>
      </p:grpSpPr>
      <p:sp>
        <p:nvSpPr>
          <p:cNvPr id="1607" name="Google Shape;1607;gdfc0182d06_0_24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8" name="Google Shape;1608;gdfc0182d06_0_24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7" name="Shape 1637"/>
        <p:cNvGrpSpPr/>
        <p:nvPr/>
      </p:nvGrpSpPr>
      <p:grpSpPr>
        <a:xfrm>
          <a:off x="0" y="0"/>
          <a:ext cx="0" cy="0"/>
          <a:chOff x="0" y="0"/>
          <a:chExt cx="0" cy="0"/>
        </a:xfrm>
      </p:grpSpPr>
      <p:sp>
        <p:nvSpPr>
          <p:cNvPr id="1638" name="Google Shape;1638;gdfc0182d06_0_2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9" name="Google Shape;1639;gdfc0182d06_0_2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0" name="Shape 1680"/>
        <p:cNvGrpSpPr/>
        <p:nvPr/>
      </p:nvGrpSpPr>
      <p:grpSpPr>
        <a:xfrm>
          <a:off x="0" y="0"/>
          <a:ext cx="0" cy="0"/>
          <a:chOff x="0" y="0"/>
          <a:chExt cx="0" cy="0"/>
        </a:xfrm>
      </p:grpSpPr>
      <p:sp>
        <p:nvSpPr>
          <p:cNvPr id="1681" name="Google Shape;1681;gdfc0182d06_0_2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2" name="Google Shape;1682;gdfc0182d06_0_2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6" name="Shape 1726"/>
        <p:cNvGrpSpPr/>
        <p:nvPr/>
      </p:nvGrpSpPr>
      <p:grpSpPr>
        <a:xfrm>
          <a:off x="0" y="0"/>
          <a:ext cx="0" cy="0"/>
          <a:chOff x="0" y="0"/>
          <a:chExt cx="0" cy="0"/>
        </a:xfrm>
      </p:grpSpPr>
      <p:sp>
        <p:nvSpPr>
          <p:cNvPr id="1727" name="Google Shape;1727;gdfc0182d06_0_28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8" name="Google Shape;1728;gdfc0182d06_0_28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6" name="Shape 1746"/>
        <p:cNvGrpSpPr/>
        <p:nvPr/>
      </p:nvGrpSpPr>
      <p:grpSpPr>
        <a:xfrm>
          <a:off x="0" y="0"/>
          <a:ext cx="0" cy="0"/>
          <a:chOff x="0" y="0"/>
          <a:chExt cx="0" cy="0"/>
        </a:xfrm>
      </p:grpSpPr>
      <p:sp>
        <p:nvSpPr>
          <p:cNvPr id="1747" name="Google Shape;1747;gdfc0182d06_0_2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8" name="Google Shape;1748;gdfc0182d06_0_2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9" name="Shape 1789"/>
        <p:cNvGrpSpPr/>
        <p:nvPr/>
      </p:nvGrpSpPr>
      <p:grpSpPr>
        <a:xfrm>
          <a:off x="0" y="0"/>
          <a:ext cx="0" cy="0"/>
          <a:chOff x="0" y="0"/>
          <a:chExt cx="0" cy="0"/>
        </a:xfrm>
      </p:grpSpPr>
      <p:sp>
        <p:nvSpPr>
          <p:cNvPr id="1790" name="Google Shape;1790;gdfc0182d06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1" name="Google Shape;1791;gdfc0182d0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0" name="Shape 1810"/>
        <p:cNvGrpSpPr/>
        <p:nvPr/>
      </p:nvGrpSpPr>
      <p:grpSpPr>
        <a:xfrm>
          <a:off x="0" y="0"/>
          <a:ext cx="0" cy="0"/>
          <a:chOff x="0" y="0"/>
          <a:chExt cx="0" cy="0"/>
        </a:xfrm>
      </p:grpSpPr>
      <p:sp>
        <p:nvSpPr>
          <p:cNvPr id="1811" name="Google Shape;1811;gdfc0182d06_0_3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2" name="Google Shape;1812;gdfc0182d06_0_3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2" name="Shape 2052"/>
        <p:cNvGrpSpPr/>
        <p:nvPr/>
      </p:nvGrpSpPr>
      <p:grpSpPr>
        <a:xfrm>
          <a:off x="0" y="0"/>
          <a:ext cx="0" cy="0"/>
          <a:chOff x="0" y="0"/>
          <a:chExt cx="0" cy="0"/>
        </a:xfrm>
      </p:grpSpPr>
      <p:sp>
        <p:nvSpPr>
          <p:cNvPr id="2053" name="Google Shape;2053;gdfc0182d06_0_3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4" name="Google Shape;2054;gdfc0182d06_0_3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2" name="Shape 2072"/>
        <p:cNvGrpSpPr/>
        <p:nvPr/>
      </p:nvGrpSpPr>
      <p:grpSpPr>
        <a:xfrm>
          <a:off x="0" y="0"/>
          <a:ext cx="0" cy="0"/>
          <a:chOff x="0" y="0"/>
          <a:chExt cx="0" cy="0"/>
        </a:xfrm>
      </p:grpSpPr>
      <p:sp>
        <p:nvSpPr>
          <p:cNvPr id="2073" name="Google Shape;2073;gdfc0182d06_0_21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4" name="Google Shape;2074;gdfc0182d06_0_21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5" name="Shape 715"/>
        <p:cNvGrpSpPr/>
        <p:nvPr/>
      </p:nvGrpSpPr>
      <p:grpSpPr>
        <a:xfrm>
          <a:off x="0" y="0"/>
          <a:ext cx="0" cy="0"/>
          <a:chOff x="0" y="0"/>
          <a:chExt cx="0" cy="0"/>
        </a:xfrm>
      </p:grpSpPr>
      <p:sp>
        <p:nvSpPr>
          <p:cNvPr id="716" name="Google Shape;716;gdfab3271ff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 name="Google Shape;717;gdfab3271ff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0" name="Shape 2110"/>
        <p:cNvGrpSpPr/>
        <p:nvPr/>
      </p:nvGrpSpPr>
      <p:grpSpPr>
        <a:xfrm>
          <a:off x="0" y="0"/>
          <a:ext cx="0" cy="0"/>
          <a:chOff x="0" y="0"/>
          <a:chExt cx="0" cy="0"/>
        </a:xfrm>
      </p:grpSpPr>
      <p:sp>
        <p:nvSpPr>
          <p:cNvPr id="2111" name="Google Shape;2111;gdfc0182d06_0_30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2" name="Google Shape;2112;gdfc0182d06_0_30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1" name="Shape 2351"/>
        <p:cNvGrpSpPr/>
        <p:nvPr/>
      </p:nvGrpSpPr>
      <p:grpSpPr>
        <a:xfrm>
          <a:off x="0" y="0"/>
          <a:ext cx="0" cy="0"/>
          <a:chOff x="0" y="0"/>
          <a:chExt cx="0" cy="0"/>
        </a:xfrm>
      </p:grpSpPr>
      <p:sp>
        <p:nvSpPr>
          <p:cNvPr id="2352" name="Google Shape;2352;gdfc0182d06_0_23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3" name="Google Shape;2353;gdfc0182d06_0_23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7" name="Shape 2507"/>
        <p:cNvGrpSpPr/>
        <p:nvPr/>
      </p:nvGrpSpPr>
      <p:grpSpPr>
        <a:xfrm>
          <a:off x="0" y="0"/>
          <a:ext cx="0" cy="0"/>
          <a:chOff x="0" y="0"/>
          <a:chExt cx="0" cy="0"/>
        </a:xfrm>
      </p:grpSpPr>
      <p:sp>
        <p:nvSpPr>
          <p:cNvPr id="2508" name="Google Shape;2508;gdfc0182d06_0_23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9" name="Google Shape;2509;gdfc0182d06_0_23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2" name="Shape 2682"/>
        <p:cNvGrpSpPr/>
        <p:nvPr/>
      </p:nvGrpSpPr>
      <p:grpSpPr>
        <a:xfrm>
          <a:off x="0" y="0"/>
          <a:ext cx="0" cy="0"/>
          <a:chOff x="0" y="0"/>
          <a:chExt cx="0" cy="0"/>
        </a:xfrm>
      </p:grpSpPr>
      <p:sp>
        <p:nvSpPr>
          <p:cNvPr id="2683" name="Google Shape;2683;gdfc0182d06_0_21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4" name="Google Shape;2684;gdfc0182d06_0_21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9" name="Shape 2689"/>
        <p:cNvGrpSpPr/>
        <p:nvPr/>
      </p:nvGrpSpPr>
      <p:grpSpPr>
        <a:xfrm>
          <a:off x="0" y="0"/>
          <a:ext cx="0" cy="0"/>
          <a:chOff x="0" y="0"/>
          <a:chExt cx="0" cy="0"/>
        </a:xfrm>
      </p:grpSpPr>
      <p:sp>
        <p:nvSpPr>
          <p:cNvPr id="2690" name="Google Shape;2690;gdfc0182d06_0_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1" name="Google Shape;2691;gdfc0182d06_0_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6" name="Shape 2696"/>
        <p:cNvGrpSpPr/>
        <p:nvPr/>
      </p:nvGrpSpPr>
      <p:grpSpPr>
        <a:xfrm>
          <a:off x="0" y="0"/>
          <a:ext cx="0" cy="0"/>
          <a:chOff x="0" y="0"/>
          <a:chExt cx="0" cy="0"/>
        </a:xfrm>
      </p:grpSpPr>
      <p:sp>
        <p:nvSpPr>
          <p:cNvPr id="2697" name="Google Shape;2697;gdfc0182d06_0_11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8" name="Google Shape;2698;gdfc0182d06_0_11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3" name="Shape 2703"/>
        <p:cNvGrpSpPr/>
        <p:nvPr/>
      </p:nvGrpSpPr>
      <p:grpSpPr>
        <a:xfrm>
          <a:off x="0" y="0"/>
          <a:ext cx="0" cy="0"/>
          <a:chOff x="0" y="0"/>
          <a:chExt cx="0" cy="0"/>
        </a:xfrm>
      </p:grpSpPr>
      <p:sp>
        <p:nvSpPr>
          <p:cNvPr id="2704" name="Google Shape;2704;gdfc0182d06_0_11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5" name="Google Shape;2705;gdfc0182d06_0_11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8" name="Shape 2728"/>
        <p:cNvGrpSpPr/>
        <p:nvPr/>
      </p:nvGrpSpPr>
      <p:grpSpPr>
        <a:xfrm>
          <a:off x="0" y="0"/>
          <a:ext cx="0" cy="0"/>
          <a:chOff x="0" y="0"/>
          <a:chExt cx="0" cy="0"/>
        </a:xfrm>
      </p:grpSpPr>
      <p:sp>
        <p:nvSpPr>
          <p:cNvPr id="2729" name="Google Shape;2729;gdfc0182d06_0_11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0" name="Google Shape;2730;gdfc0182d06_0_11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4" name="Shape 2744"/>
        <p:cNvGrpSpPr/>
        <p:nvPr/>
      </p:nvGrpSpPr>
      <p:grpSpPr>
        <a:xfrm>
          <a:off x="0" y="0"/>
          <a:ext cx="0" cy="0"/>
          <a:chOff x="0" y="0"/>
          <a:chExt cx="0" cy="0"/>
        </a:xfrm>
      </p:grpSpPr>
      <p:sp>
        <p:nvSpPr>
          <p:cNvPr id="2745" name="Google Shape;2745;gdfc0182d06_0_11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6" name="Google Shape;2746;gdfc0182d06_0_11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1" name="Shape 3081"/>
        <p:cNvGrpSpPr/>
        <p:nvPr/>
      </p:nvGrpSpPr>
      <p:grpSpPr>
        <a:xfrm>
          <a:off x="0" y="0"/>
          <a:ext cx="0" cy="0"/>
          <a:chOff x="0" y="0"/>
          <a:chExt cx="0" cy="0"/>
        </a:xfrm>
      </p:grpSpPr>
      <p:sp>
        <p:nvSpPr>
          <p:cNvPr id="3082" name="Google Shape;3082;gdfc0182d06_0_11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3" name="Google Shape;3083;gdfc0182d06_0_11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dfab3271ff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 name="Google Shape;786;gdfab3271ff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1" name="Shape 9581"/>
        <p:cNvGrpSpPr/>
        <p:nvPr/>
      </p:nvGrpSpPr>
      <p:grpSpPr>
        <a:xfrm>
          <a:off x="0" y="0"/>
          <a:ext cx="0" cy="0"/>
          <a:chOff x="0" y="0"/>
          <a:chExt cx="0" cy="0"/>
        </a:xfrm>
      </p:grpSpPr>
      <p:sp>
        <p:nvSpPr>
          <p:cNvPr id="9582" name="Google Shape;9582;gdfc0182d06_0_18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3" name="Google Shape;9583;gdfc0182d06_0_18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8" name="Shape 10008"/>
        <p:cNvGrpSpPr/>
        <p:nvPr/>
      </p:nvGrpSpPr>
      <p:grpSpPr>
        <a:xfrm>
          <a:off x="0" y="0"/>
          <a:ext cx="0" cy="0"/>
          <a:chOff x="0" y="0"/>
          <a:chExt cx="0" cy="0"/>
        </a:xfrm>
      </p:grpSpPr>
      <p:sp>
        <p:nvSpPr>
          <p:cNvPr id="10009" name="Google Shape;10009;gdfc0182d06_0_18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0" name="Google Shape;10010;gdfc0182d06_0_18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1" name="Shape 10171"/>
        <p:cNvGrpSpPr/>
        <p:nvPr/>
      </p:nvGrpSpPr>
      <p:grpSpPr>
        <a:xfrm>
          <a:off x="0" y="0"/>
          <a:ext cx="0" cy="0"/>
          <a:chOff x="0" y="0"/>
          <a:chExt cx="0" cy="0"/>
        </a:xfrm>
      </p:grpSpPr>
      <p:sp>
        <p:nvSpPr>
          <p:cNvPr id="10172" name="Google Shape;10172;gdfc0182d06_0_188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3" name="Google Shape;10173;gdfc0182d06_0_188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3" name="Shape 10573"/>
        <p:cNvGrpSpPr/>
        <p:nvPr/>
      </p:nvGrpSpPr>
      <p:grpSpPr>
        <a:xfrm>
          <a:off x="0" y="0"/>
          <a:ext cx="0" cy="0"/>
          <a:chOff x="0" y="0"/>
          <a:chExt cx="0" cy="0"/>
        </a:xfrm>
      </p:grpSpPr>
      <p:sp>
        <p:nvSpPr>
          <p:cNvPr id="10574" name="Google Shape;10574;gdfc0182d06_0_19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5" name="Google Shape;10575;gdfc0182d06_0_19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4" name="Shape 10944"/>
        <p:cNvGrpSpPr/>
        <p:nvPr/>
      </p:nvGrpSpPr>
      <p:grpSpPr>
        <a:xfrm>
          <a:off x="0" y="0"/>
          <a:ext cx="0" cy="0"/>
          <a:chOff x="0" y="0"/>
          <a:chExt cx="0" cy="0"/>
        </a:xfrm>
      </p:grpSpPr>
      <p:sp>
        <p:nvSpPr>
          <p:cNvPr id="10945" name="Google Shape;10945;gdfc0182d06_0_217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6" name="Google Shape;10946;gdfc0182d06_0_217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dfab3271ff_0_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dfab3271ff_0_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dfab3271ff_0_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dfab3271ff_0_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dfc0182d06_0_3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dfc0182d06_0_3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dfc0182d06_0_5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5" name="Google Shape;1025;gdfc0182d06_0_5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2" name="Shape 1072"/>
        <p:cNvGrpSpPr/>
        <p:nvPr/>
      </p:nvGrpSpPr>
      <p:grpSpPr>
        <a:xfrm>
          <a:off x="0" y="0"/>
          <a:ext cx="0" cy="0"/>
          <a:chOff x="0" y="0"/>
          <a:chExt cx="0" cy="0"/>
        </a:xfrm>
      </p:grpSpPr>
      <p:sp>
        <p:nvSpPr>
          <p:cNvPr id="1073" name="Google Shape;1073;gdfc0182d06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4" name="Google Shape;1074;gdfc0182d06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bit.ly/2Tynxth" TargetMode="External"/><Relationship Id="rId6" Type="http://schemas.openxmlformats.org/officeDocument/2006/relationships/hyperlink" Target="http://bit.ly/2TyoMsr" TargetMode="External"/><Relationship Id="rId7"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318425" y="445013"/>
            <a:ext cx="1297450" cy="477875"/>
            <a:chOff x="318425" y="357163"/>
            <a:chExt cx="1297450" cy="477875"/>
          </a:xfrm>
        </p:grpSpPr>
        <p:grpSp>
          <p:nvGrpSpPr>
            <p:cNvPr id="12" name="Google Shape;12;p2"/>
            <p:cNvGrpSpPr/>
            <p:nvPr/>
          </p:nvGrpSpPr>
          <p:grpSpPr>
            <a:xfrm flipH="1" rot="10800000">
              <a:off x="455850" y="467250"/>
              <a:ext cx="1160025" cy="257725"/>
              <a:chOff x="3464600" y="3479675"/>
              <a:chExt cx="1160025" cy="257725"/>
            </a:xfrm>
          </p:grpSpPr>
          <p:sp>
            <p:nvSpPr>
              <p:cNvPr id="13" name="Google Shape;13;p2"/>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 name="Google Shape;15;p2"/>
            <p:cNvGrpSpPr/>
            <p:nvPr/>
          </p:nvGrpSpPr>
          <p:grpSpPr>
            <a:xfrm>
              <a:off x="318425" y="357163"/>
              <a:ext cx="495375" cy="477875"/>
              <a:chOff x="3881575" y="2684100"/>
              <a:chExt cx="495375" cy="477875"/>
            </a:xfrm>
          </p:grpSpPr>
          <p:sp>
            <p:nvSpPr>
              <p:cNvPr id="16" name="Google Shape;16;p2"/>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 name="Google Shape;19;p2"/>
          <p:cNvSpPr txBox="1"/>
          <p:nvPr>
            <p:ph type="ctrTitle"/>
          </p:nvPr>
        </p:nvSpPr>
        <p:spPr>
          <a:xfrm>
            <a:off x="713225" y="1227300"/>
            <a:ext cx="6257700" cy="20733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57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0" name="Google Shape;20;p2"/>
          <p:cNvSpPr txBox="1"/>
          <p:nvPr>
            <p:ph idx="1" type="subTitle"/>
          </p:nvPr>
        </p:nvSpPr>
        <p:spPr>
          <a:xfrm>
            <a:off x="713225" y="3300600"/>
            <a:ext cx="2993100" cy="615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21" name="Google Shape;21;p2"/>
          <p:cNvGrpSpPr/>
          <p:nvPr/>
        </p:nvGrpSpPr>
        <p:grpSpPr>
          <a:xfrm flipH="1" rot="8100000">
            <a:off x="414832" y="4360489"/>
            <a:ext cx="495370" cy="477870"/>
            <a:chOff x="3881575" y="2684100"/>
            <a:chExt cx="495375" cy="477875"/>
          </a:xfrm>
        </p:grpSpPr>
        <p:sp>
          <p:nvSpPr>
            <p:cNvPr id="22" name="Google Shape;22;p2"/>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9" name="Shape 129"/>
        <p:cNvGrpSpPr/>
        <p:nvPr/>
      </p:nvGrpSpPr>
      <p:grpSpPr>
        <a:xfrm>
          <a:off x="0" y="0"/>
          <a:ext cx="0" cy="0"/>
          <a:chOff x="0" y="0"/>
          <a:chExt cx="0" cy="0"/>
        </a:xfrm>
      </p:grpSpPr>
      <p:sp>
        <p:nvSpPr>
          <p:cNvPr id="130" name="Google Shape;130;p11"/>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1"/>
          <p:cNvGrpSpPr/>
          <p:nvPr/>
        </p:nvGrpSpPr>
        <p:grpSpPr>
          <a:xfrm>
            <a:off x="7503650" y="445025"/>
            <a:ext cx="1297450" cy="477875"/>
            <a:chOff x="7164300" y="445025"/>
            <a:chExt cx="1297450" cy="477875"/>
          </a:xfrm>
        </p:grpSpPr>
        <p:grpSp>
          <p:nvGrpSpPr>
            <p:cNvPr id="132" name="Google Shape;132;p11"/>
            <p:cNvGrpSpPr/>
            <p:nvPr/>
          </p:nvGrpSpPr>
          <p:grpSpPr>
            <a:xfrm>
              <a:off x="7301725" y="555088"/>
              <a:ext cx="1160025" cy="257725"/>
              <a:chOff x="3464600" y="3479675"/>
              <a:chExt cx="1160025" cy="257725"/>
            </a:xfrm>
          </p:grpSpPr>
          <p:sp>
            <p:nvSpPr>
              <p:cNvPr id="133" name="Google Shape;133;p11"/>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1"/>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11"/>
            <p:cNvGrpSpPr/>
            <p:nvPr/>
          </p:nvGrpSpPr>
          <p:grpSpPr>
            <a:xfrm flipH="1" rot="10800000">
              <a:off x="7164300" y="445025"/>
              <a:ext cx="495375" cy="477875"/>
              <a:chOff x="3881575" y="2684100"/>
              <a:chExt cx="495375" cy="477875"/>
            </a:xfrm>
          </p:grpSpPr>
          <p:sp>
            <p:nvSpPr>
              <p:cNvPr id="136" name="Google Shape;136;p1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9" name="Google Shape;139;p11"/>
          <p:cNvGrpSpPr/>
          <p:nvPr/>
        </p:nvGrpSpPr>
        <p:grpSpPr>
          <a:xfrm rot="-5547522">
            <a:off x="320091" y="4360485"/>
            <a:ext cx="495385" cy="477885"/>
            <a:chOff x="3881575" y="2684100"/>
            <a:chExt cx="495375" cy="477875"/>
          </a:xfrm>
        </p:grpSpPr>
        <p:sp>
          <p:nvSpPr>
            <p:cNvPr id="140" name="Google Shape;140;p1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1"/>
          <p:cNvSpPr txBox="1"/>
          <p:nvPr>
            <p:ph hasCustomPrompt="1" type="title"/>
          </p:nvPr>
        </p:nvSpPr>
        <p:spPr>
          <a:xfrm>
            <a:off x="3798600" y="1254175"/>
            <a:ext cx="4632300" cy="1963500"/>
          </a:xfrm>
          <a:prstGeom prst="rect">
            <a:avLst/>
          </a:prstGeom>
        </p:spPr>
        <p:txBody>
          <a:bodyPr anchorCtr="0" anchor="b" bIns="91425" lIns="91425" spcFirstLastPara="1" rIns="91425" wrap="square" tIns="91425">
            <a:noAutofit/>
          </a:bodyPr>
          <a:lstStyle>
            <a:lvl1pPr lvl="0" algn="r">
              <a:spcBef>
                <a:spcPts val="0"/>
              </a:spcBef>
              <a:spcAft>
                <a:spcPts val="0"/>
              </a:spcAft>
              <a:buSzPts val="12000"/>
              <a:buNone/>
              <a:defRPr sz="12000">
                <a:solidFill>
                  <a:schemeClr val="dk2"/>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44" name="Google Shape;144;p11"/>
          <p:cNvSpPr txBox="1"/>
          <p:nvPr>
            <p:ph idx="1" type="body"/>
          </p:nvPr>
        </p:nvSpPr>
        <p:spPr>
          <a:xfrm>
            <a:off x="5697900" y="3217675"/>
            <a:ext cx="2733000" cy="693300"/>
          </a:xfrm>
          <a:prstGeom prst="rect">
            <a:avLst/>
          </a:prstGeom>
        </p:spPr>
        <p:txBody>
          <a:bodyPr anchorCtr="0" anchor="t" bIns="91425" lIns="91425" spcFirstLastPara="1" rIns="91425" wrap="square" tIns="91425">
            <a:noAutofit/>
          </a:bodyPr>
          <a:lstStyle>
            <a:lvl1pPr indent="-342900" lvl="0" marL="457200" algn="r">
              <a:spcBef>
                <a:spcPts val="0"/>
              </a:spcBef>
              <a:spcAft>
                <a:spcPts val="0"/>
              </a:spcAft>
              <a:buSzPts val="1800"/>
              <a:buChar char="●"/>
              <a:defRPr sz="16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45" name="Shape 1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46" name="Shape 146"/>
        <p:cNvGrpSpPr/>
        <p:nvPr/>
      </p:nvGrpSpPr>
      <p:grpSpPr>
        <a:xfrm>
          <a:off x="0" y="0"/>
          <a:ext cx="0" cy="0"/>
          <a:chOff x="0" y="0"/>
          <a:chExt cx="0" cy="0"/>
        </a:xfrm>
      </p:grpSpPr>
      <p:sp>
        <p:nvSpPr>
          <p:cNvPr id="147" name="Google Shape;147;p13"/>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 name="Google Shape;148;p13"/>
          <p:cNvGrpSpPr/>
          <p:nvPr/>
        </p:nvGrpSpPr>
        <p:grpSpPr>
          <a:xfrm rot="10800000">
            <a:off x="546613" y="445025"/>
            <a:ext cx="495375" cy="477875"/>
            <a:chOff x="3881575" y="2684100"/>
            <a:chExt cx="495375" cy="477875"/>
          </a:xfrm>
        </p:grpSpPr>
        <p:sp>
          <p:nvSpPr>
            <p:cNvPr id="149" name="Google Shape;149;p1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 name="Google Shape;152;p13"/>
          <p:cNvGrpSpPr/>
          <p:nvPr/>
        </p:nvGrpSpPr>
        <p:grpSpPr>
          <a:xfrm>
            <a:off x="7503650" y="445025"/>
            <a:ext cx="1297450" cy="477875"/>
            <a:chOff x="7164300" y="445025"/>
            <a:chExt cx="1297450" cy="477875"/>
          </a:xfrm>
        </p:grpSpPr>
        <p:grpSp>
          <p:nvGrpSpPr>
            <p:cNvPr id="153" name="Google Shape;153;p13"/>
            <p:cNvGrpSpPr/>
            <p:nvPr/>
          </p:nvGrpSpPr>
          <p:grpSpPr>
            <a:xfrm>
              <a:off x="7301725" y="555088"/>
              <a:ext cx="1160025" cy="257725"/>
              <a:chOff x="3464600" y="3479675"/>
              <a:chExt cx="1160025" cy="257725"/>
            </a:xfrm>
          </p:grpSpPr>
          <p:sp>
            <p:nvSpPr>
              <p:cNvPr id="154" name="Google Shape;154;p13"/>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 name="Google Shape;156;p13"/>
            <p:cNvGrpSpPr/>
            <p:nvPr/>
          </p:nvGrpSpPr>
          <p:grpSpPr>
            <a:xfrm flipH="1" rot="10800000">
              <a:off x="7164300" y="445025"/>
              <a:ext cx="495375" cy="477875"/>
              <a:chOff x="3881575" y="2684100"/>
              <a:chExt cx="495375" cy="477875"/>
            </a:xfrm>
          </p:grpSpPr>
          <p:sp>
            <p:nvSpPr>
              <p:cNvPr id="157" name="Google Shape;157;p1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0" name="Google Shape;160;p13"/>
          <p:cNvSpPr txBox="1"/>
          <p:nvPr>
            <p:ph idx="1" type="subTitle"/>
          </p:nvPr>
        </p:nvSpPr>
        <p:spPr>
          <a:xfrm>
            <a:off x="1590275" y="1235950"/>
            <a:ext cx="2538900" cy="4545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1" name="Google Shape;161;p13"/>
          <p:cNvSpPr txBox="1"/>
          <p:nvPr>
            <p:ph idx="2" type="subTitle"/>
          </p:nvPr>
        </p:nvSpPr>
        <p:spPr>
          <a:xfrm>
            <a:off x="1597660" y="3431350"/>
            <a:ext cx="2538900" cy="4545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2" name="Google Shape;162;p13"/>
          <p:cNvSpPr txBox="1"/>
          <p:nvPr>
            <p:ph idx="3" type="subTitle"/>
          </p:nvPr>
        </p:nvSpPr>
        <p:spPr>
          <a:xfrm>
            <a:off x="1590275" y="2333659"/>
            <a:ext cx="2538900" cy="4545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3" name="Google Shape;163;p13"/>
          <p:cNvSpPr txBox="1"/>
          <p:nvPr>
            <p:ph idx="4" type="subTitle"/>
          </p:nvPr>
        </p:nvSpPr>
        <p:spPr>
          <a:xfrm>
            <a:off x="5701325" y="1235950"/>
            <a:ext cx="2538900" cy="4545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64" name="Google Shape;164;p13"/>
          <p:cNvSpPr txBox="1"/>
          <p:nvPr>
            <p:ph idx="5" type="subTitle"/>
          </p:nvPr>
        </p:nvSpPr>
        <p:spPr>
          <a:xfrm>
            <a:off x="1590275" y="1652358"/>
            <a:ext cx="2538900" cy="6549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5" name="Google Shape;165;p13"/>
          <p:cNvSpPr txBox="1"/>
          <p:nvPr>
            <p:ph idx="6" type="subTitle"/>
          </p:nvPr>
        </p:nvSpPr>
        <p:spPr>
          <a:xfrm>
            <a:off x="1597659" y="3849175"/>
            <a:ext cx="2538900" cy="6549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6" name="Google Shape;166;p13"/>
          <p:cNvSpPr txBox="1"/>
          <p:nvPr>
            <p:ph idx="7" type="subTitle"/>
          </p:nvPr>
        </p:nvSpPr>
        <p:spPr>
          <a:xfrm>
            <a:off x="1590275" y="2748648"/>
            <a:ext cx="2538900" cy="6549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7" name="Google Shape;167;p13"/>
          <p:cNvSpPr txBox="1"/>
          <p:nvPr>
            <p:ph idx="8" type="subTitle"/>
          </p:nvPr>
        </p:nvSpPr>
        <p:spPr>
          <a:xfrm>
            <a:off x="5701325" y="1652358"/>
            <a:ext cx="2538900" cy="6549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8" name="Google Shape;168;p13"/>
          <p:cNvSpPr txBox="1"/>
          <p:nvPr>
            <p:ph hasCustomPrompt="1" type="title"/>
          </p:nvPr>
        </p:nvSpPr>
        <p:spPr>
          <a:xfrm>
            <a:off x="903724" y="1257550"/>
            <a:ext cx="694500" cy="4113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69" name="Google Shape;169;p13"/>
          <p:cNvSpPr txBox="1"/>
          <p:nvPr>
            <p:ph hasCustomPrompt="1" idx="9" type="title"/>
          </p:nvPr>
        </p:nvSpPr>
        <p:spPr>
          <a:xfrm>
            <a:off x="905375" y="3452950"/>
            <a:ext cx="694500" cy="4113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70" name="Google Shape;170;p13"/>
          <p:cNvSpPr txBox="1"/>
          <p:nvPr>
            <p:ph hasCustomPrompt="1" idx="13" type="title"/>
          </p:nvPr>
        </p:nvSpPr>
        <p:spPr>
          <a:xfrm>
            <a:off x="905375" y="2370418"/>
            <a:ext cx="694500" cy="4113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71" name="Google Shape;171;p13"/>
          <p:cNvSpPr txBox="1"/>
          <p:nvPr>
            <p:ph hasCustomPrompt="1" idx="14" type="title"/>
          </p:nvPr>
        </p:nvSpPr>
        <p:spPr>
          <a:xfrm>
            <a:off x="5012227" y="1257550"/>
            <a:ext cx="694500" cy="4113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172" name="Google Shape;172;p13"/>
          <p:cNvSpPr txBox="1"/>
          <p:nvPr>
            <p:ph idx="15"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73" name="Google Shape;173;p13"/>
          <p:cNvSpPr txBox="1"/>
          <p:nvPr>
            <p:ph idx="16" type="subTitle"/>
          </p:nvPr>
        </p:nvSpPr>
        <p:spPr>
          <a:xfrm>
            <a:off x="5701325" y="2333659"/>
            <a:ext cx="2538900" cy="4545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74" name="Google Shape;174;p13"/>
          <p:cNvSpPr txBox="1"/>
          <p:nvPr>
            <p:ph idx="17" type="subTitle"/>
          </p:nvPr>
        </p:nvSpPr>
        <p:spPr>
          <a:xfrm>
            <a:off x="5701325" y="2748648"/>
            <a:ext cx="2538900" cy="654900"/>
          </a:xfrm>
          <a:prstGeom prst="rect">
            <a:avLst/>
          </a:prstGeom>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5" name="Google Shape;175;p13"/>
          <p:cNvSpPr txBox="1"/>
          <p:nvPr>
            <p:ph hasCustomPrompt="1" idx="18" type="title"/>
          </p:nvPr>
        </p:nvSpPr>
        <p:spPr>
          <a:xfrm>
            <a:off x="5012237" y="2370418"/>
            <a:ext cx="694500" cy="411300"/>
          </a:xfrm>
          <a:prstGeom prst="rect">
            <a:avLst/>
          </a:prstGeom>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800"/>
              <a:buNone/>
              <a:defRPr sz="3000">
                <a:solidFill>
                  <a:schemeClr val="dk2"/>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76" name="Shape 176"/>
        <p:cNvGrpSpPr/>
        <p:nvPr/>
      </p:nvGrpSpPr>
      <p:grpSpPr>
        <a:xfrm>
          <a:off x="0" y="0"/>
          <a:ext cx="0" cy="0"/>
          <a:chOff x="0" y="0"/>
          <a:chExt cx="0" cy="0"/>
        </a:xfrm>
      </p:grpSpPr>
      <p:sp>
        <p:nvSpPr>
          <p:cNvPr id="177" name="Google Shape;177;p14"/>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 name="Google Shape;178;p14"/>
          <p:cNvGrpSpPr/>
          <p:nvPr/>
        </p:nvGrpSpPr>
        <p:grpSpPr>
          <a:xfrm rot="-5547522">
            <a:off x="320091" y="4360485"/>
            <a:ext cx="495385" cy="477885"/>
            <a:chOff x="3881575" y="2684100"/>
            <a:chExt cx="495375" cy="477875"/>
          </a:xfrm>
        </p:grpSpPr>
        <p:sp>
          <p:nvSpPr>
            <p:cNvPr id="179" name="Google Shape;179;p1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 name="Google Shape;182;p14"/>
          <p:cNvGrpSpPr/>
          <p:nvPr/>
        </p:nvGrpSpPr>
        <p:grpSpPr>
          <a:xfrm>
            <a:off x="7545300" y="445025"/>
            <a:ext cx="1297450" cy="477875"/>
            <a:chOff x="7164300" y="445025"/>
            <a:chExt cx="1297450" cy="477875"/>
          </a:xfrm>
        </p:grpSpPr>
        <p:grpSp>
          <p:nvGrpSpPr>
            <p:cNvPr id="183" name="Google Shape;183;p14"/>
            <p:cNvGrpSpPr/>
            <p:nvPr/>
          </p:nvGrpSpPr>
          <p:grpSpPr>
            <a:xfrm flipH="1">
              <a:off x="7164300" y="555088"/>
              <a:ext cx="1160025" cy="257725"/>
              <a:chOff x="3464600" y="3479675"/>
              <a:chExt cx="1160025" cy="257725"/>
            </a:xfrm>
          </p:grpSpPr>
          <p:sp>
            <p:nvSpPr>
              <p:cNvPr id="184" name="Google Shape;184;p14"/>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14"/>
            <p:cNvGrpSpPr/>
            <p:nvPr/>
          </p:nvGrpSpPr>
          <p:grpSpPr>
            <a:xfrm rot="10800000">
              <a:off x="7966375" y="445025"/>
              <a:ext cx="495375" cy="477875"/>
              <a:chOff x="3881575" y="2684100"/>
              <a:chExt cx="495375" cy="477875"/>
            </a:xfrm>
          </p:grpSpPr>
          <p:sp>
            <p:nvSpPr>
              <p:cNvPr id="187" name="Google Shape;187;p1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0" name="Google Shape;190;p14"/>
          <p:cNvSpPr txBox="1"/>
          <p:nvPr>
            <p:ph type="title"/>
          </p:nvPr>
        </p:nvSpPr>
        <p:spPr>
          <a:xfrm flipH="1">
            <a:off x="713225" y="3071188"/>
            <a:ext cx="3858900" cy="477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800"/>
              <a:buNone/>
              <a:defRPr sz="2000"/>
            </a:lvl1pPr>
            <a:lvl2pPr lvl="1" rtl="0">
              <a:spcBef>
                <a:spcPts val="0"/>
              </a:spcBef>
              <a:spcAft>
                <a:spcPts val="0"/>
              </a:spcAft>
              <a:buClr>
                <a:schemeClr val="accent2"/>
              </a:buClr>
              <a:buSzPts val="1800"/>
              <a:buNone/>
              <a:defRPr sz="1800">
                <a:solidFill>
                  <a:schemeClr val="accent2"/>
                </a:solidFill>
              </a:defRPr>
            </a:lvl2pPr>
            <a:lvl3pPr lvl="2" rtl="0">
              <a:spcBef>
                <a:spcPts val="0"/>
              </a:spcBef>
              <a:spcAft>
                <a:spcPts val="0"/>
              </a:spcAft>
              <a:buClr>
                <a:schemeClr val="accent2"/>
              </a:buClr>
              <a:buSzPts val="1800"/>
              <a:buNone/>
              <a:defRPr sz="1800">
                <a:solidFill>
                  <a:schemeClr val="accent2"/>
                </a:solidFill>
              </a:defRPr>
            </a:lvl3pPr>
            <a:lvl4pPr lvl="3" rtl="0">
              <a:spcBef>
                <a:spcPts val="0"/>
              </a:spcBef>
              <a:spcAft>
                <a:spcPts val="0"/>
              </a:spcAft>
              <a:buClr>
                <a:schemeClr val="accent2"/>
              </a:buClr>
              <a:buSzPts val="1800"/>
              <a:buNone/>
              <a:defRPr sz="1800">
                <a:solidFill>
                  <a:schemeClr val="accent2"/>
                </a:solidFill>
              </a:defRPr>
            </a:lvl4pPr>
            <a:lvl5pPr lvl="4" rtl="0">
              <a:spcBef>
                <a:spcPts val="0"/>
              </a:spcBef>
              <a:spcAft>
                <a:spcPts val="0"/>
              </a:spcAft>
              <a:buClr>
                <a:schemeClr val="accent2"/>
              </a:buClr>
              <a:buSzPts val="1800"/>
              <a:buNone/>
              <a:defRPr sz="1800">
                <a:solidFill>
                  <a:schemeClr val="accent2"/>
                </a:solidFill>
              </a:defRPr>
            </a:lvl5pPr>
            <a:lvl6pPr lvl="5" rtl="0">
              <a:spcBef>
                <a:spcPts val="0"/>
              </a:spcBef>
              <a:spcAft>
                <a:spcPts val="0"/>
              </a:spcAft>
              <a:buClr>
                <a:schemeClr val="accent2"/>
              </a:buClr>
              <a:buSzPts val="1800"/>
              <a:buNone/>
              <a:defRPr sz="1800">
                <a:solidFill>
                  <a:schemeClr val="accent2"/>
                </a:solidFill>
              </a:defRPr>
            </a:lvl6pPr>
            <a:lvl7pPr lvl="6" rtl="0">
              <a:spcBef>
                <a:spcPts val="0"/>
              </a:spcBef>
              <a:spcAft>
                <a:spcPts val="0"/>
              </a:spcAft>
              <a:buClr>
                <a:schemeClr val="accent2"/>
              </a:buClr>
              <a:buSzPts val="1800"/>
              <a:buNone/>
              <a:defRPr sz="1800">
                <a:solidFill>
                  <a:schemeClr val="accent2"/>
                </a:solidFill>
              </a:defRPr>
            </a:lvl7pPr>
            <a:lvl8pPr lvl="7" rtl="0">
              <a:spcBef>
                <a:spcPts val="0"/>
              </a:spcBef>
              <a:spcAft>
                <a:spcPts val="0"/>
              </a:spcAft>
              <a:buClr>
                <a:schemeClr val="accent2"/>
              </a:buClr>
              <a:buSzPts val="1800"/>
              <a:buNone/>
              <a:defRPr sz="1800">
                <a:solidFill>
                  <a:schemeClr val="accent2"/>
                </a:solidFill>
              </a:defRPr>
            </a:lvl8pPr>
            <a:lvl9pPr lvl="8" rtl="0">
              <a:spcBef>
                <a:spcPts val="0"/>
              </a:spcBef>
              <a:spcAft>
                <a:spcPts val="0"/>
              </a:spcAft>
              <a:buClr>
                <a:schemeClr val="accent2"/>
              </a:buClr>
              <a:buSzPts val="1800"/>
              <a:buNone/>
              <a:defRPr sz="1800">
                <a:solidFill>
                  <a:schemeClr val="accent2"/>
                </a:solidFill>
              </a:defRPr>
            </a:lvl9pPr>
          </a:lstStyle>
          <a:p/>
        </p:txBody>
      </p:sp>
      <p:sp>
        <p:nvSpPr>
          <p:cNvPr id="191" name="Google Shape;191;p14"/>
          <p:cNvSpPr txBox="1"/>
          <p:nvPr>
            <p:ph idx="1" type="subTitle"/>
          </p:nvPr>
        </p:nvSpPr>
        <p:spPr>
          <a:xfrm flipH="1">
            <a:off x="713100" y="1594413"/>
            <a:ext cx="3858900" cy="13641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spTree>
      <p:nvGrpSpPr>
        <p:cNvPr id="192" name="Shape 192"/>
        <p:cNvGrpSpPr/>
        <p:nvPr/>
      </p:nvGrpSpPr>
      <p:grpSpPr>
        <a:xfrm>
          <a:off x="0" y="0"/>
          <a:ext cx="0" cy="0"/>
          <a:chOff x="0" y="0"/>
          <a:chExt cx="0" cy="0"/>
        </a:xfrm>
      </p:grpSpPr>
      <p:sp>
        <p:nvSpPr>
          <p:cNvPr id="193" name="Google Shape;193;p15"/>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 name="Google Shape;194;p15"/>
          <p:cNvGrpSpPr/>
          <p:nvPr/>
        </p:nvGrpSpPr>
        <p:grpSpPr>
          <a:xfrm rot="10800000">
            <a:off x="470413" y="445025"/>
            <a:ext cx="495375" cy="477875"/>
            <a:chOff x="3881575" y="2684100"/>
            <a:chExt cx="495375" cy="477875"/>
          </a:xfrm>
        </p:grpSpPr>
        <p:sp>
          <p:nvSpPr>
            <p:cNvPr id="195" name="Google Shape;195;p1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5"/>
          <p:cNvGrpSpPr/>
          <p:nvPr/>
        </p:nvGrpSpPr>
        <p:grpSpPr>
          <a:xfrm>
            <a:off x="7545300" y="445025"/>
            <a:ext cx="1297450" cy="477875"/>
            <a:chOff x="7164300" y="445025"/>
            <a:chExt cx="1297450" cy="477875"/>
          </a:xfrm>
        </p:grpSpPr>
        <p:grpSp>
          <p:nvGrpSpPr>
            <p:cNvPr id="199" name="Google Shape;199;p15"/>
            <p:cNvGrpSpPr/>
            <p:nvPr/>
          </p:nvGrpSpPr>
          <p:grpSpPr>
            <a:xfrm flipH="1">
              <a:off x="7164300" y="555088"/>
              <a:ext cx="1160025" cy="257725"/>
              <a:chOff x="3464600" y="3479675"/>
              <a:chExt cx="1160025" cy="257725"/>
            </a:xfrm>
          </p:grpSpPr>
          <p:sp>
            <p:nvSpPr>
              <p:cNvPr id="200" name="Google Shape;200;p15"/>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5"/>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15"/>
            <p:cNvGrpSpPr/>
            <p:nvPr/>
          </p:nvGrpSpPr>
          <p:grpSpPr>
            <a:xfrm rot="10800000">
              <a:off x="7966375" y="445025"/>
              <a:ext cx="495375" cy="477875"/>
              <a:chOff x="3881575" y="2684100"/>
              <a:chExt cx="495375" cy="477875"/>
            </a:xfrm>
          </p:grpSpPr>
          <p:sp>
            <p:nvSpPr>
              <p:cNvPr id="203" name="Google Shape;203;p1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6" name="Google Shape;206;p15"/>
          <p:cNvSpPr txBox="1"/>
          <p:nvPr>
            <p:ph type="title"/>
          </p:nvPr>
        </p:nvSpPr>
        <p:spPr>
          <a:xfrm flipH="1">
            <a:off x="713225" y="2348313"/>
            <a:ext cx="4996500" cy="994800"/>
          </a:xfrm>
          <a:prstGeom prst="rect">
            <a:avLst/>
          </a:prstGeom>
        </p:spPr>
        <p:txBody>
          <a:bodyPr anchorCtr="0" anchor="ctr" bIns="91425" lIns="91425" spcFirstLastPara="1" rIns="91425" wrap="square" tIns="91425">
            <a:noAutofit/>
          </a:bodyPr>
          <a:lstStyle>
            <a:lvl1pPr lvl="0" rtl="0">
              <a:spcBef>
                <a:spcPts val="0"/>
              </a:spcBef>
              <a:spcAft>
                <a:spcPts val="0"/>
              </a:spcAft>
              <a:buSzPts val="54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07" name="Google Shape;207;p15"/>
          <p:cNvSpPr txBox="1"/>
          <p:nvPr>
            <p:ph idx="1" type="subTitle"/>
          </p:nvPr>
        </p:nvSpPr>
        <p:spPr>
          <a:xfrm flipH="1">
            <a:off x="713225" y="3322588"/>
            <a:ext cx="30819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08" name="Google Shape;208;p15"/>
          <p:cNvSpPr txBox="1"/>
          <p:nvPr>
            <p:ph hasCustomPrompt="1" idx="2" type="title"/>
          </p:nvPr>
        </p:nvSpPr>
        <p:spPr>
          <a:xfrm flipH="1">
            <a:off x="713225" y="1227513"/>
            <a:ext cx="3303600" cy="1120800"/>
          </a:xfrm>
          <a:prstGeom prst="rect">
            <a:avLst/>
          </a:prstGeom>
        </p:spPr>
        <p:txBody>
          <a:bodyPr anchorCtr="0" anchor="ctr" bIns="91425" lIns="91425" spcFirstLastPara="1" rIns="91425" wrap="square" tIns="91425">
            <a:noAutofit/>
          </a:bodyPr>
          <a:lstStyle>
            <a:lvl1pPr lvl="0" rtl="0">
              <a:spcBef>
                <a:spcPts val="0"/>
              </a:spcBef>
              <a:spcAft>
                <a:spcPts val="0"/>
              </a:spcAft>
              <a:buSzPts val="8600"/>
              <a:buNone/>
              <a:defRPr sz="8600">
                <a:solidFill>
                  <a:schemeClr val="dk2"/>
                </a:solidFill>
              </a:defRPr>
            </a:lvl1pPr>
            <a:lvl2pPr lvl="1" rtl="0" algn="ctr">
              <a:spcBef>
                <a:spcPts val="0"/>
              </a:spcBef>
              <a:spcAft>
                <a:spcPts val="0"/>
              </a:spcAft>
              <a:buSzPts val="8600"/>
              <a:buNone/>
              <a:defRPr sz="8600"/>
            </a:lvl2pPr>
            <a:lvl3pPr lvl="2" rtl="0" algn="ctr">
              <a:spcBef>
                <a:spcPts val="0"/>
              </a:spcBef>
              <a:spcAft>
                <a:spcPts val="0"/>
              </a:spcAft>
              <a:buSzPts val="8600"/>
              <a:buNone/>
              <a:defRPr sz="8600"/>
            </a:lvl3pPr>
            <a:lvl4pPr lvl="3" rtl="0" algn="ctr">
              <a:spcBef>
                <a:spcPts val="0"/>
              </a:spcBef>
              <a:spcAft>
                <a:spcPts val="0"/>
              </a:spcAft>
              <a:buSzPts val="8600"/>
              <a:buNone/>
              <a:defRPr sz="8600"/>
            </a:lvl4pPr>
            <a:lvl5pPr lvl="4" rtl="0" algn="ctr">
              <a:spcBef>
                <a:spcPts val="0"/>
              </a:spcBef>
              <a:spcAft>
                <a:spcPts val="0"/>
              </a:spcAft>
              <a:buSzPts val="8600"/>
              <a:buNone/>
              <a:defRPr sz="8600"/>
            </a:lvl5pPr>
            <a:lvl6pPr lvl="5" rtl="0" algn="ctr">
              <a:spcBef>
                <a:spcPts val="0"/>
              </a:spcBef>
              <a:spcAft>
                <a:spcPts val="0"/>
              </a:spcAft>
              <a:buSzPts val="8600"/>
              <a:buNone/>
              <a:defRPr sz="8600"/>
            </a:lvl6pPr>
            <a:lvl7pPr lvl="6" rtl="0" algn="ctr">
              <a:spcBef>
                <a:spcPts val="0"/>
              </a:spcBef>
              <a:spcAft>
                <a:spcPts val="0"/>
              </a:spcAft>
              <a:buSzPts val="8600"/>
              <a:buNone/>
              <a:defRPr sz="8600"/>
            </a:lvl7pPr>
            <a:lvl8pPr lvl="7" rtl="0" algn="ctr">
              <a:spcBef>
                <a:spcPts val="0"/>
              </a:spcBef>
              <a:spcAft>
                <a:spcPts val="0"/>
              </a:spcAft>
              <a:buSzPts val="8600"/>
              <a:buNone/>
              <a:defRPr sz="8600"/>
            </a:lvl8pPr>
            <a:lvl9pPr lvl="8" rtl="0" algn="ctr">
              <a:spcBef>
                <a:spcPts val="0"/>
              </a:spcBef>
              <a:spcAft>
                <a:spcPts val="0"/>
              </a:spcAft>
              <a:buSzPts val="8600"/>
              <a:buNone/>
              <a:defRPr sz="86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9">
    <p:spTree>
      <p:nvGrpSpPr>
        <p:cNvPr id="209" name="Shape 209"/>
        <p:cNvGrpSpPr/>
        <p:nvPr/>
      </p:nvGrpSpPr>
      <p:grpSpPr>
        <a:xfrm>
          <a:off x="0" y="0"/>
          <a:ext cx="0" cy="0"/>
          <a:chOff x="0" y="0"/>
          <a:chExt cx="0" cy="0"/>
        </a:xfrm>
      </p:grpSpPr>
      <p:sp>
        <p:nvSpPr>
          <p:cNvPr id="210" name="Google Shape;210;p16"/>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 name="Google Shape;211;p16"/>
          <p:cNvGrpSpPr/>
          <p:nvPr/>
        </p:nvGrpSpPr>
        <p:grpSpPr>
          <a:xfrm>
            <a:off x="318425" y="445013"/>
            <a:ext cx="1297450" cy="477875"/>
            <a:chOff x="318425" y="357163"/>
            <a:chExt cx="1297450" cy="477875"/>
          </a:xfrm>
        </p:grpSpPr>
        <p:grpSp>
          <p:nvGrpSpPr>
            <p:cNvPr id="212" name="Google Shape;212;p16"/>
            <p:cNvGrpSpPr/>
            <p:nvPr/>
          </p:nvGrpSpPr>
          <p:grpSpPr>
            <a:xfrm flipH="1" rot="10800000">
              <a:off x="455850" y="467250"/>
              <a:ext cx="1160025" cy="257725"/>
              <a:chOff x="3464600" y="3479675"/>
              <a:chExt cx="1160025" cy="257725"/>
            </a:xfrm>
          </p:grpSpPr>
          <p:sp>
            <p:nvSpPr>
              <p:cNvPr id="213" name="Google Shape;213;p16"/>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6"/>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16"/>
            <p:cNvGrpSpPr/>
            <p:nvPr/>
          </p:nvGrpSpPr>
          <p:grpSpPr>
            <a:xfrm>
              <a:off x="318425" y="357163"/>
              <a:ext cx="495375" cy="477875"/>
              <a:chOff x="3881575" y="2684100"/>
              <a:chExt cx="495375" cy="477875"/>
            </a:xfrm>
          </p:grpSpPr>
          <p:sp>
            <p:nvSpPr>
              <p:cNvPr id="216" name="Google Shape;216;p16"/>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6"/>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9" name="Google Shape;219;p16"/>
          <p:cNvGrpSpPr/>
          <p:nvPr/>
        </p:nvGrpSpPr>
        <p:grpSpPr>
          <a:xfrm flipH="1" rot="5400000">
            <a:off x="8237827" y="4360472"/>
            <a:ext cx="495375" cy="477875"/>
            <a:chOff x="3881575" y="2684100"/>
            <a:chExt cx="495375" cy="477875"/>
          </a:xfrm>
        </p:grpSpPr>
        <p:sp>
          <p:nvSpPr>
            <p:cNvPr id="220" name="Google Shape;220;p16"/>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6"/>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6"/>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 name="Google Shape;223;p16"/>
          <p:cNvSpPr txBox="1"/>
          <p:nvPr>
            <p:ph type="title"/>
          </p:nvPr>
        </p:nvSpPr>
        <p:spPr>
          <a:xfrm>
            <a:off x="3434275" y="2347038"/>
            <a:ext cx="4996500" cy="99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4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4" name="Google Shape;224;p16"/>
          <p:cNvSpPr txBox="1"/>
          <p:nvPr>
            <p:ph idx="1" type="subTitle"/>
          </p:nvPr>
        </p:nvSpPr>
        <p:spPr>
          <a:xfrm>
            <a:off x="5348875" y="3323863"/>
            <a:ext cx="3081900" cy="59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25" name="Google Shape;225;p16"/>
          <p:cNvSpPr txBox="1"/>
          <p:nvPr>
            <p:ph hasCustomPrompt="1" idx="2" type="title"/>
          </p:nvPr>
        </p:nvSpPr>
        <p:spPr>
          <a:xfrm>
            <a:off x="5127175" y="1226238"/>
            <a:ext cx="3303600" cy="1120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600"/>
              <a:buNone/>
              <a:defRPr sz="8600">
                <a:solidFill>
                  <a:schemeClr val="dk2"/>
                </a:solidFill>
              </a:defRPr>
            </a:lvl1pPr>
            <a:lvl2pPr lvl="1" rtl="0" algn="ctr">
              <a:spcBef>
                <a:spcPts val="0"/>
              </a:spcBef>
              <a:spcAft>
                <a:spcPts val="0"/>
              </a:spcAft>
              <a:buSzPts val="8600"/>
              <a:buNone/>
              <a:defRPr sz="8600"/>
            </a:lvl2pPr>
            <a:lvl3pPr lvl="2" rtl="0" algn="ctr">
              <a:spcBef>
                <a:spcPts val="0"/>
              </a:spcBef>
              <a:spcAft>
                <a:spcPts val="0"/>
              </a:spcAft>
              <a:buSzPts val="8600"/>
              <a:buNone/>
              <a:defRPr sz="8600"/>
            </a:lvl3pPr>
            <a:lvl4pPr lvl="3" rtl="0" algn="ctr">
              <a:spcBef>
                <a:spcPts val="0"/>
              </a:spcBef>
              <a:spcAft>
                <a:spcPts val="0"/>
              </a:spcAft>
              <a:buSzPts val="8600"/>
              <a:buNone/>
              <a:defRPr sz="8600"/>
            </a:lvl4pPr>
            <a:lvl5pPr lvl="4" rtl="0" algn="ctr">
              <a:spcBef>
                <a:spcPts val="0"/>
              </a:spcBef>
              <a:spcAft>
                <a:spcPts val="0"/>
              </a:spcAft>
              <a:buSzPts val="8600"/>
              <a:buNone/>
              <a:defRPr sz="8600"/>
            </a:lvl5pPr>
            <a:lvl6pPr lvl="5" rtl="0" algn="ctr">
              <a:spcBef>
                <a:spcPts val="0"/>
              </a:spcBef>
              <a:spcAft>
                <a:spcPts val="0"/>
              </a:spcAft>
              <a:buSzPts val="8600"/>
              <a:buNone/>
              <a:defRPr sz="8600"/>
            </a:lvl6pPr>
            <a:lvl7pPr lvl="6" rtl="0" algn="ctr">
              <a:spcBef>
                <a:spcPts val="0"/>
              </a:spcBef>
              <a:spcAft>
                <a:spcPts val="0"/>
              </a:spcAft>
              <a:buSzPts val="8600"/>
              <a:buNone/>
              <a:defRPr sz="8600"/>
            </a:lvl7pPr>
            <a:lvl8pPr lvl="7" rtl="0" algn="ctr">
              <a:spcBef>
                <a:spcPts val="0"/>
              </a:spcBef>
              <a:spcAft>
                <a:spcPts val="0"/>
              </a:spcAft>
              <a:buSzPts val="8600"/>
              <a:buNone/>
              <a:defRPr sz="8600"/>
            </a:lvl8pPr>
            <a:lvl9pPr lvl="8" rtl="0" algn="ctr">
              <a:spcBef>
                <a:spcPts val="0"/>
              </a:spcBef>
              <a:spcAft>
                <a:spcPts val="0"/>
              </a:spcAft>
              <a:buSzPts val="8600"/>
              <a:buNone/>
              <a:defRPr sz="86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26" name="Shape 226"/>
        <p:cNvGrpSpPr/>
        <p:nvPr/>
      </p:nvGrpSpPr>
      <p:grpSpPr>
        <a:xfrm>
          <a:off x="0" y="0"/>
          <a:ext cx="0" cy="0"/>
          <a:chOff x="0" y="0"/>
          <a:chExt cx="0" cy="0"/>
        </a:xfrm>
      </p:grpSpPr>
      <p:sp>
        <p:nvSpPr>
          <p:cNvPr id="227" name="Google Shape;227;p17"/>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8" name="Google Shape;228;p17"/>
          <p:cNvGrpSpPr/>
          <p:nvPr/>
        </p:nvGrpSpPr>
        <p:grpSpPr>
          <a:xfrm>
            <a:off x="318425" y="445013"/>
            <a:ext cx="1297450" cy="477875"/>
            <a:chOff x="318425" y="357163"/>
            <a:chExt cx="1297450" cy="477875"/>
          </a:xfrm>
        </p:grpSpPr>
        <p:grpSp>
          <p:nvGrpSpPr>
            <p:cNvPr id="229" name="Google Shape;229;p17"/>
            <p:cNvGrpSpPr/>
            <p:nvPr/>
          </p:nvGrpSpPr>
          <p:grpSpPr>
            <a:xfrm flipH="1" rot="10800000">
              <a:off x="455850" y="467250"/>
              <a:ext cx="1160025" cy="257725"/>
              <a:chOff x="3464600" y="3479675"/>
              <a:chExt cx="1160025" cy="257725"/>
            </a:xfrm>
          </p:grpSpPr>
          <p:sp>
            <p:nvSpPr>
              <p:cNvPr id="230" name="Google Shape;230;p17"/>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7"/>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 name="Google Shape;232;p17"/>
            <p:cNvGrpSpPr/>
            <p:nvPr/>
          </p:nvGrpSpPr>
          <p:grpSpPr>
            <a:xfrm>
              <a:off x="318425" y="357163"/>
              <a:ext cx="495375" cy="477875"/>
              <a:chOff x="3881575" y="2684100"/>
              <a:chExt cx="495375" cy="477875"/>
            </a:xfrm>
          </p:grpSpPr>
          <p:sp>
            <p:nvSpPr>
              <p:cNvPr id="233" name="Google Shape;233;p17"/>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7"/>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7"/>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6" name="Google Shape;236;p1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37" name="Google Shape;237;p17"/>
          <p:cNvSpPr txBox="1"/>
          <p:nvPr>
            <p:ph idx="1" type="subTitle"/>
          </p:nvPr>
        </p:nvSpPr>
        <p:spPr>
          <a:xfrm>
            <a:off x="713225" y="3273975"/>
            <a:ext cx="2135400" cy="39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accent1"/>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238" name="Google Shape;238;p17"/>
          <p:cNvSpPr txBox="1"/>
          <p:nvPr>
            <p:ph idx="2" type="subTitle"/>
          </p:nvPr>
        </p:nvSpPr>
        <p:spPr>
          <a:xfrm>
            <a:off x="3504300" y="3273975"/>
            <a:ext cx="2135400" cy="39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accent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239" name="Google Shape;239;p17"/>
          <p:cNvSpPr txBox="1"/>
          <p:nvPr>
            <p:ph idx="3" type="subTitle"/>
          </p:nvPr>
        </p:nvSpPr>
        <p:spPr>
          <a:xfrm>
            <a:off x="6295375" y="3273975"/>
            <a:ext cx="2135400" cy="399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lt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240" name="Google Shape;240;p17"/>
          <p:cNvSpPr txBox="1"/>
          <p:nvPr>
            <p:ph idx="4" type="subTitle"/>
          </p:nvPr>
        </p:nvSpPr>
        <p:spPr>
          <a:xfrm>
            <a:off x="713225" y="3673750"/>
            <a:ext cx="2135400" cy="91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241" name="Google Shape;241;p17"/>
          <p:cNvSpPr txBox="1"/>
          <p:nvPr>
            <p:ph idx="5" type="subTitle"/>
          </p:nvPr>
        </p:nvSpPr>
        <p:spPr>
          <a:xfrm>
            <a:off x="3504300" y="3673750"/>
            <a:ext cx="2135400" cy="91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242" name="Google Shape;242;p17"/>
          <p:cNvSpPr txBox="1"/>
          <p:nvPr>
            <p:ph idx="6" type="subTitle"/>
          </p:nvPr>
        </p:nvSpPr>
        <p:spPr>
          <a:xfrm>
            <a:off x="6295375" y="3673750"/>
            <a:ext cx="2135400" cy="91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243" name="Google Shape;243;p17"/>
          <p:cNvSpPr txBox="1"/>
          <p:nvPr>
            <p:ph hasCustomPrompt="1" idx="7" type="title"/>
          </p:nvPr>
        </p:nvSpPr>
        <p:spPr>
          <a:xfrm>
            <a:off x="713225" y="1216100"/>
            <a:ext cx="2135400" cy="51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64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4" name="Google Shape;244;p17"/>
          <p:cNvSpPr txBox="1"/>
          <p:nvPr>
            <p:ph hasCustomPrompt="1" idx="8" type="title"/>
          </p:nvPr>
        </p:nvSpPr>
        <p:spPr>
          <a:xfrm>
            <a:off x="3504300" y="1216100"/>
            <a:ext cx="2135400" cy="51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64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
        <p:nvSpPr>
          <p:cNvPr id="245" name="Google Shape;245;p17"/>
          <p:cNvSpPr txBox="1"/>
          <p:nvPr>
            <p:ph hasCustomPrompt="1" idx="9" type="title"/>
          </p:nvPr>
        </p:nvSpPr>
        <p:spPr>
          <a:xfrm>
            <a:off x="6295375" y="1216100"/>
            <a:ext cx="2135400" cy="510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2640">
                <a:solidFill>
                  <a:schemeClr val="dk2"/>
                </a:solidFill>
              </a:defRPr>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5">
    <p:spTree>
      <p:nvGrpSpPr>
        <p:cNvPr id="246" name="Shape 246"/>
        <p:cNvGrpSpPr/>
        <p:nvPr/>
      </p:nvGrpSpPr>
      <p:grpSpPr>
        <a:xfrm>
          <a:off x="0" y="0"/>
          <a:ext cx="0" cy="0"/>
          <a:chOff x="0" y="0"/>
          <a:chExt cx="0" cy="0"/>
        </a:xfrm>
      </p:grpSpPr>
      <p:sp>
        <p:nvSpPr>
          <p:cNvPr id="247" name="Google Shape;247;p18"/>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 name="Google Shape;248;p18"/>
          <p:cNvGrpSpPr/>
          <p:nvPr/>
        </p:nvGrpSpPr>
        <p:grpSpPr>
          <a:xfrm flipH="1" rot="5547522">
            <a:off x="320091" y="4360510"/>
            <a:ext cx="495385" cy="477885"/>
            <a:chOff x="3881575" y="2684100"/>
            <a:chExt cx="495375" cy="477875"/>
          </a:xfrm>
        </p:grpSpPr>
        <p:sp>
          <p:nvSpPr>
            <p:cNvPr id="249" name="Google Shape;249;p1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18"/>
          <p:cNvGrpSpPr/>
          <p:nvPr/>
        </p:nvGrpSpPr>
        <p:grpSpPr>
          <a:xfrm>
            <a:off x="318425" y="445013"/>
            <a:ext cx="1297450" cy="477875"/>
            <a:chOff x="318425" y="357163"/>
            <a:chExt cx="1297450" cy="477875"/>
          </a:xfrm>
        </p:grpSpPr>
        <p:grpSp>
          <p:nvGrpSpPr>
            <p:cNvPr id="253" name="Google Shape;253;p18"/>
            <p:cNvGrpSpPr/>
            <p:nvPr/>
          </p:nvGrpSpPr>
          <p:grpSpPr>
            <a:xfrm flipH="1" rot="10800000">
              <a:off x="455850" y="467250"/>
              <a:ext cx="1160025" cy="257725"/>
              <a:chOff x="3464600" y="3479675"/>
              <a:chExt cx="1160025" cy="257725"/>
            </a:xfrm>
          </p:grpSpPr>
          <p:sp>
            <p:nvSpPr>
              <p:cNvPr id="254" name="Google Shape;254;p18"/>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8"/>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 name="Google Shape;256;p18"/>
            <p:cNvGrpSpPr/>
            <p:nvPr/>
          </p:nvGrpSpPr>
          <p:grpSpPr>
            <a:xfrm>
              <a:off x="318425" y="357163"/>
              <a:ext cx="495375" cy="477875"/>
              <a:chOff x="3881575" y="2684100"/>
              <a:chExt cx="495375" cy="477875"/>
            </a:xfrm>
          </p:grpSpPr>
          <p:sp>
            <p:nvSpPr>
              <p:cNvPr id="257" name="Google Shape;257;p1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0" name="Google Shape;260;p18"/>
          <p:cNvGrpSpPr/>
          <p:nvPr/>
        </p:nvGrpSpPr>
        <p:grpSpPr>
          <a:xfrm flipH="1" rot="8100000">
            <a:off x="8237857" y="4360514"/>
            <a:ext cx="495370" cy="477870"/>
            <a:chOff x="3881575" y="2684100"/>
            <a:chExt cx="495375" cy="477875"/>
          </a:xfrm>
        </p:grpSpPr>
        <p:sp>
          <p:nvSpPr>
            <p:cNvPr id="261" name="Google Shape;261;p1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18"/>
          <p:cNvSpPr txBox="1"/>
          <p:nvPr>
            <p:ph type="title"/>
          </p:nvPr>
        </p:nvSpPr>
        <p:spPr>
          <a:xfrm>
            <a:off x="4602150" y="445025"/>
            <a:ext cx="3828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5" name="Google Shape;265;p18"/>
          <p:cNvSpPr txBox="1"/>
          <p:nvPr>
            <p:ph idx="1" type="subTitle"/>
          </p:nvPr>
        </p:nvSpPr>
        <p:spPr>
          <a:xfrm>
            <a:off x="4602175" y="1579800"/>
            <a:ext cx="3828600" cy="2441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600"/>
              <a:buFont typeface="Nunito"/>
              <a:buNone/>
              <a:defRPr sz="1600"/>
            </a:lvl1pPr>
            <a:lvl2pPr lvl="1">
              <a:spcBef>
                <a:spcPts val="0"/>
              </a:spcBef>
              <a:spcAft>
                <a:spcPts val="0"/>
              </a:spcAft>
              <a:buClr>
                <a:schemeClr val="lt1"/>
              </a:buClr>
              <a:buSzPts val="1600"/>
              <a:buFont typeface="Nunito"/>
              <a:buNone/>
              <a:defRPr/>
            </a:lvl2pPr>
            <a:lvl3pPr lvl="2">
              <a:spcBef>
                <a:spcPts val="0"/>
              </a:spcBef>
              <a:spcAft>
                <a:spcPts val="0"/>
              </a:spcAft>
              <a:buClr>
                <a:schemeClr val="lt1"/>
              </a:buClr>
              <a:buSzPts val="1600"/>
              <a:buFont typeface="Nunito"/>
              <a:buNone/>
              <a:defRPr/>
            </a:lvl3pPr>
            <a:lvl4pPr lvl="3">
              <a:spcBef>
                <a:spcPts val="0"/>
              </a:spcBef>
              <a:spcAft>
                <a:spcPts val="0"/>
              </a:spcAft>
              <a:buClr>
                <a:schemeClr val="lt1"/>
              </a:buClr>
              <a:buSzPts val="1600"/>
              <a:buFont typeface="Nunito"/>
              <a:buNone/>
              <a:defRPr/>
            </a:lvl4pPr>
            <a:lvl5pPr lvl="4">
              <a:spcBef>
                <a:spcPts val="0"/>
              </a:spcBef>
              <a:spcAft>
                <a:spcPts val="0"/>
              </a:spcAft>
              <a:buClr>
                <a:schemeClr val="lt1"/>
              </a:buClr>
              <a:buSzPts val="1600"/>
              <a:buFont typeface="Nunito"/>
              <a:buNone/>
              <a:defRPr/>
            </a:lvl5pPr>
            <a:lvl6pPr lvl="5">
              <a:spcBef>
                <a:spcPts val="0"/>
              </a:spcBef>
              <a:spcAft>
                <a:spcPts val="0"/>
              </a:spcAft>
              <a:buClr>
                <a:schemeClr val="lt1"/>
              </a:buClr>
              <a:buSzPts val="1600"/>
              <a:buFont typeface="Nunito"/>
              <a:buNone/>
              <a:defRPr/>
            </a:lvl6pPr>
            <a:lvl7pPr lvl="6">
              <a:spcBef>
                <a:spcPts val="0"/>
              </a:spcBef>
              <a:spcAft>
                <a:spcPts val="0"/>
              </a:spcAft>
              <a:buClr>
                <a:schemeClr val="lt1"/>
              </a:buClr>
              <a:buSzPts val="1600"/>
              <a:buFont typeface="Nunito"/>
              <a:buNone/>
              <a:defRPr/>
            </a:lvl7pPr>
            <a:lvl8pPr lvl="7">
              <a:spcBef>
                <a:spcPts val="0"/>
              </a:spcBef>
              <a:spcAft>
                <a:spcPts val="0"/>
              </a:spcAft>
              <a:buClr>
                <a:schemeClr val="lt1"/>
              </a:buClr>
              <a:buSzPts val="1600"/>
              <a:buFont typeface="Nunito"/>
              <a:buNone/>
              <a:defRPr/>
            </a:lvl8pPr>
            <a:lvl9pPr lvl="8">
              <a:spcBef>
                <a:spcPts val="0"/>
              </a:spcBef>
              <a:spcAft>
                <a:spcPts val="0"/>
              </a:spcAft>
              <a:buClr>
                <a:schemeClr val="lt1"/>
              </a:buClr>
              <a:buSzPts val="1600"/>
              <a:buFont typeface="Nunito"/>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0">
    <p:spTree>
      <p:nvGrpSpPr>
        <p:cNvPr id="266" name="Shape 266"/>
        <p:cNvGrpSpPr/>
        <p:nvPr/>
      </p:nvGrpSpPr>
      <p:grpSpPr>
        <a:xfrm>
          <a:off x="0" y="0"/>
          <a:ext cx="0" cy="0"/>
          <a:chOff x="0" y="0"/>
          <a:chExt cx="0" cy="0"/>
        </a:xfrm>
      </p:grpSpPr>
      <p:sp>
        <p:nvSpPr>
          <p:cNvPr id="267" name="Google Shape;267;p1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68" name="Google Shape;268;p19"/>
          <p:cNvSpPr txBox="1"/>
          <p:nvPr>
            <p:ph idx="1" type="subTitle"/>
          </p:nvPr>
        </p:nvSpPr>
        <p:spPr>
          <a:xfrm>
            <a:off x="713225" y="2086050"/>
            <a:ext cx="2951100" cy="12462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9" name="Google Shape;269;p19"/>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19"/>
          <p:cNvGrpSpPr/>
          <p:nvPr/>
        </p:nvGrpSpPr>
        <p:grpSpPr>
          <a:xfrm>
            <a:off x="318425" y="445013"/>
            <a:ext cx="1297450" cy="477875"/>
            <a:chOff x="318425" y="357163"/>
            <a:chExt cx="1297450" cy="477875"/>
          </a:xfrm>
        </p:grpSpPr>
        <p:grpSp>
          <p:nvGrpSpPr>
            <p:cNvPr id="271" name="Google Shape;271;p19"/>
            <p:cNvGrpSpPr/>
            <p:nvPr/>
          </p:nvGrpSpPr>
          <p:grpSpPr>
            <a:xfrm flipH="1" rot="10800000">
              <a:off x="455850" y="467250"/>
              <a:ext cx="1160025" cy="257725"/>
              <a:chOff x="3464600" y="3479675"/>
              <a:chExt cx="1160025" cy="257725"/>
            </a:xfrm>
          </p:grpSpPr>
          <p:sp>
            <p:nvSpPr>
              <p:cNvPr id="272" name="Google Shape;272;p19"/>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19"/>
            <p:cNvGrpSpPr/>
            <p:nvPr/>
          </p:nvGrpSpPr>
          <p:grpSpPr>
            <a:xfrm>
              <a:off x="318425" y="357163"/>
              <a:ext cx="495375" cy="477875"/>
              <a:chOff x="3881575" y="2684100"/>
              <a:chExt cx="495375" cy="477875"/>
            </a:xfrm>
          </p:grpSpPr>
          <p:sp>
            <p:nvSpPr>
              <p:cNvPr id="275" name="Google Shape;275;p1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8" name="Google Shape;278;p19"/>
          <p:cNvGrpSpPr/>
          <p:nvPr/>
        </p:nvGrpSpPr>
        <p:grpSpPr>
          <a:xfrm rot="-5547522">
            <a:off x="320091" y="4360485"/>
            <a:ext cx="495385" cy="477885"/>
            <a:chOff x="3881575" y="2684100"/>
            <a:chExt cx="495375" cy="477875"/>
          </a:xfrm>
        </p:grpSpPr>
        <p:sp>
          <p:nvSpPr>
            <p:cNvPr id="279" name="Google Shape;279;p1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282" name="Shape 282"/>
        <p:cNvGrpSpPr/>
        <p:nvPr/>
      </p:nvGrpSpPr>
      <p:grpSpPr>
        <a:xfrm>
          <a:off x="0" y="0"/>
          <a:ext cx="0" cy="0"/>
          <a:chOff x="0" y="0"/>
          <a:chExt cx="0" cy="0"/>
        </a:xfrm>
      </p:grpSpPr>
      <p:sp>
        <p:nvSpPr>
          <p:cNvPr id="283" name="Google Shape;283;p20"/>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 name="Google Shape;284;p20"/>
          <p:cNvGrpSpPr/>
          <p:nvPr/>
        </p:nvGrpSpPr>
        <p:grpSpPr>
          <a:xfrm>
            <a:off x="318425" y="445013"/>
            <a:ext cx="1297450" cy="477875"/>
            <a:chOff x="318425" y="357163"/>
            <a:chExt cx="1297450" cy="477875"/>
          </a:xfrm>
        </p:grpSpPr>
        <p:grpSp>
          <p:nvGrpSpPr>
            <p:cNvPr id="285" name="Google Shape;285;p20"/>
            <p:cNvGrpSpPr/>
            <p:nvPr/>
          </p:nvGrpSpPr>
          <p:grpSpPr>
            <a:xfrm flipH="1" rot="10800000">
              <a:off x="455850" y="467250"/>
              <a:ext cx="1160025" cy="257725"/>
              <a:chOff x="3464600" y="3479675"/>
              <a:chExt cx="1160025" cy="257725"/>
            </a:xfrm>
          </p:grpSpPr>
          <p:sp>
            <p:nvSpPr>
              <p:cNvPr id="286" name="Google Shape;286;p20"/>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0"/>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 name="Google Shape;288;p20"/>
            <p:cNvGrpSpPr/>
            <p:nvPr/>
          </p:nvGrpSpPr>
          <p:grpSpPr>
            <a:xfrm>
              <a:off x="318425" y="357163"/>
              <a:ext cx="495375" cy="477875"/>
              <a:chOff x="3881575" y="2684100"/>
              <a:chExt cx="495375" cy="477875"/>
            </a:xfrm>
          </p:grpSpPr>
          <p:sp>
            <p:nvSpPr>
              <p:cNvPr id="289" name="Google Shape;289;p20"/>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0"/>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0"/>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2" name="Google Shape;292;p2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 name="Shape 25"/>
        <p:cNvGrpSpPr/>
        <p:nvPr/>
      </p:nvGrpSpPr>
      <p:grpSpPr>
        <a:xfrm>
          <a:off x="0" y="0"/>
          <a:ext cx="0" cy="0"/>
          <a:chOff x="0" y="0"/>
          <a:chExt cx="0" cy="0"/>
        </a:xfrm>
      </p:grpSpPr>
      <p:sp>
        <p:nvSpPr>
          <p:cNvPr id="26" name="Google Shape;26;p3"/>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3"/>
          <p:cNvGrpSpPr/>
          <p:nvPr/>
        </p:nvGrpSpPr>
        <p:grpSpPr>
          <a:xfrm>
            <a:off x="7545300" y="445025"/>
            <a:ext cx="1297450" cy="477875"/>
            <a:chOff x="7164300" y="445025"/>
            <a:chExt cx="1297450" cy="477875"/>
          </a:xfrm>
        </p:grpSpPr>
        <p:grpSp>
          <p:nvGrpSpPr>
            <p:cNvPr id="28" name="Google Shape;28;p3"/>
            <p:cNvGrpSpPr/>
            <p:nvPr/>
          </p:nvGrpSpPr>
          <p:grpSpPr>
            <a:xfrm flipH="1">
              <a:off x="7164300" y="555088"/>
              <a:ext cx="1160025" cy="257725"/>
              <a:chOff x="3464600" y="3479675"/>
              <a:chExt cx="1160025" cy="257725"/>
            </a:xfrm>
          </p:grpSpPr>
          <p:sp>
            <p:nvSpPr>
              <p:cNvPr id="29" name="Google Shape;29;p3"/>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 name="Google Shape;31;p3"/>
            <p:cNvGrpSpPr/>
            <p:nvPr/>
          </p:nvGrpSpPr>
          <p:grpSpPr>
            <a:xfrm rot="10800000">
              <a:off x="7966375" y="445025"/>
              <a:ext cx="495375" cy="477875"/>
              <a:chOff x="3881575" y="2684100"/>
              <a:chExt cx="495375" cy="477875"/>
            </a:xfrm>
          </p:grpSpPr>
          <p:sp>
            <p:nvSpPr>
              <p:cNvPr id="32" name="Google Shape;32;p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 name="Google Shape;35;p3"/>
          <p:cNvSpPr txBox="1"/>
          <p:nvPr>
            <p:ph type="title"/>
          </p:nvPr>
        </p:nvSpPr>
        <p:spPr>
          <a:xfrm>
            <a:off x="3434275" y="2349600"/>
            <a:ext cx="4996500" cy="994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5400"/>
              <a:buNone/>
              <a:defRPr sz="54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6" name="Google Shape;36;p3"/>
          <p:cNvSpPr txBox="1"/>
          <p:nvPr>
            <p:ph idx="1" type="subTitle"/>
          </p:nvPr>
        </p:nvSpPr>
        <p:spPr>
          <a:xfrm>
            <a:off x="5348875" y="3321300"/>
            <a:ext cx="3081900" cy="5934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7" name="Google Shape;37;p3"/>
          <p:cNvSpPr txBox="1"/>
          <p:nvPr>
            <p:ph hasCustomPrompt="1" idx="2" type="title"/>
          </p:nvPr>
        </p:nvSpPr>
        <p:spPr>
          <a:xfrm>
            <a:off x="5127175" y="1228800"/>
            <a:ext cx="3303600" cy="1120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600"/>
              <a:buNone/>
              <a:defRPr sz="8600">
                <a:solidFill>
                  <a:schemeClr val="dk2"/>
                </a:solidFill>
              </a:defRPr>
            </a:lvl1pPr>
            <a:lvl2pPr lvl="1" rtl="0" algn="ctr">
              <a:spcBef>
                <a:spcPts val="0"/>
              </a:spcBef>
              <a:spcAft>
                <a:spcPts val="0"/>
              </a:spcAft>
              <a:buSzPts val="8600"/>
              <a:buNone/>
              <a:defRPr sz="8600"/>
            </a:lvl2pPr>
            <a:lvl3pPr lvl="2" rtl="0" algn="ctr">
              <a:spcBef>
                <a:spcPts val="0"/>
              </a:spcBef>
              <a:spcAft>
                <a:spcPts val="0"/>
              </a:spcAft>
              <a:buSzPts val="8600"/>
              <a:buNone/>
              <a:defRPr sz="8600"/>
            </a:lvl3pPr>
            <a:lvl4pPr lvl="3" rtl="0" algn="ctr">
              <a:spcBef>
                <a:spcPts val="0"/>
              </a:spcBef>
              <a:spcAft>
                <a:spcPts val="0"/>
              </a:spcAft>
              <a:buSzPts val="8600"/>
              <a:buNone/>
              <a:defRPr sz="8600"/>
            </a:lvl4pPr>
            <a:lvl5pPr lvl="4" rtl="0" algn="ctr">
              <a:spcBef>
                <a:spcPts val="0"/>
              </a:spcBef>
              <a:spcAft>
                <a:spcPts val="0"/>
              </a:spcAft>
              <a:buSzPts val="8600"/>
              <a:buNone/>
              <a:defRPr sz="8600"/>
            </a:lvl5pPr>
            <a:lvl6pPr lvl="5" rtl="0" algn="ctr">
              <a:spcBef>
                <a:spcPts val="0"/>
              </a:spcBef>
              <a:spcAft>
                <a:spcPts val="0"/>
              </a:spcAft>
              <a:buSzPts val="8600"/>
              <a:buNone/>
              <a:defRPr sz="8600"/>
            </a:lvl6pPr>
            <a:lvl7pPr lvl="6" rtl="0" algn="ctr">
              <a:spcBef>
                <a:spcPts val="0"/>
              </a:spcBef>
              <a:spcAft>
                <a:spcPts val="0"/>
              </a:spcAft>
              <a:buSzPts val="8600"/>
              <a:buNone/>
              <a:defRPr sz="8600"/>
            </a:lvl7pPr>
            <a:lvl8pPr lvl="7" rtl="0" algn="ctr">
              <a:spcBef>
                <a:spcPts val="0"/>
              </a:spcBef>
              <a:spcAft>
                <a:spcPts val="0"/>
              </a:spcAft>
              <a:buSzPts val="8600"/>
              <a:buNone/>
              <a:defRPr sz="8600"/>
            </a:lvl8pPr>
            <a:lvl9pPr lvl="8" rtl="0" algn="ctr">
              <a:spcBef>
                <a:spcPts val="0"/>
              </a:spcBef>
              <a:spcAft>
                <a:spcPts val="0"/>
              </a:spcAft>
              <a:buSzPts val="8600"/>
              <a:buNone/>
              <a:defRPr sz="86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3">
    <p:spTree>
      <p:nvGrpSpPr>
        <p:cNvPr id="293" name="Shape 293"/>
        <p:cNvGrpSpPr/>
        <p:nvPr/>
      </p:nvGrpSpPr>
      <p:grpSpPr>
        <a:xfrm>
          <a:off x="0" y="0"/>
          <a:ext cx="0" cy="0"/>
          <a:chOff x="0" y="0"/>
          <a:chExt cx="0" cy="0"/>
        </a:xfrm>
      </p:grpSpPr>
      <p:sp>
        <p:nvSpPr>
          <p:cNvPr id="294" name="Google Shape;294;p21"/>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 name="Google Shape;295;p21"/>
          <p:cNvGrpSpPr/>
          <p:nvPr/>
        </p:nvGrpSpPr>
        <p:grpSpPr>
          <a:xfrm rot="-5547522">
            <a:off x="320091" y="4360485"/>
            <a:ext cx="495385" cy="477885"/>
            <a:chOff x="3881575" y="2684100"/>
            <a:chExt cx="495375" cy="477875"/>
          </a:xfrm>
        </p:grpSpPr>
        <p:sp>
          <p:nvSpPr>
            <p:cNvPr id="296" name="Google Shape;296;p2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 name="Google Shape;299;p21"/>
          <p:cNvGrpSpPr/>
          <p:nvPr/>
        </p:nvGrpSpPr>
        <p:grpSpPr>
          <a:xfrm>
            <a:off x="318425" y="445013"/>
            <a:ext cx="1297450" cy="477875"/>
            <a:chOff x="318425" y="357163"/>
            <a:chExt cx="1297450" cy="477875"/>
          </a:xfrm>
        </p:grpSpPr>
        <p:grpSp>
          <p:nvGrpSpPr>
            <p:cNvPr id="300" name="Google Shape;300;p21"/>
            <p:cNvGrpSpPr/>
            <p:nvPr/>
          </p:nvGrpSpPr>
          <p:grpSpPr>
            <a:xfrm flipH="1" rot="10800000">
              <a:off x="455850" y="467250"/>
              <a:ext cx="1160025" cy="257725"/>
              <a:chOff x="3464600" y="3479675"/>
              <a:chExt cx="1160025" cy="257725"/>
            </a:xfrm>
          </p:grpSpPr>
          <p:sp>
            <p:nvSpPr>
              <p:cNvPr id="301" name="Google Shape;301;p21"/>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1"/>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21"/>
            <p:cNvGrpSpPr/>
            <p:nvPr/>
          </p:nvGrpSpPr>
          <p:grpSpPr>
            <a:xfrm>
              <a:off x="318425" y="357163"/>
              <a:ext cx="495375" cy="477875"/>
              <a:chOff x="3881575" y="2684100"/>
              <a:chExt cx="495375" cy="477875"/>
            </a:xfrm>
          </p:grpSpPr>
          <p:sp>
            <p:nvSpPr>
              <p:cNvPr id="304" name="Google Shape;304;p2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7" name="Google Shape;307;p2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4">
    <p:spTree>
      <p:nvGrpSpPr>
        <p:cNvPr id="308" name="Shape 308"/>
        <p:cNvGrpSpPr/>
        <p:nvPr/>
      </p:nvGrpSpPr>
      <p:grpSpPr>
        <a:xfrm>
          <a:off x="0" y="0"/>
          <a:ext cx="0" cy="0"/>
          <a:chOff x="0" y="0"/>
          <a:chExt cx="0" cy="0"/>
        </a:xfrm>
      </p:grpSpPr>
      <p:sp>
        <p:nvSpPr>
          <p:cNvPr id="309" name="Google Shape;309;p22"/>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 name="Google Shape;310;p22"/>
          <p:cNvGrpSpPr/>
          <p:nvPr/>
        </p:nvGrpSpPr>
        <p:grpSpPr>
          <a:xfrm>
            <a:off x="7545300" y="445025"/>
            <a:ext cx="1297450" cy="477875"/>
            <a:chOff x="7164300" y="445025"/>
            <a:chExt cx="1297450" cy="477875"/>
          </a:xfrm>
        </p:grpSpPr>
        <p:grpSp>
          <p:nvGrpSpPr>
            <p:cNvPr id="311" name="Google Shape;311;p22"/>
            <p:cNvGrpSpPr/>
            <p:nvPr/>
          </p:nvGrpSpPr>
          <p:grpSpPr>
            <a:xfrm flipH="1">
              <a:off x="7164300" y="555088"/>
              <a:ext cx="1160025" cy="257725"/>
              <a:chOff x="3464600" y="3479675"/>
              <a:chExt cx="1160025" cy="257725"/>
            </a:xfrm>
          </p:grpSpPr>
          <p:sp>
            <p:nvSpPr>
              <p:cNvPr id="312" name="Google Shape;312;p22"/>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2"/>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22"/>
            <p:cNvGrpSpPr/>
            <p:nvPr/>
          </p:nvGrpSpPr>
          <p:grpSpPr>
            <a:xfrm rot="10800000">
              <a:off x="7966375" y="445025"/>
              <a:ext cx="495375" cy="477875"/>
              <a:chOff x="3881575" y="2684100"/>
              <a:chExt cx="495375" cy="477875"/>
            </a:xfrm>
          </p:grpSpPr>
          <p:sp>
            <p:nvSpPr>
              <p:cNvPr id="315" name="Google Shape;315;p22"/>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2"/>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2"/>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8" name="Google Shape;318;p22"/>
          <p:cNvGrpSpPr/>
          <p:nvPr/>
        </p:nvGrpSpPr>
        <p:grpSpPr>
          <a:xfrm flipH="1" rot="5400000">
            <a:off x="8237827" y="4360472"/>
            <a:ext cx="495375" cy="477875"/>
            <a:chOff x="3881575" y="2684100"/>
            <a:chExt cx="495375" cy="477875"/>
          </a:xfrm>
        </p:grpSpPr>
        <p:sp>
          <p:nvSpPr>
            <p:cNvPr id="319" name="Google Shape;319;p22"/>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2"/>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2"/>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 name="Google Shape;322;p2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22">
    <p:spTree>
      <p:nvGrpSpPr>
        <p:cNvPr id="323" name="Shape 323"/>
        <p:cNvGrpSpPr/>
        <p:nvPr/>
      </p:nvGrpSpPr>
      <p:grpSpPr>
        <a:xfrm>
          <a:off x="0" y="0"/>
          <a:ext cx="0" cy="0"/>
          <a:chOff x="0" y="0"/>
          <a:chExt cx="0" cy="0"/>
        </a:xfrm>
      </p:grpSpPr>
      <p:sp>
        <p:nvSpPr>
          <p:cNvPr id="324" name="Google Shape;324;p23"/>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 name="Google Shape;325;p23"/>
          <p:cNvGrpSpPr/>
          <p:nvPr/>
        </p:nvGrpSpPr>
        <p:grpSpPr>
          <a:xfrm>
            <a:off x="7545300" y="445025"/>
            <a:ext cx="1297450" cy="477875"/>
            <a:chOff x="7164300" y="445025"/>
            <a:chExt cx="1297450" cy="477875"/>
          </a:xfrm>
        </p:grpSpPr>
        <p:grpSp>
          <p:nvGrpSpPr>
            <p:cNvPr id="326" name="Google Shape;326;p23"/>
            <p:cNvGrpSpPr/>
            <p:nvPr/>
          </p:nvGrpSpPr>
          <p:grpSpPr>
            <a:xfrm flipH="1">
              <a:off x="7164300" y="555088"/>
              <a:ext cx="1160025" cy="257725"/>
              <a:chOff x="3464600" y="3479675"/>
              <a:chExt cx="1160025" cy="257725"/>
            </a:xfrm>
          </p:grpSpPr>
          <p:sp>
            <p:nvSpPr>
              <p:cNvPr id="327" name="Google Shape;327;p23"/>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3"/>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23"/>
            <p:cNvGrpSpPr/>
            <p:nvPr/>
          </p:nvGrpSpPr>
          <p:grpSpPr>
            <a:xfrm rot="10800000">
              <a:off x="7966375" y="445025"/>
              <a:ext cx="495375" cy="477875"/>
              <a:chOff x="3881575" y="2684100"/>
              <a:chExt cx="495375" cy="477875"/>
            </a:xfrm>
          </p:grpSpPr>
          <p:sp>
            <p:nvSpPr>
              <p:cNvPr id="330" name="Google Shape;330;p2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3" name="Google Shape;333;p2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4">
    <p:spTree>
      <p:nvGrpSpPr>
        <p:cNvPr id="334" name="Shape 334"/>
        <p:cNvGrpSpPr/>
        <p:nvPr/>
      </p:nvGrpSpPr>
      <p:grpSpPr>
        <a:xfrm>
          <a:off x="0" y="0"/>
          <a:ext cx="0" cy="0"/>
          <a:chOff x="0" y="0"/>
          <a:chExt cx="0" cy="0"/>
        </a:xfrm>
      </p:grpSpPr>
      <p:sp>
        <p:nvSpPr>
          <p:cNvPr id="335" name="Google Shape;335;p24"/>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 name="Google Shape;336;p24"/>
          <p:cNvGrpSpPr/>
          <p:nvPr/>
        </p:nvGrpSpPr>
        <p:grpSpPr>
          <a:xfrm flipH="1" rot="5400000">
            <a:off x="8237827" y="4360472"/>
            <a:ext cx="495375" cy="477875"/>
            <a:chOff x="3881575" y="2684100"/>
            <a:chExt cx="495375" cy="477875"/>
          </a:xfrm>
        </p:grpSpPr>
        <p:sp>
          <p:nvSpPr>
            <p:cNvPr id="337" name="Google Shape;337;p2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24"/>
          <p:cNvGrpSpPr/>
          <p:nvPr/>
        </p:nvGrpSpPr>
        <p:grpSpPr>
          <a:xfrm>
            <a:off x="318425" y="445013"/>
            <a:ext cx="1297450" cy="477875"/>
            <a:chOff x="318425" y="357163"/>
            <a:chExt cx="1297450" cy="477875"/>
          </a:xfrm>
        </p:grpSpPr>
        <p:grpSp>
          <p:nvGrpSpPr>
            <p:cNvPr id="341" name="Google Shape;341;p24"/>
            <p:cNvGrpSpPr/>
            <p:nvPr/>
          </p:nvGrpSpPr>
          <p:grpSpPr>
            <a:xfrm flipH="1" rot="10800000">
              <a:off x="455850" y="467250"/>
              <a:ext cx="1160025" cy="257725"/>
              <a:chOff x="3464600" y="3479675"/>
              <a:chExt cx="1160025" cy="257725"/>
            </a:xfrm>
          </p:grpSpPr>
          <p:sp>
            <p:nvSpPr>
              <p:cNvPr id="342" name="Google Shape;342;p24"/>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4"/>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 name="Google Shape;344;p24"/>
            <p:cNvGrpSpPr/>
            <p:nvPr/>
          </p:nvGrpSpPr>
          <p:grpSpPr>
            <a:xfrm>
              <a:off x="318425" y="357163"/>
              <a:ext cx="495375" cy="477875"/>
              <a:chOff x="3881575" y="2684100"/>
              <a:chExt cx="495375" cy="477875"/>
            </a:xfrm>
          </p:grpSpPr>
          <p:sp>
            <p:nvSpPr>
              <p:cNvPr id="345" name="Google Shape;345;p2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8" name="Google Shape;348;p2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49" name="Google Shape;349;p24"/>
          <p:cNvSpPr txBox="1"/>
          <p:nvPr>
            <p:ph idx="1" type="subTitle"/>
          </p:nvPr>
        </p:nvSpPr>
        <p:spPr>
          <a:xfrm>
            <a:off x="5164025" y="2159475"/>
            <a:ext cx="3266400" cy="12030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12">
    <p:spTree>
      <p:nvGrpSpPr>
        <p:cNvPr id="350" name="Shape 350"/>
        <p:cNvGrpSpPr/>
        <p:nvPr/>
      </p:nvGrpSpPr>
      <p:grpSpPr>
        <a:xfrm>
          <a:off x="0" y="0"/>
          <a:ext cx="0" cy="0"/>
          <a:chOff x="0" y="0"/>
          <a:chExt cx="0" cy="0"/>
        </a:xfrm>
      </p:grpSpPr>
      <p:sp>
        <p:nvSpPr>
          <p:cNvPr id="351" name="Google Shape;351;p25"/>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25"/>
          <p:cNvGrpSpPr/>
          <p:nvPr/>
        </p:nvGrpSpPr>
        <p:grpSpPr>
          <a:xfrm>
            <a:off x="7545300" y="445025"/>
            <a:ext cx="1297450" cy="477875"/>
            <a:chOff x="7164300" y="445025"/>
            <a:chExt cx="1297450" cy="477875"/>
          </a:xfrm>
        </p:grpSpPr>
        <p:grpSp>
          <p:nvGrpSpPr>
            <p:cNvPr id="353" name="Google Shape;353;p25"/>
            <p:cNvGrpSpPr/>
            <p:nvPr/>
          </p:nvGrpSpPr>
          <p:grpSpPr>
            <a:xfrm flipH="1">
              <a:off x="7164300" y="555088"/>
              <a:ext cx="1160025" cy="257725"/>
              <a:chOff x="3464600" y="3479675"/>
              <a:chExt cx="1160025" cy="257725"/>
            </a:xfrm>
          </p:grpSpPr>
          <p:sp>
            <p:nvSpPr>
              <p:cNvPr id="354" name="Google Shape;354;p25"/>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5"/>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25"/>
            <p:cNvGrpSpPr/>
            <p:nvPr/>
          </p:nvGrpSpPr>
          <p:grpSpPr>
            <a:xfrm rot="10800000">
              <a:off x="7966375" y="445025"/>
              <a:ext cx="495375" cy="477875"/>
              <a:chOff x="3881575" y="2684100"/>
              <a:chExt cx="495375" cy="477875"/>
            </a:xfrm>
          </p:grpSpPr>
          <p:sp>
            <p:nvSpPr>
              <p:cNvPr id="357" name="Google Shape;357;p2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 name="Google Shape;360;p25"/>
          <p:cNvGrpSpPr/>
          <p:nvPr/>
        </p:nvGrpSpPr>
        <p:grpSpPr>
          <a:xfrm>
            <a:off x="318425" y="445013"/>
            <a:ext cx="1297450" cy="477875"/>
            <a:chOff x="318425" y="357163"/>
            <a:chExt cx="1297450" cy="477875"/>
          </a:xfrm>
        </p:grpSpPr>
        <p:grpSp>
          <p:nvGrpSpPr>
            <p:cNvPr id="361" name="Google Shape;361;p25"/>
            <p:cNvGrpSpPr/>
            <p:nvPr/>
          </p:nvGrpSpPr>
          <p:grpSpPr>
            <a:xfrm flipH="1" rot="10800000">
              <a:off x="455850" y="467250"/>
              <a:ext cx="1160025" cy="257725"/>
              <a:chOff x="3464600" y="3479675"/>
              <a:chExt cx="1160025" cy="257725"/>
            </a:xfrm>
          </p:grpSpPr>
          <p:sp>
            <p:nvSpPr>
              <p:cNvPr id="362" name="Google Shape;362;p25"/>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25"/>
            <p:cNvGrpSpPr/>
            <p:nvPr/>
          </p:nvGrpSpPr>
          <p:grpSpPr>
            <a:xfrm>
              <a:off x="318425" y="357163"/>
              <a:ext cx="495375" cy="477875"/>
              <a:chOff x="3881575" y="2684100"/>
              <a:chExt cx="495375" cy="477875"/>
            </a:xfrm>
          </p:grpSpPr>
          <p:sp>
            <p:nvSpPr>
              <p:cNvPr id="365" name="Google Shape;365;p2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8" name="Google Shape;368;p2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69" name="Google Shape;369;p25"/>
          <p:cNvSpPr txBox="1"/>
          <p:nvPr>
            <p:ph idx="1" type="subTitle"/>
          </p:nvPr>
        </p:nvSpPr>
        <p:spPr>
          <a:xfrm>
            <a:off x="4572000" y="2022550"/>
            <a:ext cx="3858600" cy="1269300"/>
          </a:xfrm>
          <a:prstGeom prst="rect">
            <a:avLst/>
          </a:prstGeom>
        </p:spPr>
        <p:txBody>
          <a:bodyPr anchorCtr="0" anchor="t" bIns="91425" lIns="91425" spcFirstLastPara="1" rIns="91425" wrap="square" tIns="91425">
            <a:noAutofit/>
          </a:bodyPr>
          <a:lstStyle>
            <a:lvl1pPr lvl="0" algn="r">
              <a:spcBef>
                <a:spcPts val="0"/>
              </a:spcBef>
              <a:spcAft>
                <a:spcPts val="0"/>
              </a:spcAft>
              <a:buSzPts val="16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7">
    <p:spTree>
      <p:nvGrpSpPr>
        <p:cNvPr id="370" name="Shape 370"/>
        <p:cNvGrpSpPr/>
        <p:nvPr/>
      </p:nvGrpSpPr>
      <p:grpSpPr>
        <a:xfrm>
          <a:off x="0" y="0"/>
          <a:ext cx="0" cy="0"/>
          <a:chOff x="0" y="0"/>
          <a:chExt cx="0" cy="0"/>
        </a:xfrm>
      </p:grpSpPr>
      <p:sp>
        <p:nvSpPr>
          <p:cNvPr id="371" name="Google Shape;371;p26"/>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 name="Google Shape;372;p26"/>
          <p:cNvGrpSpPr/>
          <p:nvPr/>
        </p:nvGrpSpPr>
        <p:grpSpPr>
          <a:xfrm>
            <a:off x="7503650" y="445025"/>
            <a:ext cx="1297450" cy="477875"/>
            <a:chOff x="7164300" y="445025"/>
            <a:chExt cx="1297450" cy="477875"/>
          </a:xfrm>
        </p:grpSpPr>
        <p:grpSp>
          <p:nvGrpSpPr>
            <p:cNvPr id="373" name="Google Shape;373;p26"/>
            <p:cNvGrpSpPr/>
            <p:nvPr/>
          </p:nvGrpSpPr>
          <p:grpSpPr>
            <a:xfrm>
              <a:off x="7301725" y="555088"/>
              <a:ext cx="1160025" cy="257725"/>
              <a:chOff x="3464600" y="3479675"/>
              <a:chExt cx="1160025" cy="257725"/>
            </a:xfrm>
          </p:grpSpPr>
          <p:sp>
            <p:nvSpPr>
              <p:cNvPr id="374" name="Google Shape;374;p26"/>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6"/>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 name="Google Shape;376;p26"/>
            <p:cNvGrpSpPr/>
            <p:nvPr/>
          </p:nvGrpSpPr>
          <p:grpSpPr>
            <a:xfrm flipH="1" rot="10800000">
              <a:off x="7164300" y="445025"/>
              <a:ext cx="495375" cy="477875"/>
              <a:chOff x="3881575" y="2684100"/>
              <a:chExt cx="495375" cy="477875"/>
            </a:xfrm>
          </p:grpSpPr>
          <p:sp>
            <p:nvSpPr>
              <p:cNvPr id="377" name="Google Shape;377;p26"/>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6"/>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6"/>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0" name="Google Shape;380;p2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1" name="Google Shape;381;p26"/>
          <p:cNvSpPr txBox="1"/>
          <p:nvPr>
            <p:ph idx="1" type="subTitle"/>
          </p:nvPr>
        </p:nvSpPr>
        <p:spPr>
          <a:xfrm>
            <a:off x="713225" y="1700950"/>
            <a:ext cx="35988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82" name="Google Shape;382;p26"/>
          <p:cNvSpPr txBox="1"/>
          <p:nvPr>
            <p:ph idx="2" type="subTitle"/>
          </p:nvPr>
        </p:nvSpPr>
        <p:spPr>
          <a:xfrm>
            <a:off x="713225" y="3275827"/>
            <a:ext cx="35988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83" name="Google Shape;383;p26"/>
          <p:cNvSpPr txBox="1"/>
          <p:nvPr>
            <p:ph idx="3" type="subTitle"/>
          </p:nvPr>
        </p:nvSpPr>
        <p:spPr>
          <a:xfrm>
            <a:off x="713225" y="2119474"/>
            <a:ext cx="3598800" cy="663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84" name="Google Shape;384;p26"/>
          <p:cNvSpPr txBox="1"/>
          <p:nvPr>
            <p:ph idx="4" type="subTitle"/>
          </p:nvPr>
        </p:nvSpPr>
        <p:spPr>
          <a:xfrm>
            <a:off x="713225" y="3690825"/>
            <a:ext cx="3598800" cy="663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1">
    <p:spTree>
      <p:nvGrpSpPr>
        <p:cNvPr id="385" name="Shape 385"/>
        <p:cNvGrpSpPr/>
        <p:nvPr/>
      </p:nvGrpSpPr>
      <p:grpSpPr>
        <a:xfrm>
          <a:off x="0" y="0"/>
          <a:ext cx="0" cy="0"/>
          <a:chOff x="0" y="0"/>
          <a:chExt cx="0" cy="0"/>
        </a:xfrm>
      </p:grpSpPr>
      <p:sp>
        <p:nvSpPr>
          <p:cNvPr id="386" name="Google Shape;386;p27"/>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7" name="Google Shape;387;p27"/>
          <p:cNvGrpSpPr/>
          <p:nvPr/>
        </p:nvGrpSpPr>
        <p:grpSpPr>
          <a:xfrm>
            <a:off x="318425" y="445013"/>
            <a:ext cx="1297450" cy="477875"/>
            <a:chOff x="318425" y="357163"/>
            <a:chExt cx="1297450" cy="477875"/>
          </a:xfrm>
        </p:grpSpPr>
        <p:grpSp>
          <p:nvGrpSpPr>
            <p:cNvPr id="388" name="Google Shape;388;p27"/>
            <p:cNvGrpSpPr/>
            <p:nvPr/>
          </p:nvGrpSpPr>
          <p:grpSpPr>
            <a:xfrm flipH="1" rot="10800000">
              <a:off x="455850" y="467250"/>
              <a:ext cx="1160025" cy="257725"/>
              <a:chOff x="3464600" y="3479675"/>
              <a:chExt cx="1160025" cy="257725"/>
            </a:xfrm>
          </p:grpSpPr>
          <p:sp>
            <p:nvSpPr>
              <p:cNvPr id="389" name="Google Shape;389;p27"/>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7"/>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 name="Google Shape;391;p27"/>
            <p:cNvGrpSpPr/>
            <p:nvPr/>
          </p:nvGrpSpPr>
          <p:grpSpPr>
            <a:xfrm>
              <a:off x="318425" y="357163"/>
              <a:ext cx="495375" cy="477875"/>
              <a:chOff x="3881575" y="2684100"/>
              <a:chExt cx="495375" cy="477875"/>
            </a:xfrm>
          </p:grpSpPr>
          <p:sp>
            <p:nvSpPr>
              <p:cNvPr id="392" name="Google Shape;392;p27"/>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7"/>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7"/>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5" name="Google Shape;395;p27"/>
          <p:cNvGrpSpPr/>
          <p:nvPr/>
        </p:nvGrpSpPr>
        <p:grpSpPr>
          <a:xfrm>
            <a:off x="7545300" y="445025"/>
            <a:ext cx="1297450" cy="477875"/>
            <a:chOff x="7164300" y="445025"/>
            <a:chExt cx="1297450" cy="477875"/>
          </a:xfrm>
        </p:grpSpPr>
        <p:grpSp>
          <p:nvGrpSpPr>
            <p:cNvPr id="396" name="Google Shape;396;p27"/>
            <p:cNvGrpSpPr/>
            <p:nvPr/>
          </p:nvGrpSpPr>
          <p:grpSpPr>
            <a:xfrm flipH="1">
              <a:off x="7164300" y="555088"/>
              <a:ext cx="1160025" cy="257725"/>
              <a:chOff x="3464600" y="3479675"/>
              <a:chExt cx="1160025" cy="257725"/>
            </a:xfrm>
          </p:grpSpPr>
          <p:sp>
            <p:nvSpPr>
              <p:cNvPr id="397" name="Google Shape;397;p27"/>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7"/>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 name="Google Shape;399;p27"/>
            <p:cNvGrpSpPr/>
            <p:nvPr/>
          </p:nvGrpSpPr>
          <p:grpSpPr>
            <a:xfrm rot="10800000">
              <a:off x="7966375" y="445025"/>
              <a:ext cx="495375" cy="477875"/>
              <a:chOff x="3881575" y="2684100"/>
              <a:chExt cx="495375" cy="477875"/>
            </a:xfrm>
          </p:grpSpPr>
          <p:sp>
            <p:nvSpPr>
              <p:cNvPr id="400" name="Google Shape;400;p27"/>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7"/>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7"/>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 name="Google Shape;403;p27"/>
          <p:cNvGrpSpPr/>
          <p:nvPr/>
        </p:nvGrpSpPr>
        <p:grpSpPr>
          <a:xfrm flipH="1" rot="8100000">
            <a:off x="414832" y="4360489"/>
            <a:ext cx="495370" cy="477870"/>
            <a:chOff x="3881575" y="2684100"/>
            <a:chExt cx="495375" cy="477875"/>
          </a:xfrm>
        </p:grpSpPr>
        <p:sp>
          <p:nvSpPr>
            <p:cNvPr id="404" name="Google Shape;404;p27"/>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7"/>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7"/>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 name="Google Shape;407;p27"/>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08" name="Google Shape;408;p27"/>
          <p:cNvSpPr txBox="1"/>
          <p:nvPr>
            <p:ph idx="1" type="subTitle"/>
          </p:nvPr>
        </p:nvSpPr>
        <p:spPr>
          <a:xfrm>
            <a:off x="2209750" y="1600963"/>
            <a:ext cx="44841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09" name="Google Shape;409;p27"/>
          <p:cNvSpPr txBox="1"/>
          <p:nvPr>
            <p:ph idx="2" type="subTitle"/>
          </p:nvPr>
        </p:nvSpPr>
        <p:spPr>
          <a:xfrm>
            <a:off x="2394600" y="3042775"/>
            <a:ext cx="4484100" cy="4545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10" name="Google Shape;410;p27"/>
          <p:cNvSpPr txBox="1"/>
          <p:nvPr>
            <p:ph idx="3" type="subTitle"/>
          </p:nvPr>
        </p:nvSpPr>
        <p:spPr>
          <a:xfrm>
            <a:off x="2209750" y="2019488"/>
            <a:ext cx="4484100" cy="7113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11" name="Google Shape;411;p27"/>
          <p:cNvSpPr txBox="1"/>
          <p:nvPr>
            <p:ph idx="4" type="subTitle"/>
          </p:nvPr>
        </p:nvSpPr>
        <p:spPr>
          <a:xfrm>
            <a:off x="2394600" y="3457775"/>
            <a:ext cx="4484100" cy="711300"/>
          </a:xfrm>
          <a:prstGeom prst="rect">
            <a:avLst/>
          </a:prstGeom>
          <a:ln>
            <a:noFill/>
          </a:ln>
        </p:spPr>
        <p:txBody>
          <a:bodyPr anchorCtr="0" anchor="t" bIns="91425" lIns="91425" spcFirstLastPara="1" rIns="91425" wrap="square" tIns="91425">
            <a:noAutofit/>
          </a:bodyPr>
          <a:lstStyle>
            <a:lvl1pPr lvl="0" rtl="0" algn="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21">
    <p:spTree>
      <p:nvGrpSpPr>
        <p:cNvPr id="412" name="Shape 412"/>
        <p:cNvGrpSpPr/>
        <p:nvPr/>
      </p:nvGrpSpPr>
      <p:grpSpPr>
        <a:xfrm>
          <a:off x="0" y="0"/>
          <a:ext cx="0" cy="0"/>
          <a:chOff x="0" y="0"/>
          <a:chExt cx="0" cy="0"/>
        </a:xfrm>
      </p:grpSpPr>
      <p:sp>
        <p:nvSpPr>
          <p:cNvPr id="413" name="Google Shape;413;p28"/>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txBox="1"/>
          <p:nvPr>
            <p:ph idx="1" type="subTitle"/>
          </p:nvPr>
        </p:nvSpPr>
        <p:spPr>
          <a:xfrm>
            <a:off x="713225" y="1147200"/>
            <a:ext cx="3858900" cy="3447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Char char="●"/>
              <a:defRPr sz="1600"/>
            </a:lvl1pPr>
            <a:lvl2pPr lvl="1">
              <a:spcBef>
                <a:spcPts val="0"/>
              </a:spcBef>
              <a:spcAft>
                <a:spcPts val="0"/>
              </a:spcAft>
              <a:buSzPts val="1200"/>
              <a:buChar char="○"/>
              <a:defRPr/>
            </a:lvl2pPr>
            <a:lvl3pPr lvl="2">
              <a:spcBef>
                <a:spcPts val="0"/>
              </a:spcBef>
              <a:spcAft>
                <a:spcPts val="0"/>
              </a:spcAft>
              <a:buSzPts val="1200"/>
              <a:buChar char="■"/>
              <a:defRPr/>
            </a:lvl3pPr>
            <a:lvl4pPr lvl="3">
              <a:spcBef>
                <a:spcPts val="0"/>
              </a:spcBef>
              <a:spcAft>
                <a:spcPts val="0"/>
              </a:spcAft>
              <a:buSzPts val="1200"/>
              <a:buChar char="●"/>
              <a:defRPr/>
            </a:lvl4pPr>
            <a:lvl5pPr lvl="4">
              <a:spcBef>
                <a:spcPts val="0"/>
              </a:spcBef>
              <a:spcAft>
                <a:spcPts val="0"/>
              </a:spcAft>
              <a:buSzPts val="1200"/>
              <a:buChar char="○"/>
              <a:defRPr/>
            </a:lvl5pPr>
            <a:lvl6pPr lvl="5">
              <a:spcBef>
                <a:spcPts val="0"/>
              </a:spcBef>
              <a:spcAft>
                <a:spcPts val="0"/>
              </a:spcAft>
              <a:buSzPts val="1200"/>
              <a:buChar char="■"/>
              <a:defRPr/>
            </a:lvl6pPr>
            <a:lvl7pPr lvl="6">
              <a:spcBef>
                <a:spcPts val="0"/>
              </a:spcBef>
              <a:spcAft>
                <a:spcPts val="0"/>
              </a:spcAft>
              <a:buSzPts val="1200"/>
              <a:buChar char="●"/>
              <a:defRPr/>
            </a:lvl7pPr>
            <a:lvl8pPr lvl="7">
              <a:spcBef>
                <a:spcPts val="0"/>
              </a:spcBef>
              <a:spcAft>
                <a:spcPts val="0"/>
              </a:spcAft>
              <a:buSzPts val="1200"/>
              <a:buChar char="○"/>
              <a:defRPr/>
            </a:lvl8pPr>
            <a:lvl9pPr lvl="8">
              <a:spcBef>
                <a:spcPts val="0"/>
              </a:spcBef>
              <a:spcAft>
                <a:spcPts val="0"/>
              </a:spcAft>
              <a:buSzPts val="1200"/>
              <a:buChar char="■"/>
              <a:defRPr/>
            </a:lvl9pPr>
          </a:lstStyle>
          <a:p/>
        </p:txBody>
      </p:sp>
      <p:sp>
        <p:nvSpPr>
          <p:cNvPr id="415" name="Google Shape;415;p28"/>
          <p:cNvSpPr txBox="1"/>
          <p:nvPr>
            <p:ph idx="2" type="subTitle"/>
          </p:nvPr>
        </p:nvSpPr>
        <p:spPr>
          <a:xfrm>
            <a:off x="4572000" y="1147200"/>
            <a:ext cx="3858900" cy="3447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600"/>
              <a:buChar char="●"/>
              <a:defRPr sz="1600"/>
            </a:lvl1pPr>
            <a:lvl2pPr lvl="1" rtl="0">
              <a:spcBef>
                <a:spcPts val="0"/>
              </a:spcBef>
              <a:spcAft>
                <a:spcPts val="0"/>
              </a:spcAft>
              <a:buSzPts val="1200"/>
              <a:buChar char="○"/>
              <a:defRPr/>
            </a:lvl2pPr>
            <a:lvl3pPr lvl="2" rtl="0">
              <a:spcBef>
                <a:spcPts val="0"/>
              </a:spcBef>
              <a:spcAft>
                <a:spcPts val="0"/>
              </a:spcAft>
              <a:buSzPts val="1200"/>
              <a:buChar char="■"/>
              <a:defRPr/>
            </a:lvl3pPr>
            <a:lvl4pPr lvl="3" rtl="0">
              <a:spcBef>
                <a:spcPts val="0"/>
              </a:spcBef>
              <a:spcAft>
                <a:spcPts val="0"/>
              </a:spcAft>
              <a:buSzPts val="1200"/>
              <a:buChar char="●"/>
              <a:defRPr/>
            </a:lvl4pPr>
            <a:lvl5pPr lvl="4" rtl="0">
              <a:spcBef>
                <a:spcPts val="0"/>
              </a:spcBef>
              <a:spcAft>
                <a:spcPts val="0"/>
              </a:spcAft>
              <a:buSzPts val="1200"/>
              <a:buChar char="○"/>
              <a:defRPr/>
            </a:lvl5pPr>
            <a:lvl6pPr lvl="5" rtl="0">
              <a:spcBef>
                <a:spcPts val="0"/>
              </a:spcBef>
              <a:spcAft>
                <a:spcPts val="0"/>
              </a:spcAft>
              <a:buSzPts val="1200"/>
              <a:buChar char="■"/>
              <a:defRPr/>
            </a:lvl6pPr>
            <a:lvl7pPr lvl="6" rtl="0">
              <a:spcBef>
                <a:spcPts val="0"/>
              </a:spcBef>
              <a:spcAft>
                <a:spcPts val="0"/>
              </a:spcAft>
              <a:buSzPts val="1200"/>
              <a:buChar char="●"/>
              <a:defRPr/>
            </a:lvl7pPr>
            <a:lvl8pPr lvl="7" rtl="0">
              <a:spcBef>
                <a:spcPts val="0"/>
              </a:spcBef>
              <a:spcAft>
                <a:spcPts val="0"/>
              </a:spcAft>
              <a:buSzPts val="1200"/>
              <a:buChar char="○"/>
              <a:defRPr/>
            </a:lvl8pPr>
            <a:lvl9pPr lvl="8" rtl="0">
              <a:spcBef>
                <a:spcPts val="0"/>
              </a:spcBef>
              <a:spcAft>
                <a:spcPts val="0"/>
              </a:spcAft>
              <a:buSzPts val="1200"/>
              <a:buChar char="■"/>
              <a:defRPr/>
            </a:lvl9pPr>
          </a:lstStyle>
          <a:p/>
        </p:txBody>
      </p:sp>
      <p:sp>
        <p:nvSpPr>
          <p:cNvPr id="416" name="Google Shape;416;p2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17" name="Google Shape;417;p28"/>
          <p:cNvGrpSpPr/>
          <p:nvPr/>
        </p:nvGrpSpPr>
        <p:grpSpPr>
          <a:xfrm>
            <a:off x="7503650" y="445025"/>
            <a:ext cx="1297450" cy="477875"/>
            <a:chOff x="7164300" y="445025"/>
            <a:chExt cx="1297450" cy="477875"/>
          </a:xfrm>
        </p:grpSpPr>
        <p:grpSp>
          <p:nvGrpSpPr>
            <p:cNvPr id="418" name="Google Shape;418;p28"/>
            <p:cNvGrpSpPr/>
            <p:nvPr/>
          </p:nvGrpSpPr>
          <p:grpSpPr>
            <a:xfrm>
              <a:off x="7301725" y="555088"/>
              <a:ext cx="1160025" cy="257725"/>
              <a:chOff x="3464600" y="3479675"/>
              <a:chExt cx="1160025" cy="257725"/>
            </a:xfrm>
          </p:grpSpPr>
          <p:sp>
            <p:nvSpPr>
              <p:cNvPr id="419" name="Google Shape;419;p28"/>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 name="Google Shape;421;p28"/>
            <p:cNvGrpSpPr/>
            <p:nvPr/>
          </p:nvGrpSpPr>
          <p:grpSpPr>
            <a:xfrm flipH="1" rot="10800000">
              <a:off x="7164300" y="445025"/>
              <a:ext cx="495375" cy="477875"/>
              <a:chOff x="3881575" y="2684100"/>
              <a:chExt cx="495375" cy="477875"/>
            </a:xfrm>
          </p:grpSpPr>
          <p:sp>
            <p:nvSpPr>
              <p:cNvPr id="422" name="Google Shape;422;p2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 name="Google Shape;425;p28"/>
          <p:cNvGrpSpPr/>
          <p:nvPr/>
        </p:nvGrpSpPr>
        <p:grpSpPr>
          <a:xfrm flipH="1" rot="8100000">
            <a:off x="414832" y="4360489"/>
            <a:ext cx="495370" cy="477870"/>
            <a:chOff x="3881575" y="2684100"/>
            <a:chExt cx="495375" cy="477875"/>
          </a:xfrm>
        </p:grpSpPr>
        <p:sp>
          <p:nvSpPr>
            <p:cNvPr id="426" name="Google Shape;426;p2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429" name="Shape 429"/>
        <p:cNvGrpSpPr/>
        <p:nvPr/>
      </p:nvGrpSpPr>
      <p:grpSpPr>
        <a:xfrm>
          <a:off x="0" y="0"/>
          <a:ext cx="0" cy="0"/>
          <a:chOff x="0" y="0"/>
          <a:chExt cx="0" cy="0"/>
        </a:xfrm>
      </p:grpSpPr>
      <p:sp>
        <p:nvSpPr>
          <p:cNvPr id="430" name="Google Shape;430;p29"/>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 name="Google Shape;431;p29"/>
          <p:cNvGrpSpPr/>
          <p:nvPr/>
        </p:nvGrpSpPr>
        <p:grpSpPr>
          <a:xfrm flipH="1" rot="8100000">
            <a:off x="8237857" y="4360514"/>
            <a:ext cx="495370" cy="477870"/>
            <a:chOff x="3881575" y="2684100"/>
            <a:chExt cx="495375" cy="477875"/>
          </a:xfrm>
        </p:grpSpPr>
        <p:sp>
          <p:nvSpPr>
            <p:cNvPr id="432" name="Google Shape;432;p2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29"/>
          <p:cNvGrpSpPr/>
          <p:nvPr/>
        </p:nvGrpSpPr>
        <p:grpSpPr>
          <a:xfrm>
            <a:off x="7545300" y="445025"/>
            <a:ext cx="1297450" cy="477875"/>
            <a:chOff x="7164300" y="445025"/>
            <a:chExt cx="1297450" cy="477875"/>
          </a:xfrm>
        </p:grpSpPr>
        <p:grpSp>
          <p:nvGrpSpPr>
            <p:cNvPr id="436" name="Google Shape;436;p29"/>
            <p:cNvGrpSpPr/>
            <p:nvPr/>
          </p:nvGrpSpPr>
          <p:grpSpPr>
            <a:xfrm flipH="1">
              <a:off x="7164300" y="555088"/>
              <a:ext cx="1160025" cy="257725"/>
              <a:chOff x="3464600" y="3479675"/>
              <a:chExt cx="1160025" cy="257725"/>
            </a:xfrm>
          </p:grpSpPr>
          <p:sp>
            <p:nvSpPr>
              <p:cNvPr id="437" name="Google Shape;437;p29"/>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9"/>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29"/>
            <p:cNvGrpSpPr/>
            <p:nvPr/>
          </p:nvGrpSpPr>
          <p:grpSpPr>
            <a:xfrm rot="10800000">
              <a:off x="7966375" y="445025"/>
              <a:ext cx="495375" cy="477875"/>
              <a:chOff x="3881575" y="2684100"/>
              <a:chExt cx="495375" cy="477875"/>
            </a:xfrm>
          </p:grpSpPr>
          <p:sp>
            <p:nvSpPr>
              <p:cNvPr id="440" name="Google Shape;440;p2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3" name="Google Shape;443;p2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44" name="Google Shape;444;p29"/>
          <p:cNvSpPr txBox="1"/>
          <p:nvPr>
            <p:ph idx="1" type="subTitle"/>
          </p:nvPr>
        </p:nvSpPr>
        <p:spPr>
          <a:xfrm>
            <a:off x="847425" y="2578725"/>
            <a:ext cx="2325600" cy="4545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5" name="Google Shape;445;p29"/>
          <p:cNvSpPr txBox="1"/>
          <p:nvPr>
            <p:ph idx="2" type="subTitle"/>
          </p:nvPr>
        </p:nvSpPr>
        <p:spPr>
          <a:xfrm>
            <a:off x="5970975" y="2578725"/>
            <a:ext cx="2325600" cy="4545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6" name="Google Shape;446;p29"/>
          <p:cNvSpPr txBox="1"/>
          <p:nvPr>
            <p:ph idx="3" type="subTitle"/>
          </p:nvPr>
        </p:nvSpPr>
        <p:spPr>
          <a:xfrm>
            <a:off x="3409200" y="1812800"/>
            <a:ext cx="2325600" cy="4545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7" name="Google Shape;447;p29"/>
          <p:cNvSpPr txBox="1"/>
          <p:nvPr>
            <p:ph idx="4" type="subTitle"/>
          </p:nvPr>
        </p:nvSpPr>
        <p:spPr>
          <a:xfrm>
            <a:off x="847425" y="2996550"/>
            <a:ext cx="2325600" cy="6549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8" name="Google Shape;448;p29"/>
          <p:cNvSpPr txBox="1"/>
          <p:nvPr>
            <p:ph idx="5" type="subTitle"/>
          </p:nvPr>
        </p:nvSpPr>
        <p:spPr>
          <a:xfrm>
            <a:off x="5970975" y="2996550"/>
            <a:ext cx="2325600" cy="6549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49" name="Google Shape;449;p29"/>
          <p:cNvSpPr txBox="1"/>
          <p:nvPr>
            <p:ph idx="6" type="subTitle"/>
          </p:nvPr>
        </p:nvSpPr>
        <p:spPr>
          <a:xfrm>
            <a:off x="3409200" y="2227793"/>
            <a:ext cx="2325600" cy="6549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0">
    <p:spTree>
      <p:nvGrpSpPr>
        <p:cNvPr id="450" name="Shape 450"/>
        <p:cNvGrpSpPr/>
        <p:nvPr/>
      </p:nvGrpSpPr>
      <p:grpSpPr>
        <a:xfrm>
          <a:off x="0" y="0"/>
          <a:ext cx="0" cy="0"/>
          <a:chOff x="0" y="0"/>
          <a:chExt cx="0" cy="0"/>
        </a:xfrm>
      </p:grpSpPr>
      <p:sp>
        <p:nvSpPr>
          <p:cNvPr id="451" name="Google Shape;451;p30"/>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 name="Google Shape;452;p30"/>
          <p:cNvGrpSpPr/>
          <p:nvPr/>
        </p:nvGrpSpPr>
        <p:grpSpPr>
          <a:xfrm>
            <a:off x="7545300" y="445025"/>
            <a:ext cx="1297450" cy="477875"/>
            <a:chOff x="7164300" y="445025"/>
            <a:chExt cx="1297450" cy="477875"/>
          </a:xfrm>
        </p:grpSpPr>
        <p:grpSp>
          <p:nvGrpSpPr>
            <p:cNvPr id="453" name="Google Shape;453;p30"/>
            <p:cNvGrpSpPr/>
            <p:nvPr/>
          </p:nvGrpSpPr>
          <p:grpSpPr>
            <a:xfrm flipH="1">
              <a:off x="7164300" y="555088"/>
              <a:ext cx="1160025" cy="257725"/>
              <a:chOff x="3464600" y="3479675"/>
              <a:chExt cx="1160025" cy="257725"/>
            </a:xfrm>
          </p:grpSpPr>
          <p:sp>
            <p:nvSpPr>
              <p:cNvPr id="454" name="Google Shape;454;p30"/>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0"/>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30"/>
            <p:cNvGrpSpPr/>
            <p:nvPr/>
          </p:nvGrpSpPr>
          <p:grpSpPr>
            <a:xfrm rot="10800000">
              <a:off x="7966375" y="445025"/>
              <a:ext cx="495375" cy="477875"/>
              <a:chOff x="3881575" y="2684100"/>
              <a:chExt cx="495375" cy="477875"/>
            </a:xfrm>
          </p:grpSpPr>
          <p:sp>
            <p:nvSpPr>
              <p:cNvPr id="457" name="Google Shape;457;p30"/>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0"/>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0"/>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0" name="Google Shape;460;p30"/>
          <p:cNvGrpSpPr/>
          <p:nvPr/>
        </p:nvGrpSpPr>
        <p:grpSpPr>
          <a:xfrm rot="-5547522">
            <a:off x="320091" y="4360485"/>
            <a:ext cx="495385" cy="477885"/>
            <a:chOff x="3881575" y="2684100"/>
            <a:chExt cx="495375" cy="477875"/>
          </a:xfrm>
        </p:grpSpPr>
        <p:sp>
          <p:nvSpPr>
            <p:cNvPr id="461" name="Google Shape;461;p30"/>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0"/>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0"/>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4" name="Google Shape;464;p3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65" name="Google Shape;465;p30"/>
          <p:cNvSpPr txBox="1"/>
          <p:nvPr>
            <p:ph idx="1" type="subTitle"/>
          </p:nvPr>
        </p:nvSpPr>
        <p:spPr>
          <a:xfrm>
            <a:off x="713251" y="1609375"/>
            <a:ext cx="24180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6" name="Google Shape;466;p30"/>
          <p:cNvSpPr txBox="1"/>
          <p:nvPr>
            <p:ph idx="2" type="subTitle"/>
          </p:nvPr>
        </p:nvSpPr>
        <p:spPr>
          <a:xfrm>
            <a:off x="3248851" y="1609375"/>
            <a:ext cx="24180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67" name="Google Shape;467;p30"/>
          <p:cNvSpPr txBox="1"/>
          <p:nvPr>
            <p:ph idx="3" type="subTitle"/>
          </p:nvPr>
        </p:nvSpPr>
        <p:spPr>
          <a:xfrm>
            <a:off x="713251" y="2027200"/>
            <a:ext cx="2418000" cy="654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8" name="Google Shape;468;p30"/>
          <p:cNvSpPr txBox="1"/>
          <p:nvPr>
            <p:ph idx="4" type="subTitle"/>
          </p:nvPr>
        </p:nvSpPr>
        <p:spPr>
          <a:xfrm>
            <a:off x="3248850" y="2027200"/>
            <a:ext cx="2418000" cy="654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69" name="Google Shape;469;p30"/>
          <p:cNvSpPr txBox="1"/>
          <p:nvPr>
            <p:ph idx="5" type="subTitle"/>
          </p:nvPr>
        </p:nvSpPr>
        <p:spPr>
          <a:xfrm>
            <a:off x="713225" y="2976600"/>
            <a:ext cx="24180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70" name="Google Shape;470;p30"/>
          <p:cNvSpPr txBox="1"/>
          <p:nvPr>
            <p:ph idx="6" type="subTitle"/>
          </p:nvPr>
        </p:nvSpPr>
        <p:spPr>
          <a:xfrm>
            <a:off x="3248825" y="2976600"/>
            <a:ext cx="2418000" cy="4545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2200">
                <a:solidFill>
                  <a:schemeClr val="accent2"/>
                </a:solidFill>
                <a:latin typeface="Chewy"/>
                <a:ea typeface="Chewy"/>
                <a:cs typeface="Chewy"/>
                <a:sym typeface="Chew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71" name="Google Shape;471;p30"/>
          <p:cNvSpPr txBox="1"/>
          <p:nvPr>
            <p:ph idx="7" type="subTitle"/>
          </p:nvPr>
        </p:nvSpPr>
        <p:spPr>
          <a:xfrm>
            <a:off x="713225" y="3394425"/>
            <a:ext cx="2418000" cy="654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472" name="Google Shape;472;p30"/>
          <p:cNvSpPr txBox="1"/>
          <p:nvPr>
            <p:ph idx="8" type="subTitle"/>
          </p:nvPr>
        </p:nvSpPr>
        <p:spPr>
          <a:xfrm>
            <a:off x="3248824" y="3394425"/>
            <a:ext cx="2418000" cy="654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1800"/>
              <a:buNone/>
              <a:defRPr sz="16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8" name="Shape 38"/>
        <p:cNvGrpSpPr/>
        <p:nvPr/>
      </p:nvGrpSpPr>
      <p:grpSpPr>
        <a:xfrm>
          <a:off x="0" y="0"/>
          <a:ext cx="0" cy="0"/>
          <a:chOff x="0" y="0"/>
          <a:chExt cx="0" cy="0"/>
        </a:xfrm>
      </p:grpSpPr>
      <p:sp>
        <p:nvSpPr>
          <p:cNvPr id="39" name="Google Shape;39;p4"/>
          <p:cNvSpPr/>
          <p:nvPr/>
        </p:nvSpPr>
        <p:spPr>
          <a:xfrm flipH="1">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 name="Google Shape;40;p4"/>
          <p:cNvGrpSpPr/>
          <p:nvPr/>
        </p:nvGrpSpPr>
        <p:grpSpPr>
          <a:xfrm>
            <a:off x="7545300" y="445025"/>
            <a:ext cx="1297450" cy="477875"/>
            <a:chOff x="7164300" y="445025"/>
            <a:chExt cx="1297450" cy="477875"/>
          </a:xfrm>
        </p:grpSpPr>
        <p:grpSp>
          <p:nvGrpSpPr>
            <p:cNvPr id="41" name="Google Shape;41;p4"/>
            <p:cNvGrpSpPr/>
            <p:nvPr/>
          </p:nvGrpSpPr>
          <p:grpSpPr>
            <a:xfrm flipH="1">
              <a:off x="7164300" y="555088"/>
              <a:ext cx="1160025" cy="257725"/>
              <a:chOff x="3464600" y="3479675"/>
              <a:chExt cx="1160025" cy="257725"/>
            </a:xfrm>
          </p:grpSpPr>
          <p:sp>
            <p:nvSpPr>
              <p:cNvPr id="42" name="Google Shape;42;p4"/>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 name="Google Shape;44;p4"/>
            <p:cNvGrpSpPr/>
            <p:nvPr/>
          </p:nvGrpSpPr>
          <p:grpSpPr>
            <a:xfrm rot="10800000">
              <a:off x="7966375" y="445025"/>
              <a:ext cx="495375" cy="477875"/>
              <a:chOff x="3881575" y="2684100"/>
              <a:chExt cx="495375" cy="477875"/>
            </a:xfrm>
          </p:grpSpPr>
          <p:sp>
            <p:nvSpPr>
              <p:cNvPr id="45" name="Google Shape;45;p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 name="Google Shape;48;p4"/>
          <p:cNvSpPr txBox="1"/>
          <p:nvPr>
            <p:ph idx="1" type="body"/>
          </p:nvPr>
        </p:nvSpPr>
        <p:spPr>
          <a:xfrm>
            <a:off x="713225" y="1152475"/>
            <a:ext cx="7717500" cy="3447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dk2"/>
              </a:buClr>
              <a:buSzPts val="1200"/>
              <a:buAutoNum type="arabicPeriod"/>
              <a:defRPr sz="1200"/>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
        <p:nvSpPr>
          <p:cNvPr id="49" name="Google Shape;49;p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9">
    <p:spTree>
      <p:nvGrpSpPr>
        <p:cNvPr id="473" name="Shape 473"/>
        <p:cNvGrpSpPr/>
        <p:nvPr/>
      </p:nvGrpSpPr>
      <p:grpSpPr>
        <a:xfrm>
          <a:off x="0" y="0"/>
          <a:ext cx="0" cy="0"/>
          <a:chOff x="0" y="0"/>
          <a:chExt cx="0" cy="0"/>
        </a:xfrm>
      </p:grpSpPr>
      <p:sp>
        <p:nvSpPr>
          <p:cNvPr id="474" name="Google Shape;474;p31"/>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 name="Google Shape;475;p31"/>
          <p:cNvGrpSpPr/>
          <p:nvPr/>
        </p:nvGrpSpPr>
        <p:grpSpPr>
          <a:xfrm>
            <a:off x="7503650" y="445025"/>
            <a:ext cx="1297450" cy="477875"/>
            <a:chOff x="7164300" y="445025"/>
            <a:chExt cx="1297450" cy="477875"/>
          </a:xfrm>
        </p:grpSpPr>
        <p:grpSp>
          <p:nvGrpSpPr>
            <p:cNvPr id="476" name="Google Shape;476;p31"/>
            <p:cNvGrpSpPr/>
            <p:nvPr/>
          </p:nvGrpSpPr>
          <p:grpSpPr>
            <a:xfrm>
              <a:off x="7301725" y="555088"/>
              <a:ext cx="1160025" cy="257725"/>
              <a:chOff x="3464600" y="3479675"/>
              <a:chExt cx="1160025" cy="257725"/>
            </a:xfrm>
          </p:grpSpPr>
          <p:sp>
            <p:nvSpPr>
              <p:cNvPr id="477" name="Google Shape;477;p31"/>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1"/>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31"/>
            <p:cNvGrpSpPr/>
            <p:nvPr/>
          </p:nvGrpSpPr>
          <p:grpSpPr>
            <a:xfrm flipH="1" rot="10800000">
              <a:off x="7164300" y="445025"/>
              <a:ext cx="495375" cy="477875"/>
              <a:chOff x="3881575" y="2684100"/>
              <a:chExt cx="495375" cy="477875"/>
            </a:xfrm>
          </p:grpSpPr>
          <p:sp>
            <p:nvSpPr>
              <p:cNvPr id="480" name="Google Shape;480;p3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3" name="Google Shape;483;p31"/>
          <p:cNvGrpSpPr/>
          <p:nvPr/>
        </p:nvGrpSpPr>
        <p:grpSpPr>
          <a:xfrm flipH="1" rot="8100000">
            <a:off x="414832" y="4360489"/>
            <a:ext cx="495370" cy="477870"/>
            <a:chOff x="3881575" y="2684100"/>
            <a:chExt cx="495375" cy="477875"/>
          </a:xfrm>
        </p:grpSpPr>
        <p:sp>
          <p:nvSpPr>
            <p:cNvPr id="484" name="Google Shape;484;p31"/>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1"/>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1"/>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 name="Google Shape;487;p3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488" name="Google Shape;488;p31"/>
          <p:cNvSpPr txBox="1"/>
          <p:nvPr>
            <p:ph idx="1" type="subTitle"/>
          </p:nvPr>
        </p:nvSpPr>
        <p:spPr>
          <a:xfrm>
            <a:off x="903950" y="1492750"/>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lt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89" name="Google Shape;489;p31"/>
          <p:cNvSpPr txBox="1"/>
          <p:nvPr>
            <p:ph idx="2" type="subTitle"/>
          </p:nvPr>
        </p:nvSpPr>
        <p:spPr>
          <a:xfrm>
            <a:off x="3393450" y="1492750"/>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dk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90" name="Google Shape;490;p31"/>
          <p:cNvSpPr txBox="1"/>
          <p:nvPr>
            <p:ph idx="3" type="subTitle"/>
          </p:nvPr>
        </p:nvSpPr>
        <p:spPr>
          <a:xfrm>
            <a:off x="5882950" y="1492750"/>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accent1"/>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91" name="Google Shape;491;p31"/>
          <p:cNvSpPr txBox="1"/>
          <p:nvPr>
            <p:ph idx="4" type="subTitle"/>
          </p:nvPr>
        </p:nvSpPr>
        <p:spPr>
          <a:xfrm>
            <a:off x="903950" y="1921150"/>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492" name="Google Shape;492;p31"/>
          <p:cNvSpPr txBox="1"/>
          <p:nvPr>
            <p:ph idx="5" type="subTitle"/>
          </p:nvPr>
        </p:nvSpPr>
        <p:spPr>
          <a:xfrm>
            <a:off x="3393450" y="1921150"/>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493" name="Google Shape;493;p31"/>
          <p:cNvSpPr txBox="1"/>
          <p:nvPr>
            <p:ph idx="6" type="subTitle"/>
          </p:nvPr>
        </p:nvSpPr>
        <p:spPr>
          <a:xfrm>
            <a:off x="5882950" y="1921150"/>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494" name="Google Shape;494;p31"/>
          <p:cNvSpPr txBox="1"/>
          <p:nvPr>
            <p:ph idx="7" type="subTitle"/>
          </p:nvPr>
        </p:nvSpPr>
        <p:spPr>
          <a:xfrm>
            <a:off x="903925" y="2956425"/>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dk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95" name="Google Shape;495;p31"/>
          <p:cNvSpPr txBox="1"/>
          <p:nvPr>
            <p:ph idx="8" type="subTitle"/>
          </p:nvPr>
        </p:nvSpPr>
        <p:spPr>
          <a:xfrm>
            <a:off x="3393425" y="2956425"/>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accent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96" name="Google Shape;496;p31"/>
          <p:cNvSpPr txBox="1"/>
          <p:nvPr>
            <p:ph idx="9" type="subTitle"/>
          </p:nvPr>
        </p:nvSpPr>
        <p:spPr>
          <a:xfrm>
            <a:off x="5882925" y="2956425"/>
            <a:ext cx="2357100" cy="48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900"/>
              <a:buFont typeface="Abril Fatface"/>
              <a:buNone/>
              <a:defRPr sz="2200">
                <a:solidFill>
                  <a:schemeClr val="lt2"/>
                </a:solidFill>
                <a:latin typeface="Chewy"/>
                <a:ea typeface="Chewy"/>
                <a:cs typeface="Chewy"/>
                <a:sym typeface="Chewy"/>
              </a:defRPr>
            </a:lvl1pPr>
            <a:lvl2pPr lvl="1"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2pPr>
            <a:lvl3pPr lvl="2"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3pPr>
            <a:lvl4pPr lvl="3"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4pPr>
            <a:lvl5pPr lvl="4"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5pPr>
            <a:lvl6pPr lvl="5"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6pPr>
            <a:lvl7pPr lvl="6"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7pPr>
            <a:lvl8pPr lvl="7"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8pPr>
            <a:lvl9pPr lvl="8" rtl="0" algn="ctr">
              <a:lnSpc>
                <a:spcPct val="100000"/>
              </a:lnSpc>
              <a:spcBef>
                <a:spcPts val="0"/>
              </a:spcBef>
              <a:spcAft>
                <a:spcPts val="0"/>
              </a:spcAft>
              <a:buSzPts val="1900"/>
              <a:buFont typeface="Abril Fatface"/>
              <a:buNone/>
              <a:defRPr sz="1900">
                <a:latin typeface="Abril Fatface"/>
                <a:ea typeface="Abril Fatface"/>
                <a:cs typeface="Abril Fatface"/>
                <a:sym typeface="Abril Fatface"/>
              </a:defRPr>
            </a:lvl9pPr>
          </a:lstStyle>
          <a:p/>
        </p:txBody>
      </p:sp>
      <p:sp>
        <p:nvSpPr>
          <p:cNvPr id="497" name="Google Shape;497;p31"/>
          <p:cNvSpPr txBox="1"/>
          <p:nvPr>
            <p:ph idx="13" type="subTitle"/>
          </p:nvPr>
        </p:nvSpPr>
        <p:spPr>
          <a:xfrm>
            <a:off x="903925" y="3384825"/>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498" name="Google Shape;498;p31"/>
          <p:cNvSpPr txBox="1"/>
          <p:nvPr>
            <p:ph idx="14" type="subTitle"/>
          </p:nvPr>
        </p:nvSpPr>
        <p:spPr>
          <a:xfrm>
            <a:off x="3393425" y="3384825"/>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
        <p:nvSpPr>
          <p:cNvPr id="499" name="Google Shape;499;p31"/>
          <p:cNvSpPr txBox="1"/>
          <p:nvPr>
            <p:ph idx="15" type="subTitle"/>
          </p:nvPr>
        </p:nvSpPr>
        <p:spPr>
          <a:xfrm>
            <a:off x="5882925" y="3384825"/>
            <a:ext cx="2357100" cy="733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800"/>
              <a:buFont typeface="Georgia"/>
              <a:buNone/>
              <a:defRPr sz="1600"/>
            </a:lvl1pPr>
            <a:lvl2pPr lvl="1"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2pPr>
            <a:lvl3pPr lvl="2"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3pPr>
            <a:lvl4pPr lvl="3"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4pPr>
            <a:lvl5pPr lvl="4"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5pPr>
            <a:lvl6pPr lvl="5"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6pPr>
            <a:lvl7pPr lvl="6"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7pPr>
            <a:lvl8pPr lvl="7"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8pPr>
            <a:lvl9pPr lvl="8" rtl="0">
              <a:spcBef>
                <a:spcPts val="0"/>
              </a:spcBef>
              <a:spcAft>
                <a:spcPts val="0"/>
              </a:spcAft>
              <a:buClr>
                <a:schemeClr val="dk1"/>
              </a:buClr>
              <a:buSzPts val="1400"/>
              <a:buFont typeface="Georgia"/>
              <a:buNone/>
              <a:defRPr>
                <a:solidFill>
                  <a:schemeClr val="dk1"/>
                </a:solidFill>
                <a:latin typeface="Georgia"/>
                <a:ea typeface="Georgia"/>
                <a:cs typeface="Georgia"/>
                <a:sym typeface="Georgia"/>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5">
    <p:spTree>
      <p:nvGrpSpPr>
        <p:cNvPr id="500" name="Shape 500"/>
        <p:cNvGrpSpPr/>
        <p:nvPr/>
      </p:nvGrpSpPr>
      <p:grpSpPr>
        <a:xfrm>
          <a:off x="0" y="0"/>
          <a:ext cx="0" cy="0"/>
          <a:chOff x="0" y="0"/>
          <a:chExt cx="0" cy="0"/>
        </a:xfrm>
      </p:grpSpPr>
      <p:sp>
        <p:nvSpPr>
          <p:cNvPr id="501" name="Google Shape;501;p32"/>
          <p:cNvSpPr txBox="1"/>
          <p:nvPr>
            <p:ph type="title"/>
          </p:nvPr>
        </p:nvSpPr>
        <p:spPr>
          <a:xfrm>
            <a:off x="4147650" y="524350"/>
            <a:ext cx="4352100" cy="12201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9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02" name="Google Shape;502;p32"/>
          <p:cNvSpPr txBox="1"/>
          <p:nvPr>
            <p:ph idx="1" type="subTitle"/>
          </p:nvPr>
        </p:nvSpPr>
        <p:spPr>
          <a:xfrm>
            <a:off x="4727800" y="1744438"/>
            <a:ext cx="3702900" cy="983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503" name="Google Shape;503;p32"/>
          <p:cNvSpPr txBox="1"/>
          <p:nvPr/>
        </p:nvSpPr>
        <p:spPr>
          <a:xfrm>
            <a:off x="4714725" y="3441913"/>
            <a:ext cx="3702900" cy="7926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dk1"/>
                </a:solidFill>
                <a:latin typeface="Didact Gothic"/>
                <a:ea typeface="Didact Gothic"/>
                <a:cs typeface="Didact Gothic"/>
                <a:sym typeface="Didact Gothic"/>
              </a:rPr>
              <a:t>CREDITS: This presentation template was created by </a:t>
            </a:r>
            <a:r>
              <a:rPr b="1" lang="en" sz="1200">
                <a:solidFill>
                  <a:schemeClr val="dk1"/>
                </a:solidFill>
                <a:uFill>
                  <a:noFill/>
                </a:uFill>
                <a:latin typeface="Didact Gothic"/>
                <a:ea typeface="Didact Gothic"/>
                <a:cs typeface="Didact Gothic"/>
                <a:sym typeface="Didact Gothic"/>
                <a:hlinkClick r:id="rId2">
                  <a:extLst>
                    <a:ext uri="{A12FA001-AC4F-418D-AE19-62706E023703}">
                      <ahyp:hlinkClr val="tx"/>
                    </a:ext>
                  </a:extLst>
                </a:hlinkClick>
              </a:rPr>
              <a:t>Slidesgo</a:t>
            </a:r>
            <a:r>
              <a:rPr lang="en" sz="1200">
                <a:solidFill>
                  <a:schemeClr val="dk1"/>
                </a:solidFill>
                <a:latin typeface="Didact Gothic"/>
                <a:ea typeface="Didact Gothic"/>
                <a:cs typeface="Didact Gothic"/>
                <a:sym typeface="Didact Gothic"/>
              </a:rPr>
              <a:t>, including icons by </a:t>
            </a:r>
            <a:r>
              <a:rPr b="1" lang="en" sz="1200">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Flaticon</a:t>
            </a:r>
            <a:r>
              <a:rPr lang="en" sz="1200">
                <a:solidFill>
                  <a:schemeClr val="dk1"/>
                </a:solidFill>
                <a:latin typeface="Didact Gothic"/>
                <a:ea typeface="Didact Gothic"/>
                <a:cs typeface="Didact Gothic"/>
                <a:sym typeface="Didact Gothic"/>
              </a:rPr>
              <a:t>, infographics &amp; images by </a:t>
            </a:r>
            <a:r>
              <a:rPr b="1" lang="en" sz="1200">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Freepik</a:t>
            </a:r>
            <a:r>
              <a:rPr lang="en" sz="1200">
                <a:solidFill>
                  <a:schemeClr val="dk1"/>
                </a:solidFill>
                <a:latin typeface="Didact Gothic"/>
                <a:ea typeface="Didact Gothic"/>
                <a:cs typeface="Didact Gothic"/>
                <a:sym typeface="Didact Gothic"/>
              </a:rPr>
              <a:t> </a:t>
            </a:r>
            <a:endParaRPr sz="1200">
              <a:solidFill>
                <a:schemeClr val="dk1"/>
              </a:solidFill>
              <a:latin typeface="Didact Gothic"/>
              <a:ea typeface="Didact Gothic"/>
              <a:cs typeface="Didact Gothic"/>
              <a:sym typeface="Didact Gothic"/>
            </a:endParaRPr>
          </a:p>
        </p:txBody>
      </p:sp>
      <p:sp>
        <p:nvSpPr>
          <p:cNvPr id="504" name="Google Shape;504;p32"/>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2"/>
          <p:cNvSpPr txBox="1"/>
          <p:nvPr/>
        </p:nvSpPr>
        <p:spPr>
          <a:xfrm>
            <a:off x="4714725" y="3472488"/>
            <a:ext cx="3702900" cy="7926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200">
                <a:solidFill>
                  <a:schemeClr val="accent3"/>
                </a:solidFill>
                <a:latin typeface="Ubuntu"/>
                <a:ea typeface="Ubuntu"/>
                <a:cs typeface="Ubuntu"/>
                <a:sym typeface="Ubuntu"/>
              </a:rPr>
              <a:t>CREDITS: This presentation template was created by </a:t>
            </a:r>
            <a:r>
              <a:rPr b="1" lang="en" sz="1200">
                <a:solidFill>
                  <a:schemeClr val="accent3"/>
                </a:solidFill>
                <a:uFill>
                  <a:noFill/>
                </a:uFill>
                <a:latin typeface="Ubuntu"/>
                <a:ea typeface="Ubuntu"/>
                <a:cs typeface="Ubuntu"/>
                <a:sym typeface="Ubuntu"/>
                <a:hlinkClick r:id="rId5">
                  <a:extLst>
                    <a:ext uri="{A12FA001-AC4F-418D-AE19-62706E023703}">
                      <ahyp:hlinkClr val="tx"/>
                    </a:ext>
                  </a:extLst>
                </a:hlinkClick>
              </a:rPr>
              <a:t>Slidesgo</a:t>
            </a:r>
            <a:r>
              <a:rPr lang="en" sz="1200">
                <a:solidFill>
                  <a:schemeClr val="accent3"/>
                </a:solidFill>
                <a:latin typeface="Ubuntu"/>
                <a:ea typeface="Ubuntu"/>
                <a:cs typeface="Ubuntu"/>
                <a:sym typeface="Ubuntu"/>
              </a:rPr>
              <a:t>, including icons by </a:t>
            </a:r>
            <a:r>
              <a:rPr b="1" lang="en" sz="1200">
                <a:solidFill>
                  <a:schemeClr val="accent3"/>
                </a:solidFill>
                <a:uFill>
                  <a:noFill/>
                </a:uFill>
                <a:latin typeface="Ubuntu"/>
                <a:ea typeface="Ubuntu"/>
                <a:cs typeface="Ubuntu"/>
                <a:sym typeface="Ubuntu"/>
                <a:hlinkClick r:id="rId6">
                  <a:extLst>
                    <a:ext uri="{A12FA001-AC4F-418D-AE19-62706E023703}">
                      <ahyp:hlinkClr val="tx"/>
                    </a:ext>
                  </a:extLst>
                </a:hlinkClick>
              </a:rPr>
              <a:t>Flaticon</a:t>
            </a:r>
            <a:r>
              <a:rPr lang="en" sz="1200">
                <a:solidFill>
                  <a:schemeClr val="accent3"/>
                </a:solidFill>
                <a:latin typeface="Ubuntu"/>
                <a:ea typeface="Ubuntu"/>
                <a:cs typeface="Ubuntu"/>
                <a:sym typeface="Ubuntu"/>
              </a:rPr>
              <a:t>, and infographics &amp; images by </a:t>
            </a:r>
            <a:r>
              <a:rPr b="1" lang="en" sz="1200">
                <a:solidFill>
                  <a:schemeClr val="accent3"/>
                </a:solidFill>
                <a:uFill>
                  <a:noFill/>
                </a:uFill>
                <a:latin typeface="Ubuntu"/>
                <a:ea typeface="Ubuntu"/>
                <a:cs typeface="Ubuntu"/>
                <a:sym typeface="Ubuntu"/>
                <a:hlinkClick r:id="rId7">
                  <a:extLst>
                    <a:ext uri="{A12FA001-AC4F-418D-AE19-62706E023703}">
                      <ahyp:hlinkClr val="tx"/>
                    </a:ext>
                  </a:extLst>
                </a:hlinkClick>
              </a:rPr>
              <a:t>Freepik</a:t>
            </a:r>
            <a:r>
              <a:rPr lang="en" sz="1200">
                <a:solidFill>
                  <a:schemeClr val="accent3"/>
                </a:solidFill>
                <a:latin typeface="Ubuntu"/>
                <a:ea typeface="Ubuntu"/>
                <a:cs typeface="Ubuntu"/>
                <a:sym typeface="Ubuntu"/>
              </a:rPr>
              <a:t> </a:t>
            </a:r>
            <a:endParaRPr sz="1200">
              <a:solidFill>
                <a:schemeClr val="accent3"/>
              </a:solidFill>
              <a:latin typeface="Ubuntu"/>
              <a:ea typeface="Ubuntu"/>
              <a:cs typeface="Ubuntu"/>
              <a:sym typeface="Ubuntu"/>
            </a:endParaRPr>
          </a:p>
        </p:txBody>
      </p:sp>
      <p:grpSp>
        <p:nvGrpSpPr>
          <p:cNvPr id="506" name="Google Shape;506;p32"/>
          <p:cNvGrpSpPr/>
          <p:nvPr/>
        </p:nvGrpSpPr>
        <p:grpSpPr>
          <a:xfrm>
            <a:off x="318425" y="445013"/>
            <a:ext cx="1297450" cy="477875"/>
            <a:chOff x="318425" y="357163"/>
            <a:chExt cx="1297450" cy="477875"/>
          </a:xfrm>
        </p:grpSpPr>
        <p:grpSp>
          <p:nvGrpSpPr>
            <p:cNvPr id="507" name="Google Shape;507;p32"/>
            <p:cNvGrpSpPr/>
            <p:nvPr/>
          </p:nvGrpSpPr>
          <p:grpSpPr>
            <a:xfrm flipH="1" rot="10800000">
              <a:off x="455850" y="467250"/>
              <a:ext cx="1160025" cy="257725"/>
              <a:chOff x="3464600" y="3479675"/>
              <a:chExt cx="1160025" cy="257725"/>
            </a:xfrm>
          </p:grpSpPr>
          <p:sp>
            <p:nvSpPr>
              <p:cNvPr id="508" name="Google Shape;508;p32"/>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2"/>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32"/>
            <p:cNvGrpSpPr/>
            <p:nvPr/>
          </p:nvGrpSpPr>
          <p:grpSpPr>
            <a:xfrm>
              <a:off x="318425" y="357163"/>
              <a:ext cx="495375" cy="477875"/>
              <a:chOff x="3881575" y="2684100"/>
              <a:chExt cx="495375" cy="477875"/>
            </a:xfrm>
          </p:grpSpPr>
          <p:sp>
            <p:nvSpPr>
              <p:cNvPr id="511" name="Google Shape;511;p32"/>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2"/>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2"/>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16">
    <p:spTree>
      <p:nvGrpSpPr>
        <p:cNvPr id="514" name="Shape 514"/>
        <p:cNvGrpSpPr/>
        <p:nvPr/>
      </p:nvGrpSpPr>
      <p:grpSpPr>
        <a:xfrm>
          <a:off x="0" y="0"/>
          <a:ext cx="0" cy="0"/>
          <a:chOff x="0" y="0"/>
          <a:chExt cx="0" cy="0"/>
        </a:xfrm>
      </p:grpSpPr>
      <p:sp>
        <p:nvSpPr>
          <p:cNvPr id="515" name="Google Shape;515;p33"/>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 name="Google Shape;516;p33"/>
          <p:cNvGrpSpPr/>
          <p:nvPr/>
        </p:nvGrpSpPr>
        <p:grpSpPr>
          <a:xfrm>
            <a:off x="7545300" y="445025"/>
            <a:ext cx="1297450" cy="477875"/>
            <a:chOff x="7164300" y="445025"/>
            <a:chExt cx="1297450" cy="477875"/>
          </a:xfrm>
        </p:grpSpPr>
        <p:grpSp>
          <p:nvGrpSpPr>
            <p:cNvPr id="517" name="Google Shape;517;p33"/>
            <p:cNvGrpSpPr/>
            <p:nvPr/>
          </p:nvGrpSpPr>
          <p:grpSpPr>
            <a:xfrm flipH="1">
              <a:off x="7164300" y="555088"/>
              <a:ext cx="1160025" cy="257725"/>
              <a:chOff x="3464600" y="3479675"/>
              <a:chExt cx="1160025" cy="257725"/>
            </a:xfrm>
          </p:grpSpPr>
          <p:sp>
            <p:nvSpPr>
              <p:cNvPr id="518" name="Google Shape;518;p33"/>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3"/>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33"/>
            <p:cNvGrpSpPr/>
            <p:nvPr/>
          </p:nvGrpSpPr>
          <p:grpSpPr>
            <a:xfrm rot="10800000">
              <a:off x="7966375" y="445025"/>
              <a:ext cx="495375" cy="477875"/>
              <a:chOff x="3881575" y="2684100"/>
              <a:chExt cx="495375" cy="477875"/>
            </a:xfrm>
          </p:grpSpPr>
          <p:sp>
            <p:nvSpPr>
              <p:cNvPr id="521" name="Google Shape;521;p3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 name="Google Shape;524;p33"/>
          <p:cNvGrpSpPr/>
          <p:nvPr/>
        </p:nvGrpSpPr>
        <p:grpSpPr>
          <a:xfrm flipH="1" rot="8100000">
            <a:off x="414832" y="4360489"/>
            <a:ext cx="495370" cy="477870"/>
            <a:chOff x="3881575" y="2684100"/>
            <a:chExt cx="495375" cy="477875"/>
          </a:xfrm>
        </p:grpSpPr>
        <p:sp>
          <p:nvSpPr>
            <p:cNvPr id="525" name="Google Shape;525;p33"/>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3"/>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3"/>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7">
    <p:spTree>
      <p:nvGrpSpPr>
        <p:cNvPr id="528" name="Shape 528"/>
        <p:cNvGrpSpPr/>
        <p:nvPr/>
      </p:nvGrpSpPr>
      <p:grpSpPr>
        <a:xfrm>
          <a:off x="0" y="0"/>
          <a:ext cx="0" cy="0"/>
          <a:chOff x="0" y="0"/>
          <a:chExt cx="0" cy="0"/>
        </a:xfrm>
      </p:grpSpPr>
      <p:sp>
        <p:nvSpPr>
          <p:cNvPr id="529" name="Google Shape;529;p34"/>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 name="Google Shape;530;p34"/>
          <p:cNvGrpSpPr/>
          <p:nvPr/>
        </p:nvGrpSpPr>
        <p:grpSpPr>
          <a:xfrm>
            <a:off x="7545300" y="445025"/>
            <a:ext cx="1297450" cy="477875"/>
            <a:chOff x="7164300" y="445025"/>
            <a:chExt cx="1297450" cy="477875"/>
          </a:xfrm>
        </p:grpSpPr>
        <p:grpSp>
          <p:nvGrpSpPr>
            <p:cNvPr id="531" name="Google Shape;531;p34"/>
            <p:cNvGrpSpPr/>
            <p:nvPr/>
          </p:nvGrpSpPr>
          <p:grpSpPr>
            <a:xfrm flipH="1">
              <a:off x="7164300" y="555088"/>
              <a:ext cx="1160025" cy="257725"/>
              <a:chOff x="3464600" y="3479675"/>
              <a:chExt cx="1160025" cy="257725"/>
            </a:xfrm>
          </p:grpSpPr>
          <p:sp>
            <p:nvSpPr>
              <p:cNvPr id="532" name="Google Shape;532;p34"/>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4"/>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34"/>
            <p:cNvGrpSpPr/>
            <p:nvPr/>
          </p:nvGrpSpPr>
          <p:grpSpPr>
            <a:xfrm rot="10800000">
              <a:off x="7966375" y="445025"/>
              <a:ext cx="495375" cy="477875"/>
              <a:chOff x="3881575" y="2684100"/>
              <a:chExt cx="495375" cy="477875"/>
            </a:xfrm>
          </p:grpSpPr>
          <p:sp>
            <p:nvSpPr>
              <p:cNvPr id="535" name="Google Shape;535;p3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 name="Google Shape;538;p34"/>
          <p:cNvGrpSpPr/>
          <p:nvPr/>
        </p:nvGrpSpPr>
        <p:grpSpPr>
          <a:xfrm>
            <a:off x="318425" y="445013"/>
            <a:ext cx="1297450" cy="477875"/>
            <a:chOff x="318425" y="357163"/>
            <a:chExt cx="1297450" cy="477875"/>
          </a:xfrm>
        </p:grpSpPr>
        <p:grpSp>
          <p:nvGrpSpPr>
            <p:cNvPr id="539" name="Google Shape;539;p34"/>
            <p:cNvGrpSpPr/>
            <p:nvPr/>
          </p:nvGrpSpPr>
          <p:grpSpPr>
            <a:xfrm flipH="1" rot="10800000">
              <a:off x="455850" y="467250"/>
              <a:ext cx="1160025" cy="257725"/>
              <a:chOff x="3464600" y="3479675"/>
              <a:chExt cx="1160025" cy="257725"/>
            </a:xfrm>
          </p:grpSpPr>
          <p:sp>
            <p:nvSpPr>
              <p:cNvPr id="540" name="Google Shape;540;p34"/>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4"/>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34"/>
            <p:cNvGrpSpPr/>
            <p:nvPr/>
          </p:nvGrpSpPr>
          <p:grpSpPr>
            <a:xfrm>
              <a:off x="318425" y="357163"/>
              <a:ext cx="495375" cy="477875"/>
              <a:chOff x="3881575" y="2684100"/>
              <a:chExt cx="495375" cy="477875"/>
            </a:xfrm>
          </p:grpSpPr>
          <p:sp>
            <p:nvSpPr>
              <p:cNvPr id="543" name="Google Shape;543;p34"/>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4"/>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4"/>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8">
    <p:spTree>
      <p:nvGrpSpPr>
        <p:cNvPr id="546" name="Shape 546"/>
        <p:cNvGrpSpPr/>
        <p:nvPr/>
      </p:nvGrpSpPr>
      <p:grpSpPr>
        <a:xfrm>
          <a:off x="0" y="0"/>
          <a:ext cx="0" cy="0"/>
          <a:chOff x="0" y="0"/>
          <a:chExt cx="0" cy="0"/>
        </a:xfrm>
      </p:grpSpPr>
      <p:sp>
        <p:nvSpPr>
          <p:cNvPr id="547" name="Google Shape;547;p35"/>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 name="Google Shape;548;p35"/>
          <p:cNvGrpSpPr/>
          <p:nvPr/>
        </p:nvGrpSpPr>
        <p:grpSpPr>
          <a:xfrm>
            <a:off x="7503650" y="445025"/>
            <a:ext cx="1297450" cy="477875"/>
            <a:chOff x="7164300" y="445025"/>
            <a:chExt cx="1297450" cy="477875"/>
          </a:xfrm>
        </p:grpSpPr>
        <p:grpSp>
          <p:nvGrpSpPr>
            <p:cNvPr id="549" name="Google Shape;549;p35"/>
            <p:cNvGrpSpPr/>
            <p:nvPr/>
          </p:nvGrpSpPr>
          <p:grpSpPr>
            <a:xfrm>
              <a:off x="7301725" y="555088"/>
              <a:ext cx="1160025" cy="257725"/>
              <a:chOff x="3464600" y="3479675"/>
              <a:chExt cx="1160025" cy="257725"/>
            </a:xfrm>
          </p:grpSpPr>
          <p:sp>
            <p:nvSpPr>
              <p:cNvPr id="550" name="Google Shape;550;p35"/>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35"/>
            <p:cNvGrpSpPr/>
            <p:nvPr/>
          </p:nvGrpSpPr>
          <p:grpSpPr>
            <a:xfrm flipH="1" rot="10800000">
              <a:off x="7164300" y="445025"/>
              <a:ext cx="495375" cy="477875"/>
              <a:chOff x="3881575" y="2684100"/>
              <a:chExt cx="495375" cy="477875"/>
            </a:xfrm>
          </p:grpSpPr>
          <p:sp>
            <p:nvSpPr>
              <p:cNvPr id="553" name="Google Shape;553;p3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6" name="Google Shape;556;p35"/>
          <p:cNvGrpSpPr/>
          <p:nvPr/>
        </p:nvGrpSpPr>
        <p:grpSpPr>
          <a:xfrm rot="-5547522">
            <a:off x="320091" y="4360485"/>
            <a:ext cx="495385" cy="477885"/>
            <a:chOff x="3881575" y="2684100"/>
            <a:chExt cx="495375" cy="477875"/>
          </a:xfrm>
        </p:grpSpPr>
        <p:sp>
          <p:nvSpPr>
            <p:cNvPr id="557" name="Google Shape;557;p3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63" name="Shape 56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 name="Shape 50"/>
        <p:cNvGrpSpPr/>
        <p:nvPr/>
      </p:nvGrpSpPr>
      <p:grpSpPr>
        <a:xfrm>
          <a:off x="0" y="0"/>
          <a:ext cx="0" cy="0"/>
          <a:chOff x="0" y="0"/>
          <a:chExt cx="0" cy="0"/>
        </a:xfrm>
      </p:grpSpPr>
      <p:sp>
        <p:nvSpPr>
          <p:cNvPr id="51" name="Google Shape;51;p5"/>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5"/>
          <p:cNvSpPr txBox="1"/>
          <p:nvPr>
            <p:ph idx="1" type="body"/>
          </p:nvPr>
        </p:nvSpPr>
        <p:spPr>
          <a:xfrm>
            <a:off x="713225" y="1152475"/>
            <a:ext cx="3858900" cy="3447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3" name="Google Shape;53;p5"/>
          <p:cNvSpPr txBox="1"/>
          <p:nvPr>
            <p:ph idx="2" type="body"/>
          </p:nvPr>
        </p:nvSpPr>
        <p:spPr>
          <a:xfrm>
            <a:off x="4572125" y="1152475"/>
            <a:ext cx="3858900" cy="3447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4" name="Google Shape;54;p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55" name="Google Shape;55;p5"/>
          <p:cNvGrpSpPr/>
          <p:nvPr/>
        </p:nvGrpSpPr>
        <p:grpSpPr>
          <a:xfrm>
            <a:off x="7545300" y="445025"/>
            <a:ext cx="1297450" cy="477875"/>
            <a:chOff x="7164300" y="445025"/>
            <a:chExt cx="1297450" cy="477875"/>
          </a:xfrm>
        </p:grpSpPr>
        <p:grpSp>
          <p:nvGrpSpPr>
            <p:cNvPr id="56" name="Google Shape;56;p5"/>
            <p:cNvGrpSpPr/>
            <p:nvPr/>
          </p:nvGrpSpPr>
          <p:grpSpPr>
            <a:xfrm flipH="1">
              <a:off x="7164300" y="555088"/>
              <a:ext cx="1160025" cy="257725"/>
              <a:chOff x="3464600" y="3479675"/>
              <a:chExt cx="1160025" cy="257725"/>
            </a:xfrm>
          </p:grpSpPr>
          <p:sp>
            <p:nvSpPr>
              <p:cNvPr id="57" name="Google Shape;57;p5"/>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5"/>
            <p:cNvGrpSpPr/>
            <p:nvPr/>
          </p:nvGrpSpPr>
          <p:grpSpPr>
            <a:xfrm rot="10800000">
              <a:off x="7966375" y="445025"/>
              <a:ext cx="495375" cy="477875"/>
              <a:chOff x="3881575" y="2684100"/>
              <a:chExt cx="495375" cy="477875"/>
            </a:xfrm>
          </p:grpSpPr>
          <p:sp>
            <p:nvSpPr>
              <p:cNvPr id="60" name="Google Shape;60;p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5"/>
          <p:cNvGrpSpPr/>
          <p:nvPr/>
        </p:nvGrpSpPr>
        <p:grpSpPr>
          <a:xfrm rot="-5547522">
            <a:off x="320091" y="4360485"/>
            <a:ext cx="495385" cy="477885"/>
            <a:chOff x="3881575" y="2684100"/>
            <a:chExt cx="495375" cy="477875"/>
          </a:xfrm>
        </p:grpSpPr>
        <p:sp>
          <p:nvSpPr>
            <p:cNvPr id="64" name="Google Shape;64;p5"/>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5"/>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5"/>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 name="Shape 67"/>
        <p:cNvGrpSpPr/>
        <p:nvPr/>
      </p:nvGrpSpPr>
      <p:grpSpPr>
        <a:xfrm>
          <a:off x="0" y="0"/>
          <a:ext cx="0" cy="0"/>
          <a:chOff x="0" y="0"/>
          <a:chExt cx="0" cy="0"/>
        </a:xfrm>
      </p:grpSpPr>
      <p:grpSp>
        <p:nvGrpSpPr>
          <p:cNvPr id="68" name="Google Shape;68;p6"/>
          <p:cNvGrpSpPr/>
          <p:nvPr/>
        </p:nvGrpSpPr>
        <p:grpSpPr>
          <a:xfrm>
            <a:off x="7503650" y="445025"/>
            <a:ext cx="1297450" cy="477875"/>
            <a:chOff x="7164300" y="445025"/>
            <a:chExt cx="1297450" cy="477875"/>
          </a:xfrm>
        </p:grpSpPr>
        <p:grpSp>
          <p:nvGrpSpPr>
            <p:cNvPr id="69" name="Google Shape;69;p6"/>
            <p:cNvGrpSpPr/>
            <p:nvPr/>
          </p:nvGrpSpPr>
          <p:grpSpPr>
            <a:xfrm>
              <a:off x="7301725" y="555088"/>
              <a:ext cx="1160025" cy="257725"/>
              <a:chOff x="3464600" y="3479675"/>
              <a:chExt cx="1160025" cy="257725"/>
            </a:xfrm>
          </p:grpSpPr>
          <p:sp>
            <p:nvSpPr>
              <p:cNvPr id="70" name="Google Shape;70;p6"/>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 name="Google Shape;72;p6"/>
            <p:cNvGrpSpPr/>
            <p:nvPr/>
          </p:nvGrpSpPr>
          <p:grpSpPr>
            <a:xfrm flipH="1" rot="10800000">
              <a:off x="7164300" y="445025"/>
              <a:ext cx="495375" cy="477875"/>
              <a:chOff x="3881575" y="2684100"/>
              <a:chExt cx="495375" cy="477875"/>
            </a:xfrm>
          </p:grpSpPr>
          <p:sp>
            <p:nvSpPr>
              <p:cNvPr id="73" name="Google Shape;73;p6"/>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6"/>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 name="Google Shape;76;p6"/>
          <p:cNvGrpSpPr/>
          <p:nvPr/>
        </p:nvGrpSpPr>
        <p:grpSpPr>
          <a:xfrm flipH="1" rot="5547522">
            <a:off x="320091" y="4360485"/>
            <a:ext cx="495385" cy="477885"/>
            <a:chOff x="3881575" y="2684100"/>
            <a:chExt cx="495375" cy="477875"/>
          </a:xfrm>
        </p:grpSpPr>
        <p:sp>
          <p:nvSpPr>
            <p:cNvPr id="77" name="Google Shape;77;p6"/>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6"/>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 name="Google Shape;80;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1" name="Google Shape;81;p6"/>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2" name="Shape 82"/>
        <p:cNvGrpSpPr/>
        <p:nvPr/>
      </p:nvGrpSpPr>
      <p:grpSpPr>
        <a:xfrm>
          <a:off x="0" y="0"/>
          <a:ext cx="0" cy="0"/>
          <a:chOff x="0" y="0"/>
          <a:chExt cx="0" cy="0"/>
        </a:xfrm>
      </p:grpSpPr>
      <p:sp>
        <p:nvSpPr>
          <p:cNvPr id="83" name="Google Shape;83;p7"/>
          <p:cNvSpPr/>
          <p:nvPr/>
        </p:nvSpPr>
        <p:spPr>
          <a:xfrm>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7"/>
          <p:cNvGrpSpPr/>
          <p:nvPr/>
        </p:nvGrpSpPr>
        <p:grpSpPr>
          <a:xfrm>
            <a:off x="318425" y="445013"/>
            <a:ext cx="1297450" cy="477875"/>
            <a:chOff x="318425" y="357163"/>
            <a:chExt cx="1297450" cy="477875"/>
          </a:xfrm>
        </p:grpSpPr>
        <p:grpSp>
          <p:nvGrpSpPr>
            <p:cNvPr id="85" name="Google Shape;85;p7"/>
            <p:cNvGrpSpPr/>
            <p:nvPr/>
          </p:nvGrpSpPr>
          <p:grpSpPr>
            <a:xfrm flipH="1" rot="10800000">
              <a:off x="455850" y="467250"/>
              <a:ext cx="1160025" cy="257725"/>
              <a:chOff x="3464600" y="3479675"/>
              <a:chExt cx="1160025" cy="257725"/>
            </a:xfrm>
          </p:grpSpPr>
          <p:sp>
            <p:nvSpPr>
              <p:cNvPr id="86" name="Google Shape;86;p7"/>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7"/>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 name="Google Shape;88;p7"/>
            <p:cNvGrpSpPr/>
            <p:nvPr/>
          </p:nvGrpSpPr>
          <p:grpSpPr>
            <a:xfrm>
              <a:off x="318425" y="357163"/>
              <a:ext cx="495375" cy="477875"/>
              <a:chOff x="3881575" y="2684100"/>
              <a:chExt cx="495375" cy="477875"/>
            </a:xfrm>
          </p:grpSpPr>
          <p:sp>
            <p:nvSpPr>
              <p:cNvPr id="89" name="Google Shape;89;p7"/>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7"/>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7"/>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 name="Google Shape;92;p7"/>
          <p:cNvSpPr txBox="1"/>
          <p:nvPr>
            <p:ph type="title"/>
          </p:nvPr>
        </p:nvSpPr>
        <p:spPr>
          <a:xfrm>
            <a:off x="713225" y="1550838"/>
            <a:ext cx="4123500" cy="11061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3" name="Google Shape;93;p7"/>
          <p:cNvSpPr txBox="1"/>
          <p:nvPr>
            <p:ph idx="1" type="body"/>
          </p:nvPr>
        </p:nvSpPr>
        <p:spPr>
          <a:xfrm>
            <a:off x="713225" y="2656950"/>
            <a:ext cx="3773100" cy="9357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6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4" name="Shape 94"/>
        <p:cNvGrpSpPr/>
        <p:nvPr/>
      </p:nvGrpSpPr>
      <p:grpSpPr>
        <a:xfrm>
          <a:off x="0" y="0"/>
          <a:ext cx="0" cy="0"/>
          <a:chOff x="0" y="0"/>
          <a:chExt cx="0" cy="0"/>
        </a:xfrm>
      </p:grpSpPr>
      <p:sp>
        <p:nvSpPr>
          <p:cNvPr id="95" name="Google Shape;95;p8"/>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8"/>
          <p:cNvGrpSpPr/>
          <p:nvPr/>
        </p:nvGrpSpPr>
        <p:grpSpPr>
          <a:xfrm>
            <a:off x="318425" y="445013"/>
            <a:ext cx="1297450" cy="477875"/>
            <a:chOff x="318425" y="357163"/>
            <a:chExt cx="1297450" cy="477875"/>
          </a:xfrm>
        </p:grpSpPr>
        <p:grpSp>
          <p:nvGrpSpPr>
            <p:cNvPr id="97" name="Google Shape;97;p8"/>
            <p:cNvGrpSpPr/>
            <p:nvPr/>
          </p:nvGrpSpPr>
          <p:grpSpPr>
            <a:xfrm flipH="1" rot="10800000">
              <a:off x="455850" y="467250"/>
              <a:ext cx="1160025" cy="257725"/>
              <a:chOff x="3464600" y="3479675"/>
              <a:chExt cx="1160025" cy="257725"/>
            </a:xfrm>
          </p:grpSpPr>
          <p:sp>
            <p:nvSpPr>
              <p:cNvPr id="98" name="Google Shape;98;p8"/>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8"/>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 name="Google Shape;100;p8"/>
            <p:cNvGrpSpPr/>
            <p:nvPr/>
          </p:nvGrpSpPr>
          <p:grpSpPr>
            <a:xfrm>
              <a:off x="318425" y="357163"/>
              <a:ext cx="495375" cy="477875"/>
              <a:chOff x="3881575" y="2684100"/>
              <a:chExt cx="495375" cy="477875"/>
            </a:xfrm>
          </p:grpSpPr>
          <p:sp>
            <p:nvSpPr>
              <p:cNvPr id="101" name="Google Shape;101;p8"/>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8"/>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8"/>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 name="Google Shape;104;p8"/>
          <p:cNvSpPr txBox="1"/>
          <p:nvPr>
            <p:ph type="title"/>
          </p:nvPr>
        </p:nvSpPr>
        <p:spPr>
          <a:xfrm>
            <a:off x="713225" y="1333050"/>
            <a:ext cx="5115300" cy="24774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84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5" name="Shape 105"/>
        <p:cNvGrpSpPr/>
        <p:nvPr/>
      </p:nvGrpSpPr>
      <p:grpSpPr>
        <a:xfrm>
          <a:off x="0" y="0"/>
          <a:ext cx="0" cy="0"/>
          <a:chOff x="0" y="0"/>
          <a:chExt cx="0" cy="0"/>
        </a:xfrm>
      </p:grpSpPr>
      <p:sp>
        <p:nvSpPr>
          <p:cNvPr id="106" name="Google Shape;106;p9"/>
          <p:cNvSpPr/>
          <p:nvPr/>
        </p:nvSpPr>
        <p:spPr>
          <a:xfrm flipH="1">
            <a:off x="0" y="180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9"/>
          <p:cNvGrpSpPr/>
          <p:nvPr/>
        </p:nvGrpSpPr>
        <p:grpSpPr>
          <a:xfrm flipH="1" rot="8100000">
            <a:off x="414832" y="4360489"/>
            <a:ext cx="495370" cy="477870"/>
            <a:chOff x="3881575" y="2684100"/>
            <a:chExt cx="495375" cy="477875"/>
          </a:xfrm>
        </p:grpSpPr>
        <p:sp>
          <p:nvSpPr>
            <p:cNvPr id="108" name="Google Shape;108;p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 name="Google Shape;111;p9"/>
          <p:cNvGrpSpPr/>
          <p:nvPr/>
        </p:nvGrpSpPr>
        <p:grpSpPr>
          <a:xfrm>
            <a:off x="7545300" y="445025"/>
            <a:ext cx="1297450" cy="477875"/>
            <a:chOff x="7164300" y="445025"/>
            <a:chExt cx="1297450" cy="477875"/>
          </a:xfrm>
        </p:grpSpPr>
        <p:grpSp>
          <p:nvGrpSpPr>
            <p:cNvPr id="112" name="Google Shape;112;p9"/>
            <p:cNvGrpSpPr/>
            <p:nvPr/>
          </p:nvGrpSpPr>
          <p:grpSpPr>
            <a:xfrm flipH="1">
              <a:off x="7164300" y="555088"/>
              <a:ext cx="1160025" cy="257725"/>
              <a:chOff x="3464600" y="3479675"/>
              <a:chExt cx="1160025" cy="257725"/>
            </a:xfrm>
          </p:grpSpPr>
          <p:sp>
            <p:nvSpPr>
              <p:cNvPr id="113" name="Google Shape;113;p9"/>
              <p:cNvSpPr/>
              <p:nvPr/>
            </p:nvSpPr>
            <p:spPr>
              <a:xfrm>
                <a:off x="3464600" y="3479675"/>
                <a:ext cx="1021600" cy="198500"/>
              </a:xfrm>
              <a:custGeom>
                <a:rect b="b" l="l" r="r" t="t"/>
                <a:pathLst>
                  <a:path extrusionOk="0" h="7940" w="40864">
                    <a:moveTo>
                      <a:pt x="1" y="1"/>
                    </a:moveTo>
                    <a:lnTo>
                      <a:pt x="1" y="1602"/>
                    </a:lnTo>
                    <a:lnTo>
                      <a:pt x="15845" y="1602"/>
                    </a:lnTo>
                    <a:lnTo>
                      <a:pt x="26319" y="7940"/>
                    </a:lnTo>
                    <a:lnTo>
                      <a:pt x="40863" y="7940"/>
                    </a:lnTo>
                    <a:lnTo>
                      <a:pt x="40863" y="6339"/>
                    </a:lnTo>
                    <a:lnTo>
                      <a:pt x="26720" y="6339"/>
                    </a:lnTo>
                    <a:lnTo>
                      <a:pt x="163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9"/>
              <p:cNvSpPr/>
              <p:nvPr/>
            </p:nvSpPr>
            <p:spPr>
              <a:xfrm>
                <a:off x="4458650" y="3572250"/>
                <a:ext cx="165975" cy="165150"/>
              </a:xfrm>
              <a:custGeom>
                <a:rect b="b" l="l" r="r" t="t"/>
                <a:pathLst>
                  <a:path extrusionOk="0" h="6606" w="6639">
                    <a:moveTo>
                      <a:pt x="3303" y="1602"/>
                    </a:moveTo>
                    <a:cubicBezTo>
                      <a:pt x="4270" y="1602"/>
                      <a:pt x="5004" y="2369"/>
                      <a:pt x="5004" y="3303"/>
                    </a:cubicBezTo>
                    <a:cubicBezTo>
                      <a:pt x="5004" y="4270"/>
                      <a:pt x="4270" y="5004"/>
                      <a:pt x="3303" y="5004"/>
                    </a:cubicBezTo>
                    <a:cubicBezTo>
                      <a:pt x="2335" y="5004"/>
                      <a:pt x="1602" y="4270"/>
                      <a:pt x="1602" y="3303"/>
                    </a:cubicBezTo>
                    <a:cubicBezTo>
                      <a:pt x="1602" y="2369"/>
                      <a:pt x="2335" y="1602"/>
                      <a:pt x="3303" y="1602"/>
                    </a:cubicBezTo>
                    <a:close/>
                    <a:moveTo>
                      <a:pt x="3303" y="0"/>
                    </a:moveTo>
                    <a:cubicBezTo>
                      <a:pt x="1501" y="0"/>
                      <a:pt x="0" y="1468"/>
                      <a:pt x="0" y="3303"/>
                    </a:cubicBezTo>
                    <a:cubicBezTo>
                      <a:pt x="0" y="5104"/>
                      <a:pt x="1468" y="6605"/>
                      <a:pt x="3303" y="6605"/>
                    </a:cubicBezTo>
                    <a:cubicBezTo>
                      <a:pt x="5137" y="6605"/>
                      <a:pt x="6638" y="5104"/>
                      <a:pt x="6605" y="3303"/>
                    </a:cubicBezTo>
                    <a:cubicBezTo>
                      <a:pt x="6605" y="1501"/>
                      <a:pt x="5137" y="0"/>
                      <a:pt x="33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9"/>
            <p:cNvGrpSpPr/>
            <p:nvPr/>
          </p:nvGrpSpPr>
          <p:grpSpPr>
            <a:xfrm rot="10800000">
              <a:off x="7966375" y="445025"/>
              <a:ext cx="495375" cy="477875"/>
              <a:chOff x="3881575" y="2684100"/>
              <a:chExt cx="495375" cy="477875"/>
            </a:xfrm>
          </p:grpSpPr>
          <p:sp>
            <p:nvSpPr>
              <p:cNvPr id="116" name="Google Shape;116;p9"/>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9" name="Google Shape;119;p9"/>
          <p:cNvSpPr txBox="1"/>
          <p:nvPr>
            <p:ph type="title"/>
          </p:nvPr>
        </p:nvSpPr>
        <p:spPr>
          <a:xfrm>
            <a:off x="713225" y="1321350"/>
            <a:ext cx="3683700" cy="14823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10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20" name="Google Shape;120;p9"/>
          <p:cNvSpPr txBox="1"/>
          <p:nvPr>
            <p:ph idx="1" type="subTitle"/>
          </p:nvPr>
        </p:nvSpPr>
        <p:spPr>
          <a:xfrm>
            <a:off x="713225" y="2803650"/>
            <a:ext cx="3683700" cy="101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21" name="Shape 121"/>
        <p:cNvGrpSpPr/>
        <p:nvPr/>
      </p:nvGrpSpPr>
      <p:grpSpPr>
        <a:xfrm>
          <a:off x="0" y="0"/>
          <a:ext cx="0" cy="0"/>
          <a:chOff x="0" y="0"/>
          <a:chExt cx="0" cy="0"/>
        </a:xfrm>
      </p:grpSpPr>
      <p:sp>
        <p:nvSpPr>
          <p:cNvPr id="122" name="Google Shape;122;p10"/>
          <p:cNvSpPr/>
          <p:nvPr/>
        </p:nvSpPr>
        <p:spPr>
          <a:xfrm>
            <a:off x="0" y="0"/>
            <a:ext cx="9144000" cy="5143500"/>
          </a:xfrm>
          <a:prstGeom prst="rect">
            <a:avLst/>
          </a:prstGeom>
          <a:solidFill>
            <a:srgbClr val="F1E8DC">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0"/>
          <p:cNvSpPr/>
          <p:nvPr/>
        </p:nvSpPr>
        <p:spPr>
          <a:xfrm flipH="1">
            <a:off x="138" y="213725"/>
            <a:ext cx="9143718" cy="4716050"/>
          </a:xfrm>
          <a:custGeom>
            <a:rect b="b" l="l" r="r" t="t"/>
            <a:pathLst>
              <a:path extrusionOk="0" h="188642" w="297744">
                <a:moveTo>
                  <a:pt x="283856" y="0"/>
                </a:moveTo>
                <a:lnTo>
                  <a:pt x="276123" y="21305"/>
                </a:lnTo>
                <a:lnTo>
                  <a:pt x="265445" y="44609"/>
                </a:lnTo>
                <a:lnTo>
                  <a:pt x="261657" y="38928"/>
                </a:lnTo>
                <a:lnTo>
                  <a:pt x="254661" y="57813"/>
                </a:lnTo>
                <a:lnTo>
                  <a:pt x="249295" y="37350"/>
                </a:lnTo>
                <a:lnTo>
                  <a:pt x="249242" y="37087"/>
                </a:lnTo>
                <a:lnTo>
                  <a:pt x="245139" y="40717"/>
                </a:lnTo>
                <a:lnTo>
                  <a:pt x="238458" y="61285"/>
                </a:lnTo>
                <a:lnTo>
                  <a:pt x="229358" y="73910"/>
                </a:lnTo>
                <a:lnTo>
                  <a:pt x="224413" y="97477"/>
                </a:lnTo>
                <a:lnTo>
                  <a:pt x="208631" y="110155"/>
                </a:lnTo>
                <a:lnTo>
                  <a:pt x="208631" y="110208"/>
                </a:lnTo>
                <a:lnTo>
                  <a:pt x="201687" y="144348"/>
                </a:lnTo>
                <a:lnTo>
                  <a:pt x="196585" y="140087"/>
                </a:lnTo>
                <a:lnTo>
                  <a:pt x="190851" y="123306"/>
                </a:lnTo>
                <a:lnTo>
                  <a:pt x="174964" y="100108"/>
                </a:lnTo>
                <a:lnTo>
                  <a:pt x="174859" y="99897"/>
                </a:lnTo>
                <a:lnTo>
                  <a:pt x="165758" y="116678"/>
                </a:lnTo>
                <a:lnTo>
                  <a:pt x="160129" y="108682"/>
                </a:lnTo>
                <a:lnTo>
                  <a:pt x="159972" y="108577"/>
                </a:lnTo>
                <a:lnTo>
                  <a:pt x="153869" y="112312"/>
                </a:lnTo>
                <a:lnTo>
                  <a:pt x="140508" y="95952"/>
                </a:lnTo>
                <a:lnTo>
                  <a:pt x="140403" y="95899"/>
                </a:lnTo>
                <a:lnTo>
                  <a:pt x="134300" y="100265"/>
                </a:lnTo>
                <a:lnTo>
                  <a:pt x="129303" y="89692"/>
                </a:lnTo>
                <a:lnTo>
                  <a:pt x="119308" y="109629"/>
                </a:lnTo>
                <a:lnTo>
                  <a:pt x="112312" y="104105"/>
                </a:lnTo>
                <a:lnTo>
                  <a:pt x="105157" y="111312"/>
                </a:lnTo>
                <a:lnTo>
                  <a:pt x="100212" y="150608"/>
                </a:lnTo>
                <a:lnTo>
                  <a:pt x="93321" y="172860"/>
                </a:lnTo>
                <a:lnTo>
                  <a:pt x="83537" y="146032"/>
                </a:lnTo>
                <a:lnTo>
                  <a:pt x="83431" y="145874"/>
                </a:lnTo>
                <a:lnTo>
                  <a:pt x="77645" y="150345"/>
                </a:lnTo>
                <a:lnTo>
                  <a:pt x="72595" y="131776"/>
                </a:lnTo>
                <a:lnTo>
                  <a:pt x="64231" y="152344"/>
                </a:lnTo>
                <a:lnTo>
                  <a:pt x="51763" y="161287"/>
                </a:lnTo>
                <a:lnTo>
                  <a:pt x="43083" y="177542"/>
                </a:lnTo>
                <a:lnTo>
                  <a:pt x="37507" y="169388"/>
                </a:lnTo>
                <a:lnTo>
                  <a:pt x="23462" y="188063"/>
                </a:lnTo>
                <a:lnTo>
                  <a:pt x="14256" y="175175"/>
                </a:lnTo>
                <a:lnTo>
                  <a:pt x="14151" y="175070"/>
                </a:lnTo>
                <a:lnTo>
                  <a:pt x="0" y="186748"/>
                </a:lnTo>
                <a:lnTo>
                  <a:pt x="210" y="187011"/>
                </a:lnTo>
                <a:lnTo>
                  <a:pt x="14098" y="175490"/>
                </a:lnTo>
                <a:lnTo>
                  <a:pt x="23462" y="188642"/>
                </a:lnTo>
                <a:lnTo>
                  <a:pt x="37507" y="169967"/>
                </a:lnTo>
                <a:lnTo>
                  <a:pt x="43083" y="178226"/>
                </a:lnTo>
                <a:lnTo>
                  <a:pt x="51974" y="161550"/>
                </a:lnTo>
                <a:lnTo>
                  <a:pt x="64494" y="152607"/>
                </a:lnTo>
                <a:lnTo>
                  <a:pt x="72542" y="132828"/>
                </a:lnTo>
                <a:lnTo>
                  <a:pt x="77487" y="150924"/>
                </a:lnTo>
                <a:lnTo>
                  <a:pt x="83326" y="146400"/>
                </a:lnTo>
                <a:lnTo>
                  <a:pt x="93321" y="173912"/>
                </a:lnTo>
                <a:lnTo>
                  <a:pt x="100475" y="150661"/>
                </a:lnTo>
                <a:lnTo>
                  <a:pt x="105473" y="111470"/>
                </a:lnTo>
                <a:lnTo>
                  <a:pt x="112312" y="104474"/>
                </a:lnTo>
                <a:lnTo>
                  <a:pt x="119413" y="110155"/>
                </a:lnTo>
                <a:lnTo>
                  <a:pt x="129303" y="90481"/>
                </a:lnTo>
                <a:lnTo>
                  <a:pt x="134090" y="100634"/>
                </a:lnTo>
                <a:lnTo>
                  <a:pt x="134195" y="100791"/>
                </a:lnTo>
                <a:lnTo>
                  <a:pt x="140350" y="96267"/>
                </a:lnTo>
                <a:lnTo>
                  <a:pt x="153817" y="112733"/>
                </a:lnTo>
                <a:lnTo>
                  <a:pt x="159919" y="109050"/>
                </a:lnTo>
                <a:lnTo>
                  <a:pt x="165863" y="117309"/>
                </a:lnTo>
                <a:lnTo>
                  <a:pt x="174911" y="100476"/>
                </a:lnTo>
                <a:lnTo>
                  <a:pt x="190483" y="123411"/>
                </a:lnTo>
                <a:lnTo>
                  <a:pt x="196374" y="140192"/>
                </a:lnTo>
                <a:lnTo>
                  <a:pt x="196374" y="140245"/>
                </a:lnTo>
                <a:lnTo>
                  <a:pt x="201845" y="144927"/>
                </a:lnTo>
                <a:lnTo>
                  <a:pt x="208894" y="110365"/>
                </a:lnTo>
                <a:lnTo>
                  <a:pt x="224623" y="97740"/>
                </a:lnTo>
                <a:lnTo>
                  <a:pt x="224676" y="97635"/>
                </a:lnTo>
                <a:lnTo>
                  <a:pt x="229673" y="74121"/>
                </a:lnTo>
                <a:lnTo>
                  <a:pt x="238721" y="61443"/>
                </a:lnTo>
                <a:lnTo>
                  <a:pt x="245455" y="40927"/>
                </a:lnTo>
                <a:lnTo>
                  <a:pt x="249032" y="37771"/>
                </a:lnTo>
                <a:lnTo>
                  <a:pt x="254503" y="58392"/>
                </a:lnTo>
                <a:lnTo>
                  <a:pt x="254608" y="58865"/>
                </a:lnTo>
                <a:lnTo>
                  <a:pt x="261710" y="39664"/>
                </a:lnTo>
                <a:lnTo>
                  <a:pt x="265445" y="45241"/>
                </a:lnTo>
                <a:lnTo>
                  <a:pt x="276439" y="21411"/>
                </a:lnTo>
                <a:lnTo>
                  <a:pt x="283856" y="842"/>
                </a:lnTo>
                <a:lnTo>
                  <a:pt x="289853" y="14309"/>
                </a:lnTo>
                <a:lnTo>
                  <a:pt x="297481" y="28933"/>
                </a:lnTo>
                <a:lnTo>
                  <a:pt x="297744" y="28723"/>
                </a:lnTo>
                <a:lnTo>
                  <a:pt x="290169" y="14204"/>
                </a:lnTo>
                <a:lnTo>
                  <a:pt x="283856" y="0"/>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10"/>
          <p:cNvGrpSpPr/>
          <p:nvPr/>
        </p:nvGrpSpPr>
        <p:grpSpPr>
          <a:xfrm flipH="1" rot="8100000">
            <a:off x="414832" y="4360489"/>
            <a:ext cx="495370" cy="477870"/>
            <a:chOff x="3881575" y="2684100"/>
            <a:chExt cx="495375" cy="477875"/>
          </a:xfrm>
        </p:grpSpPr>
        <p:sp>
          <p:nvSpPr>
            <p:cNvPr id="125" name="Google Shape;125;p10"/>
            <p:cNvSpPr/>
            <p:nvPr/>
          </p:nvSpPr>
          <p:spPr>
            <a:xfrm>
              <a:off x="4195125" y="2684100"/>
              <a:ext cx="181825" cy="165150"/>
            </a:xfrm>
            <a:custGeom>
              <a:rect b="b" l="l" r="r" t="t"/>
              <a:pathLst>
                <a:path extrusionOk="0" h="6606" w="7273">
                  <a:moveTo>
                    <a:pt x="3636" y="1"/>
                  </a:moveTo>
                  <a:cubicBezTo>
                    <a:pt x="2769" y="1"/>
                    <a:pt x="1935" y="368"/>
                    <a:pt x="1301" y="968"/>
                  </a:cubicBezTo>
                  <a:cubicBezTo>
                    <a:pt x="1" y="2269"/>
                    <a:pt x="1" y="4371"/>
                    <a:pt x="1301" y="5638"/>
                  </a:cubicBezTo>
                  <a:cubicBezTo>
                    <a:pt x="1935" y="6272"/>
                    <a:pt x="2803" y="6606"/>
                    <a:pt x="3636" y="6606"/>
                  </a:cubicBezTo>
                  <a:cubicBezTo>
                    <a:pt x="4470" y="6606"/>
                    <a:pt x="5304" y="6272"/>
                    <a:pt x="5971" y="5638"/>
                  </a:cubicBezTo>
                  <a:cubicBezTo>
                    <a:pt x="7272" y="4371"/>
                    <a:pt x="7272" y="2269"/>
                    <a:pt x="5971" y="968"/>
                  </a:cubicBezTo>
                  <a:cubicBezTo>
                    <a:pt x="5338" y="368"/>
                    <a:pt x="4504" y="1"/>
                    <a:pt x="36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p:cNvSpPr/>
            <p:nvPr/>
          </p:nvSpPr>
          <p:spPr>
            <a:xfrm>
              <a:off x="3881575" y="2997675"/>
              <a:ext cx="180975" cy="164300"/>
            </a:xfrm>
            <a:custGeom>
              <a:rect b="b" l="l" r="r" t="t"/>
              <a:pathLst>
                <a:path extrusionOk="0" h="6572" w="7239">
                  <a:moveTo>
                    <a:pt x="3636" y="0"/>
                  </a:moveTo>
                  <a:cubicBezTo>
                    <a:pt x="2736" y="0"/>
                    <a:pt x="1902" y="334"/>
                    <a:pt x="1301" y="934"/>
                  </a:cubicBezTo>
                  <a:cubicBezTo>
                    <a:pt x="0" y="2235"/>
                    <a:pt x="0" y="4337"/>
                    <a:pt x="1301" y="5604"/>
                  </a:cubicBezTo>
                  <a:cubicBezTo>
                    <a:pt x="1902" y="6238"/>
                    <a:pt x="2802" y="6572"/>
                    <a:pt x="3636" y="6572"/>
                  </a:cubicBezTo>
                  <a:cubicBezTo>
                    <a:pt x="4470" y="6572"/>
                    <a:pt x="5337" y="6271"/>
                    <a:pt x="5971" y="5604"/>
                  </a:cubicBezTo>
                  <a:cubicBezTo>
                    <a:pt x="7239" y="4337"/>
                    <a:pt x="7239" y="2235"/>
                    <a:pt x="5971" y="934"/>
                  </a:cubicBezTo>
                  <a:cubicBezTo>
                    <a:pt x="5337" y="334"/>
                    <a:pt x="4503" y="0"/>
                    <a:pt x="36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p:cNvSpPr/>
            <p:nvPr/>
          </p:nvSpPr>
          <p:spPr>
            <a:xfrm>
              <a:off x="3990825" y="2783350"/>
              <a:ext cx="272700" cy="272725"/>
            </a:xfrm>
            <a:custGeom>
              <a:rect b="b" l="l" r="r" t="t"/>
              <a:pathLst>
                <a:path extrusionOk="0" h="10909" w="10908">
                  <a:moveTo>
                    <a:pt x="9774" y="0"/>
                  </a:moveTo>
                  <a:lnTo>
                    <a:pt x="0" y="9774"/>
                  </a:lnTo>
                  <a:lnTo>
                    <a:pt x="1134" y="10908"/>
                  </a:lnTo>
                  <a:lnTo>
                    <a:pt x="10908" y="1135"/>
                  </a:lnTo>
                  <a:lnTo>
                    <a:pt x="97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 name="Google Shape;128;p10"/>
          <p:cNvSpPr txBox="1"/>
          <p:nvPr>
            <p:ph type="title"/>
          </p:nvPr>
        </p:nvSpPr>
        <p:spPr>
          <a:xfrm>
            <a:off x="713225" y="448050"/>
            <a:ext cx="2958900" cy="15792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2800"/>
              <a:buNone/>
              <a:defRPr>
                <a:latin typeface="Ubuntu"/>
                <a:ea typeface="Ubuntu"/>
                <a:cs typeface="Ubuntu"/>
                <a:sym typeface="Ubuntu"/>
              </a:defRPr>
            </a:lvl2pPr>
            <a:lvl3pPr lvl="2">
              <a:spcBef>
                <a:spcPts val="0"/>
              </a:spcBef>
              <a:spcAft>
                <a:spcPts val="0"/>
              </a:spcAft>
              <a:buSzPts val="2800"/>
              <a:buNone/>
              <a:defRPr>
                <a:latin typeface="Ubuntu"/>
                <a:ea typeface="Ubuntu"/>
                <a:cs typeface="Ubuntu"/>
                <a:sym typeface="Ubuntu"/>
              </a:defRPr>
            </a:lvl3pPr>
            <a:lvl4pPr lvl="3">
              <a:spcBef>
                <a:spcPts val="0"/>
              </a:spcBef>
              <a:spcAft>
                <a:spcPts val="0"/>
              </a:spcAft>
              <a:buSzPts val="2800"/>
              <a:buNone/>
              <a:defRPr>
                <a:latin typeface="Ubuntu"/>
                <a:ea typeface="Ubuntu"/>
                <a:cs typeface="Ubuntu"/>
                <a:sym typeface="Ubuntu"/>
              </a:defRPr>
            </a:lvl4pPr>
            <a:lvl5pPr lvl="4">
              <a:spcBef>
                <a:spcPts val="0"/>
              </a:spcBef>
              <a:spcAft>
                <a:spcPts val="0"/>
              </a:spcAft>
              <a:buSzPts val="2800"/>
              <a:buNone/>
              <a:defRPr>
                <a:latin typeface="Ubuntu"/>
                <a:ea typeface="Ubuntu"/>
                <a:cs typeface="Ubuntu"/>
                <a:sym typeface="Ubuntu"/>
              </a:defRPr>
            </a:lvl5pPr>
            <a:lvl6pPr lvl="5">
              <a:spcBef>
                <a:spcPts val="0"/>
              </a:spcBef>
              <a:spcAft>
                <a:spcPts val="0"/>
              </a:spcAft>
              <a:buSzPts val="2800"/>
              <a:buNone/>
              <a:defRPr>
                <a:latin typeface="Ubuntu"/>
                <a:ea typeface="Ubuntu"/>
                <a:cs typeface="Ubuntu"/>
                <a:sym typeface="Ubuntu"/>
              </a:defRPr>
            </a:lvl6pPr>
            <a:lvl7pPr lvl="6">
              <a:spcBef>
                <a:spcPts val="0"/>
              </a:spcBef>
              <a:spcAft>
                <a:spcPts val="0"/>
              </a:spcAft>
              <a:buSzPts val="2800"/>
              <a:buNone/>
              <a:defRPr>
                <a:latin typeface="Ubuntu"/>
                <a:ea typeface="Ubuntu"/>
                <a:cs typeface="Ubuntu"/>
                <a:sym typeface="Ubuntu"/>
              </a:defRPr>
            </a:lvl7pPr>
            <a:lvl8pPr lvl="7">
              <a:spcBef>
                <a:spcPts val="0"/>
              </a:spcBef>
              <a:spcAft>
                <a:spcPts val="0"/>
              </a:spcAft>
              <a:buSzPts val="2800"/>
              <a:buNone/>
              <a:defRPr>
                <a:latin typeface="Ubuntu"/>
                <a:ea typeface="Ubuntu"/>
                <a:cs typeface="Ubuntu"/>
                <a:sym typeface="Ubuntu"/>
              </a:defRPr>
            </a:lvl8pPr>
            <a:lvl9pPr lvl="8">
              <a:spcBef>
                <a:spcPts val="0"/>
              </a:spcBef>
              <a:spcAft>
                <a:spcPts val="0"/>
              </a:spcAft>
              <a:buSzPts val="2800"/>
              <a:buNone/>
              <a:defRPr>
                <a:latin typeface="Ubuntu"/>
                <a:ea typeface="Ubuntu"/>
                <a:cs typeface="Ubuntu"/>
                <a:sym typeface="Ubuntu"/>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1pPr>
            <a:lvl2pPr lvl="1">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2pPr>
            <a:lvl3pPr lvl="2">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3pPr>
            <a:lvl4pPr lvl="3">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4pPr>
            <a:lvl5pPr lvl="4">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5pPr>
            <a:lvl6pPr lvl="5">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6pPr>
            <a:lvl7pPr lvl="6">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7pPr>
            <a:lvl8pPr lvl="7">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8pPr>
            <a:lvl9pPr lvl="8">
              <a:spcBef>
                <a:spcPts val="0"/>
              </a:spcBef>
              <a:spcAft>
                <a:spcPts val="0"/>
              </a:spcAft>
              <a:buClr>
                <a:schemeClr val="lt2"/>
              </a:buClr>
              <a:buSzPts val="2800"/>
              <a:buFont typeface="Chewy"/>
              <a:buNone/>
              <a:defRPr sz="2800">
                <a:solidFill>
                  <a:schemeClr val="lt2"/>
                </a:solidFill>
                <a:latin typeface="Chewy"/>
                <a:ea typeface="Chewy"/>
                <a:cs typeface="Chewy"/>
                <a:sym typeface="Chew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3"/>
              </a:buClr>
              <a:buSzPts val="1800"/>
              <a:buFont typeface="Ubuntu"/>
              <a:buChar char="●"/>
              <a:defRPr sz="1800">
                <a:solidFill>
                  <a:schemeClr val="accent3"/>
                </a:solidFill>
                <a:latin typeface="Ubuntu"/>
                <a:ea typeface="Ubuntu"/>
                <a:cs typeface="Ubuntu"/>
                <a:sym typeface="Ubuntu"/>
              </a:defRPr>
            </a:lvl1pPr>
            <a:lvl2pPr indent="-317500" lvl="1" marL="9144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2pPr>
            <a:lvl3pPr indent="-317500" lvl="2" marL="13716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3pPr>
            <a:lvl4pPr indent="-317500" lvl="3" marL="18288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4pPr>
            <a:lvl5pPr indent="-317500" lvl="4" marL="22860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5pPr>
            <a:lvl6pPr indent="-317500" lvl="5" marL="27432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6pPr>
            <a:lvl7pPr indent="-317500" lvl="6" marL="32004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7pPr>
            <a:lvl8pPr indent="-317500" lvl="7" marL="36576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8pPr>
            <a:lvl9pPr indent="-317500" lvl="8" marL="4114800">
              <a:lnSpc>
                <a:spcPct val="100000"/>
              </a:lnSpc>
              <a:spcBef>
                <a:spcPts val="0"/>
              </a:spcBef>
              <a:spcAft>
                <a:spcPts val="0"/>
              </a:spcAft>
              <a:buClr>
                <a:schemeClr val="accent3"/>
              </a:buClr>
              <a:buSzPts val="1400"/>
              <a:buFont typeface="Ubuntu"/>
              <a:buChar char="■"/>
              <a:defRPr>
                <a:solidFill>
                  <a:schemeClr val="accent3"/>
                </a:solidFill>
                <a:latin typeface="Ubuntu"/>
                <a:ea typeface="Ubuntu"/>
                <a:cs typeface="Ubuntu"/>
                <a:sym typeface="Ubuntu"/>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60" name="Shape 560"/>
        <p:cNvGrpSpPr/>
        <p:nvPr/>
      </p:nvGrpSpPr>
      <p:grpSpPr>
        <a:xfrm>
          <a:off x="0" y="0"/>
          <a:ext cx="0" cy="0"/>
          <a:chOff x="0" y="0"/>
          <a:chExt cx="0" cy="0"/>
        </a:xfrm>
      </p:grpSpPr>
      <p:sp>
        <p:nvSpPr>
          <p:cNvPr id="561" name="Google Shape;561;p3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62" name="Google Shape;562;p3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T14fLOoIWolrnoTLXVRpWgZQo0OLMHnwsLHvGoZN7S4/copy" TargetMode="External"/><Relationship Id="rId5"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4.xml"/><Relationship Id="rId5" Type="http://schemas.openxmlformats.org/officeDocument/2006/relationships/hyperlink" Target="http://bit.ly/33VAFh3" TargetMode="External"/><Relationship Id="rId6" Type="http://schemas.openxmlformats.org/officeDocument/2006/relationships/slide" Target="/ppt/slides/slide33.xml"/><Relationship Id="rId7" Type="http://schemas.openxmlformats.org/officeDocument/2006/relationships/slide" Target="/ppt/slides/slide30.xml"/><Relationship Id="rId8" Type="http://schemas.openxmlformats.org/officeDocument/2006/relationships/slide" Target="/ppt/slides/slide30.xml"/><Relationship Id="rId11" Type="http://schemas.openxmlformats.org/officeDocument/2006/relationships/slide" Target="/ppt/slides/slide35.xml"/><Relationship Id="rId10" Type="http://schemas.openxmlformats.org/officeDocument/2006/relationships/slide" Target="/ppt/slides/slide34.xml"/><Relationship Id="rId13" Type="http://schemas.openxmlformats.org/officeDocument/2006/relationships/slide" Target="/ppt/slides/slide36.xml"/><Relationship Id="rId12" Type="http://schemas.openxmlformats.org/officeDocument/2006/relationships/slide" Target="/ppt/slides/slide36.xml"/><Relationship Id="rId15" Type="http://schemas.openxmlformats.org/officeDocument/2006/relationships/hyperlink" Target="https://storyset.com/?utm_source=slidesgo_template&amp;utm_medium=referral-link&amp;utm_campaign=slidesgo_contents_of_this_template&amp;utm_term=storyset&amp;utm_content=storyset" TargetMode="External"/><Relationship Id="rId14" Type="http://schemas.openxmlformats.org/officeDocument/2006/relationships/slide" Target="/ppt/slides/slide37.xml"/><Relationship Id="rId17" Type="http://schemas.openxmlformats.org/officeDocument/2006/relationships/slide" Target="/ppt/slides/slide38.xml"/><Relationship Id="rId16" Type="http://schemas.openxmlformats.org/officeDocument/2006/relationships/slide" Target="/ppt/slides/slide3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0.xml"/><Relationship Id="rId3" Type="http://schemas.openxmlformats.org/officeDocument/2006/relationships/hyperlink" Target="mailto:addyouremail@freepik.com"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hyperlink" Target="https://www.freepik.com/free-vector/bankruptcy-concept-flat-style_7473196.htm/?utm_source=slidesgo_template&amp;utm_medium=referral-link&amp;utm_campaign=sg_resources&amp;utm_content=freepik" TargetMode="External"/><Relationship Id="rId4" Type="http://schemas.openxmlformats.org/officeDocument/2006/relationships/hyperlink" Target="https://www.freepik.com/free-vector/money-concept-landing-page_4360117.htm/?utm_source=slidesgo_template&amp;utm_medium=referral-link&amp;utm_campaign=sg_resources&amp;utm_content=freepik" TargetMode="External"/><Relationship Id="rId9" Type="http://schemas.openxmlformats.org/officeDocument/2006/relationships/hyperlink" Target="https://www.freepik.com/free-photo/bitcoin-sitting-laptop-with-copy-space_5481171.htm/?utm_source=slidesgo_template&amp;utm_medium=referral-link&amp;utm_campaign=sg_resources&amp;utm_content=freepik" TargetMode="External"/><Relationship Id="rId5" Type="http://schemas.openxmlformats.org/officeDocument/2006/relationships/hyperlink" Target="https://www.freepik.com/free-vector/bitcoin-design-collection_2082400.htm/?utm_source=slidesgo_template&amp;utm_medium=referral-link&amp;utm_campaign=sg_resources&amp;utm_content=freepik" TargetMode="External"/><Relationship Id="rId6" Type="http://schemas.openxmlformats.org/officeDocument/2006/relationships/hyperlink" Target="https://www.freepik.com/free-photo/businessman-holding-bitcoin-close-up_11621133.htm/?utm_source=slidesgo_template&amp;utm_medium=referral-link&amp;utm_campaign=sg_resources&amp;utm_content=freepik" TargetMode="External"/><Relationship Id="rId7" Type="http://schemas.openxmlformats.org/officeDocument/2006/relationships/hyperlink" Target="https://www.freepik.com/free-photo/bitcoin-top-keyboard_5481209.htm/?utm_source=slidesgo_template&amp;utm_medium=referral-link&amp;utm_campaign=sg_resources&amp;utm_content=freepik" TargetMode="External"/><Relationship Id="rId8" Type="http://schemas.openxmlformats.org/officeDocument/2006/relationships/hyperlink" Target="https://www.freepik.com/free-photo/bitcoin-plain-background-with-copy-space_5481169.htm/?utm_source=slidesgo_template&amp;utm_medium=referral-link&amp;utm_campaign=sg_resources&amp;utm_content=freepik" TargetMode="External"/><Relationship Id="rId11" Type="http://schemas.openxmlformats.org/officeDocument/2006/relationships/hyperlink" Target="https://www.freepik.com/free-photo/financial-items-with-copy-space_5481170.htm/?utm_source=slidesgo_template&amp;utm_medium=referral-link&amp;utm_campaign=sg_resources&amp;utm_content=freepik" TargetMode="External"/><Relationship Id="rId10" Type="http://schemas.openxmlformats.org/officeDocument/2006/relationships/hyperlink" Target="https://www.freepik.com/free-photo/coin-pile-near-glasses_5481167.htm/?utm_source=slidesgo_template&amp;utm_medium=referral-link&amp;utm_campaign=sg_resources&amp;utm_content=freepik" TargetMode="External"/><Relationship Id="rId12" Type="http://schemas.openxmlformats.org/officeDocument/2006/relationships/hyperlink" Target="https://www.freepik.com/free-photo/hand-holding-bitcoin-money-stack_5481180.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4.xml"/><Relationship Id="rId3" Type="http://schemas.openxmlformats.org/officeDocument/2006/relationships/hyperlink" Target="https://www.freepik.com/free-vector/content-management-system-landing-page-template_12558104.htm/?utm_source=slidesgo_template&amp;utm_medium=referral-link&amp;utm_campaign=sg_resources&amp;utm_content=freepik" TargetMode="External"/><Relationship Id="rId4" Type="http://schemas.openxmlformats.org/officeDocument/2006/relationships/hyperlink" Target="https://www.freepik.com/free-vector/colorful-abstract-bitcoin-design_2082401.htm/?utm_source=slidesgo_template&amp;utm_medium=referral-link&amp;utm_campaign=sg_resources&amp;utm_content=freepik" TargetMode="External"/><Relationship Id="rId9" Type="http://schemas.openxmlformats.org/officeDocument/2006/relationships/hyperlink" Target="https://www.freepik.com/free-vector/cashback-landing-page-with-coins_11518677.htm/?utm_source=slidesgo_template&amp;utm_medium=referral-link&amp;utm_campaign=sg_resources&amp;utm_content=freepik" TargetMode="External"/><Relationship Id="rId5" Type="http://schemas.openxmlformats.org/officeDocument/2006/relationships/hyperlink" Target="https://www.freepik.com/free-vector/fun-financial-management-concept_1304297.htm/?utm_source=slidesgo_template&amp;utm_medium=referral-link&amp;utm_campaign=sg_resources&amp;utm_content=freepik" TargetMode="External"/><Relationship Id="rId6" Type="http://schemas.openxmlformats.org/officeDocument/2006/relationships/hyperlink" Target="https://www.freepik.com/free-vector/hands-collection-with-different-poses-hand-drawn-style_2096309.htm/?utm_source=slidesgo_template&amp;utm_medium=referral-link&amp;utm_campaign=sg_resources&amp;utm_content=freepik" TargetMode="External"/><Relationship Id="rId7" Type="http://schemas.openxmlformats.org/officeDocument/2006/relationships/hyperlink" Target="https://www.freepik.com/free-vector/infographic-blockchain-concept_2548628.htm/?utm_source=slidesgo_template&amp;utm_medium=referral-link&amp;utm_campaign=sg_resources&amp;utm_content=freepik" TargetMode="External"/><Relationship Id="rId8" Type="http://schemas.openxmlformats.org/officeDocument/2006/relationships/hyperlink" Target="https://www.freepik.com/free-vector/illustrated-stock-market-analysis_9146991.htm/?utm_source=slidesgo_template&amp;utm_medium=referral-link&amp;utm_campaign=sg_resources&amp;utm_content=freepik" TargetMode="External"/><Relationship Id="rId11" Type="http://schemas.openxmlformats.org/officeDocument/2006/relationships/hyperlink" Target="https://www.freepik.com/free-vector/pack-people-avatars_7085146.htm/?utm_source=slidesgo_template&amp;utm_medium=referral-link&amp;utm_campaign=sg_resources&amp;utm_content=freepik" TargetMode="External"/><Relationship Id="rId10" Type="http://schemas.openxmlformats.org/officeDocument/2006/relationships/hyperlink" Target="https://www.freepik.com/free-vector/business-ethics-concept-illustration_10988131.htm/?utm_source=slidesgo_template&amp;utm_medium=referral-link&amp;utm_campaign=sg_resources&amp;utm_content=freepik" TargetMode="External"/><Relationship Id="rId13" Type="http://schemas.openxmlformats.org/officeDocument/2006/relationships/hyperlink" Target="https://www.freepik.com/free-vector/green-background-piggy-bank-with-coins_1147617.htm/?utm_source=slidesgo_template&amp;utm_medium=referral-link&amp;utm_campaign=sg_resources&amp;utm_content=freepik" TargetMode="External"/><Relationship Id="rId12" Type="http://schemas.openxmlformats.org/officeDocument/2006/relationships/hyperlink" Target="https://www.freepik.com/free-vector/reopen-economy-after-coronavirus_8270169.htm/?utm_source=slidesgo_template&amp;utm_medium=referral-link&amp;utm_campaign=sg_resources&amp;utm_content=freepik" TargetMode="External"/><Relationship Id="rId15" Type="http://schemas.openxmlformats.org/officeDocument/2006/relationships/hyperlink" Target="https://www.freepik.com/free-vector/saving-money-landing-page_4364935.htm/?utm_source=slidesgo_template&amp;utm_medium=referral-link&amp;utm_campaign=sg_resources&amp;utm_content=freepik" TargetMode="External"/><Relationship Id="rId14" Type="http://schemas.openxmlformats.org/officeDocument/2006/relationships/hyperlink" Target="https://www.freepik.com/free-vector/jar-background-with-banknotes-coins-flat-design_1147369.htm/?utm_source=slidesgo_template&amp;utm_medium=referral-link&amp;utm_campaign=sg_resources&amp;utm_content=freepik" TargetMode="External"/><Relationship Id="rId17" Type="http://schemas.openxmlformats.org/officeDocument/2006/relationships/hyperlink" Target="https://www.freepik.com/free-photo/copy-space-bitcoin-different-colors_5481250.htm/?utm_source=slidesgo_template&amp;utm_medium=referral-link&amp;utm_campaign=sg_resources&amp;utm_content=freepik" TargetMode="External"/><Relationship Id="rId16" Type="http://schemas.openxmlformats.org/officeDocument/2006/relationships/hyperlink" Target="https://www.freepik.com/free-photo/pile-bitcoins-banknotes-arrangement_11433297.htm/?utm_source=slidesgo_template&amp;utm_medium=referral-link&amp;utm_campaign=sg_resources&amp;utm_content=freepik" TargetMode="External"/><Relationship Id="rId18" Type="http://schemas.openxmlformats.org/officeDocument/2006/relationships/hyperlink" Target="https://www.flaticon.es/packs/bitcoin-184/?utm_source=slidesgo_template&amp;utm_medium=referral-link&amp;utm_campaign=sg_resources&amp;utm_content=flaticon"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5.xml"/><Relationship Id="rId3" Type="http://schemas.openxmlformats.org/officeDocument/2006/relationships/hyperlink" Target="http://bit.ly/2PfT4lq" TargetMode="External"/><Relationship Id="rId4" Type="http://schemas.openxmlformats.org/officeDocument/2006/relationships/slide" Target="/ppt/slides/slide3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6.xml"/><Relationship Id="rId3" Type="http://schemas.openxmlformats.org/officeDocument/2006/relationships/hyperlink" Target="https://fonts.google.com/specimen/Chewy" TargetMode="External"/><Relationship Id="rId4" Type="http://schemas.openxmlformats.org/officeDocument/2006/relationships/hyperlink" Target="https://fonts.google.com/specimen/Ubuntu"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2.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3.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5.gif"/><Relationship Id="rId14" Type="http://schemas.openxmlformats.org/officeDocument/2006/relationships/image" Target="../media/image6.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4.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8.xml"/><Relationship Id="rId3"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67" name="Shape 567"/>
        <p:cNvGrpSpPr/>
        <p:nvPr/>
      </p:nvGrpSpPr>
      <p:grpSpPr>
        <a:xfrm>
          <a:off x="0" y="0"/>
          <a:ext cx="0" cy="0"/>
          <a:chOff x="0" y="0"/>
          <a:chExt cx="0" cy="0"/>
        </a:xfrm>
      </p:grpSpPr>
      <p:sp>
        <p:nvSpPr>
          <p:cNvPr id="568" name="Google Shape;568;p38"/>
          <p:cNvSpPr txBox="1"/>
          <p:nvPr>
            <p:ph type="ctrTitle"/>
          </p:nvPr>
        </p:nvSpPr>
        <p:spPr>
          <a:xfrm>
            <a:off x="713225" y="1227300"/>
            <a:ext cx="6257700" cy="2073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CRYPTOCURRENCY </a:t>
            </a:r>
            <a:r>
              <a:rPr lang="en" sz="7600">
                <a:solidFill>
                  <a:schemeClr val="dk2"/>
                </a:solidFill>
              </a:rPr>
              <a:t>TODAY</a:t>
            </a:r>
            <a:endParaRPr sz="7600">
              <a:solidFill>
                <a:schemeClr val="dk2"/>
              </a:solidFill>
            </a:endParaRPr>
          </a:p>
        </p:txBody>
      </p:sp>
      <p:sp>
        <p:nvSpPr>
          <p:cNvPr id="569" name="Google Shape;569;p38"/>
          <p:cNvSpPr txBox="1"/>
          <p:nvPr>
            <p:ph idx="1" type="subTitle"/>
          </p:nvPr>
        </p:nvSpPr>
        <p:spPr>
          <a:xfrm>
            <a:off x="713225" y="3300600"/>
            <a:ext cx="29931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E3756"/>
              </a:buClr>
              <a:buSzPts val="1100"/>
              <a:buFont typeface="Arial"/>
              <a:buNone/>
            </a:pPr>
            <a:r>
              <a:rPr lang="en"/>
              <a:t>Here is where your presentation begins</a:t>
            </a:r>
            <a:endParaRPr/>
          </a:p>
        </p:txBody>
      </p:sp>
      <p:grpSp>
        <p:nvGrpSpPr>
          <p:cNvPr id="570" name="Google Shape;570;p38"/>
          <p:cNvGrpSpPr/>
          <p:nvPr/>
        </p:nvGrpSpPr>
        <p:grpSpPr>
          <a:xfrm>
            <a:off x="4578176" y="1268467"/>
            <a:ext cx="3998401" cy="3482914"/>
            <a:chOff x="4578176" y="1268467"/>
            <a:chExt cx="3998401" cy="3482914"/>
          </a:xfrm>
        </p:grpSpPr>
        <p:grpSp>
          <p:nvGrpSpPr>
            <p:cNvPr id="571" name="Google Shape;571;p38"/>
            <p:cNvGrpSpPr/>
            <p:nvPr/>
          </p:nvGrpSpPr>
          <p:grpSpPr>
            <a:xfrm>
              <a:off x="6769383" y="1268467"/>
              <a:ext cx="1530739" cy="2348789"/>
              <a:chOff x="6699275" y="2327988"/>
              <a:chExt cx="1406025" cy="2157425"/>
            </a:xfrm>
          </p:grpSpPr>
          <p:grpSp>
            <p:nvGrpSpPr>
              <p:cNvPr id="572" name="Google Shape;572;p38"/>
              <p:cNvGrpSpPr/>
              <p:nvPr/>
            </p:nvGrpSpPr>
            <p:grpSpPr>
              <a:xfrm>
                <a:off x="6699275" y="2327988"/>
                <a:ext cx="1406025" cy="2157425"/>
                <a:chOff x="1576300" y="3891550"/>
                <a:chExt cx="1406025" cy="2157425"/>
              </a:xfrm>
            </p:grpSpPr>
            <p:sp>
              <p:nvSpPr>
                <p:cNvPr id="573" name="Google Shape;573;p38"/>
                <p:cNvSpPr/>
                <p:nvPr/>
              </p:nvSpPr>
              <p:spPr>
                <a:xfrm>
                  <a:off x="1576300" y="3891550"/>
                  <a:ext cx="1406025" cy="2157425"/>
                </a:xfrm>
                <a:custGeom>
                  <a:rect b="b" l="l" r="r" t="t"/>
                  <a:pathLst>
                    <a:path extrusionOk="0" h="86297" w="56241">
                      <a:moveTo>
                        <a:pt x="5104" y="1"/>
                      </a:moveTo>
                      <a:cubicBezTo>
                        <a:pt x="2269" y="1"/>
                        <a:pt x="0" y="2303"/>
                        <a:pt x="0" y="5138"/>
                      </a:cubicBezTo>
                      <a:lnTo>
                        <a:pt x="0" y="81159"/>
                      </a:lnTo>
                      <a:cubicBezTo>
                        <a:pt x="0" y="83994"/>
                        <a:pt x="2269" y="86296"/>
                        <a:pt x="5104" y="86296"/>
                      </a:cubicBezTo>
                      <a:lnTo>
                        <a:pt x="51104" y="86296"/>
                      </a:lnTo>
                      <a:cubicBezTo>
                        <a:pt x="53939" y="86296"/>
                        <a:pt x="56241" y="83994"/>
                        <a:pt x="56241" y="81159"/>
                      </a:cubicBezTo>
                      <a:lnTo>
                        <a:pt x="56241" y="5138"/>
                      </a:lnTo>
                      <a:cubicBezTo>
                        <a:pt x="56241" y="2303"/>
                        <a:pt x="53939" y="1"/>
                        <a:pt x="511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8"/>
                <p:cNvSpPr/>
                <p:nvPr/>
              </p:nvSpPr>
              <p:spPr>
                <a:xfrm>
                  <a:off x="1687200" y="4019975"/>
                  <a:ext cx="1183375" cy="1827175"/>
                </a:xfrm>
                <a:custGeom>
                  <a:rect b="b" l="l" r="r" t="t"/>
                  <a:pathLst>
                    <a:path extrusionOk="0" h="73087" w="47335">
                      <a:moveTo>
                        <a:pt x="3603" y="1"/>
                      </a:moveTo>
                      <a:cubicBezTo>
                        <a:pt x="1602" y="1"/>
                        <a:pt x="1" y="1635"/>
                        <a:pt x="1" y="3604"/>
                      </a:cubicBezTo>
                      <a:lnTo>
                        <a:pt x="1" y="69517"/>
                      </a:lnTo>
                      <a:cubicBezTo>
                        <a:pt x="1" y="71519"/>
                        <a:pt x="1635" y="73087"/>
                        <a:pt x="3603" y="73087"/>
                      </a:cubicBezTo>
                      <a:lnTo>
                        <a:pt x="43699" y="73087"/>
                      </a:lnTo>
                      <a:cubicBezTo>
                        <a:pt x="45700" y="73087"/>
                        <a:pt x="47301" y="71485"/>
                        <a:pt x="47301" y="69517"/>
                      </a:cubicBezTo>
                      <a:lnTo>
                        <a:pt x="47301" y="3637"/>
                      </a:lnTo>
                      <a:cubicBezTo>
                        <a:pt x="47335" y="1635"/>
                        <a:pt x="45700" y="1"/>
                        <a:pt x="4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8"/>
                <p:cNvSpPr/>
                <p:nvPr/>
              </p:nvSpPr>
              <p:spPr>
                <a:xfrm>
                  <a:off x="2137525" y="3957450"/>
                  <a:ext cx="281900" cy="25"/>
                </a:xfrm>
                <a:custGeom>
                  <a:rect b="b" l="l" r="r" t="t"/>
                  <a:pathLst>
                    <a:path extrusionOk="0" fill="none" h="1" w="11276">
                      <a:moveTo>
                        <a:pt x="1" y="0"/>
                      </a:moveTo>
                      <a:lnTo>
                        <a:pt x="11275" y="0"/>
                      </a:lnTo>
                    </a:path>
                  </a:pathLst>
                </a:custGeom>
                <a:noFill/>
                <a:ln cap="flat" cmpd="sng" w="417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38"/>
              <p:cNvGrpSpPr/>
              <p:nvPr/>
            </p:nvGrpSpPr>
            <p:grpSpPr>
              <a:xfrm>
                <a:off x="6908344" y="2913049"/>
                <a:ext cx="987895" cy="987337"/>
                <a:chOff x="889282" y="2874625"/>
                <a:chExt cx="1356253" cy="1355487"/>
              </a:xfrm>
            </p:grpSpPr>
            <p:sp>
              <p:nvSpPr>
                <p:cNvPr id="577" name="Google Shape;577;p38"/>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8"/>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8"/>
                <p:cNvSpPr/>
                <p:nvPr/>
              </p:nvSpPr>
              <p:spPr>
                <a:xfrm>
                  <a:off x="1290539"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0" name="Google Shape;580;p38"/>
            <p:cNvGrpSpPr/>
            <p:nvPr/>
          </p:nvGrpSpPr>
          <p:grpSpPr>
            <a:xfrm>
              <a:off x="7101553" y="3267540"/>
              <a:ext cx="1475024" cy="1356940"/>
              <a:chOff x="2957275" y="3539650"/>
              <a:chExt cx="1156700" cy="1064100"/>
            </a:xfrm>
          </p:grpSpPr>
          <p:sp>
            <p:nvSpPr>
              <p:cNvPr id="581" name="Google Shape;581;p38"/>
              <p:cNvSpPr/>
              <p:nvPr/>
            </p:nvSpPr>
            <p:spPr>
              <a:xfrm>
                <a:off x="2985625" y="3573825"/>
                <a:ext cx="1128350" cy="1029925"/>
              </a:xfrm>
              <a:custGeom>
                <a:rect b="b" l="l" r="r" t="t"/>
                <a:pathLst>
                  <a:path extrusionOk="0" h="41197" w="45134">
                    <a:moveTo>
                      <a:pt x="28521" y="1"/>
                    </a:moveTo>
                    <a:cubicBezTo>
                      <a:pt x="27521" y="7173"/>
                      <a:pt x="23251" y="13611"/>
                      <a:pt x="17947" y="18514"/>
                    </a:cubicBezTo>
                    <a:cubicBezTo>
                      <a:pt x="12677" y="23451"/>
                      <a:pt x="6272" y="27054"/>
                      <a:pt x="1" y="30689"/>
                    </a:cubicBezTo>
                    <a:lnTo>
                      <a:pt x="17180" y="41197"/>
                    </a:lnTo>
                    <a:cubicBezTo>
                      <a:pt x="26353" y="36727"/>
                      <a:pt x="34359" y="29856"/>
                      <a:pt x="40096" y="21450"/>
                    </a:cubicBezTo>
                    <a:cubicBezTo>
                      <a:pt x="42865" y="17447"/>
                      <a:pt x="45133" y="12843"/>
                      <a:pt x="45133" y="7973"/>
                    </a:cubicBezTo>
                    <a:lnTo>
                      <a:pt x="28521"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8"/>
              <p:cNvSpPr/>
              <p:nvPr/>
            </p:nvSpPr>
            <p:spPr>
              <a:xfrm>
                <a:off x="3074875" y="3626375"/>
                <a:ext cx="1011575" cy="928175"/>
              </a:xfrm>
              <a:custGeom>
                <a:rect b="b" l="l" r="r" t="t"/>
                <a:pathLst>
                  <a:path extrusionOk="0" h="37127" w="40463">
                    <a:moveTo>
                      <a:pt x="26986" y="0"/>
                    </a:moveTo>
                    <a:cubicBezTo>
                      <a:pt x="26876" y="496"/>
                      <a:pt x="26493" y="969"/>
                      <a:pt x="25931" y="969"/>
                    </a:cubicBezTo>
                    <a:cubicBezTo>
                      <a:pt x="25813" y="969"/>
                      <a:pt x="25686" y="948"/>
                      <a:pt x="25552" y="901"/>
                    </a:cubicBezTo>
                    <a:cubicBezTo>
                      <a:pt x="25485" y="901"/>
                      <a:pt x="25452" y="868"/>
                      <a:pt x="25385" y="834"/>
                    </a:cubicBezTo>
                    <a:cubicBezTo>
                      <a:pt x="23550" y="8006"/>
                      <a:pt x="18880" y="13577"/>
                      <a:pt x="15111" y="17113"/>
                    </a:cubicBezTo>
                    <a:cubicBezTo>
                      <a:pt x="10608" y="21282"/>
                      <a:pt x="5437" y="24518"/>
                      <a:pt x="200" y="27553"/>
                    </a:cubicBezTo>
                    <a:cubicBezTo>
                      <a:pt x="968" y="28054"/>
                      <a:pt x="767" y="29221"/>
                      <a:pt x="0" y="29555"/>
                    </a:cubicBezTo>
                    <a:lnTo>
                      <a:pt x="12109" y="37027"/>
                    </a:lnTo>
                    <a:cubicBezTo>
                      <a:pt x="12438" y="36596"/>
                      <a:pt x="12942" y="36300"/>
                      <a:pt x="13545" y="36300"/>
                    </a:cubicBezTo>
                    <a:cubicBezTo>
                      <a:pt x="13735" y="36300"/>
                      <a:pt x="13936" y="36329"/>
                      <a:pt x="14144" y="36393"/>
                    </a:cubicBezTo>
                    <a:cubicBezTo>
                      <a:pt x="14644" y="36560"/>
                      <a:pt x="14978" y="36793"/>
                      <a:pt x="15211" y="37127"/>
                    </a:cubicBezTo>
                    <a:cubicBezTo>
                      <a:pt x="23384" y="32757"/>
                      <a:pt x="30455" y="26419"/>
                      <a:pt x="35692" y="18747"/>
                    </a:cubicBezTo>
                    <a:cubicBezTo>
                      <a:pt x="38494" y="14711"/>
                      <a:pt x="39995" y="11208"/>
                      <a:pt x="40462" y="7873"/>
                    </a:cubicBezTo>
                    <a:lnTo>
                      <a:pt x="40462" y="7873"/>
                    </a:lnTo>
                    <a:cubicBezTo>
                      <a:pt x="40401" y="7885"/>
                      <a:pt x="40331" y="7893"/>
                      <a:pt x="40257" y="7893"/>
                    </a:cubicBezTo>
                    <a:cubicBezTo>
                      <a:pt x="40129" y="7893"/>
                      <a:pt x="39989" y="7869"/>
                      <a:pt x="39862" y="7806"/>
                    </a:cubicBezTo>
                    <a:cubicBezTo>
                      <a:pt x="38895" y="7539"/>
                      <a:pt x="38895" y="6505"/>
                      <a:pt x="39395" y="5905"/>
                    </a:cubicBezTo>
                    <a:lnTo>
                      <a:pt x="2698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8"/>
              <p:cNvSpPr/>
              <p:nvPr/>
            </p:nvSpPr>
            <p:spPr>
              <a:xfrm>
                <a:off x="3075700" y="3625525"/>
                <a:ext cx="844800" cy="834800"/>
              </a:xfrm>
              <a:custGeom>
                <a:rect b="b" l="l" r="r" t="t"/>
                <a:pathLst>
                  <a:path extrusionOk="0" h="33392" w="33792">
                    <a:moveTo>
                      <a:pt x="26986" y="1"/>
                    </a:moveTo>
                    <a:cubicBezTo>
                      <a:pt x="26875" y="531"/>
                      <a:pt x="26483" y="991"/>
                      <a:pt x="25910" y="991"/>
                    </a:cubicBezTo>
                    <a:cubicBezTo>
                      <a:pt x="25797" y="991"/>
                      <a:pt x="25678" y="973"/>
                      <a:pt x="25552" y="935"/>
                    </a:cubicBezTo>
                    <a:cubicBezTo>
                      <a:pt x="25485" y="935"/>
                      <a:pt x="25452" y="902"/>
                      <a:pt x="25385" y="835"/>
                    </a:cubicBezTo>
                    <a:cubicBezTo>
                      <a:pt x="23551" y="8007"/>
                      <a:pt x="18881" y="13611"/>
                      <a:pt x="15111" y="17147"/>
                    </a:cubicBezTo>
                    <a:cubicBezTo>
                      <a:pt x="10608" y="21316"/>
                      <a:pt x="5438" y="24519"/>
                      <a:pt x="201" y="27587"/>
                    </a:cubicBezTo>
                    <a:cubicBezTo>
                      <a:pt x="968" y="28088"/>
                      <a:pt x="768" y="29255"/>
                      <a:pt x="1" y="29589"/>
                    </a:cubicBezTo>
                    <a:lnTo>
                      <a:pt x="6138" y="33392"/>
                    </a:lnTo>
                    <a:cubicBezTo>
                      <a:pt x="6272" y="33225"/>
                      <a:pt x="6438" y="33058"/>
                      <a:pt x="6639" y="32925"/>
                    </a:cubicBezTo>
                    <a:cubicBezTo>
                      <a:pt x="12243" y="29389"/>
                      <a:pt x="19081" y="26420"/>
                      <a:pt x="23417" y="21416"/>
                    </a:cubicBezTo>
                    <a:cubicBezTo>
                      <a:pt x="27987" y="16113"/>
                      <a:pt x="31356" y="11543"/>
                      <a:pt x="33791" y="3270"/>
                    </a:cubicBezTo>
                    <a:lnTo>
                      <a:pt x="26986" y="1"/>
                    </a:lnTo>
                    <a:close/>
                  </a:path>
                </a:pathLst>
              </a:custGeom>
              <a:solidFill>
                <a:srgbClr val="52AF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8"/>
              <p:cNvSpPr/>
              <p:nvPr/>
            </p:nvSpPr>
            <p:spPr>
              <a:xfrm>
                <a:off x="3758700" y="3852850"/>
                <a:ext cx="107600" cy="95725"/>
              </a:xfrm>
              <a:custGeom>
                <a:rect b="b" l="l" r="r" t="t"/>
                <a:pathLst>
                  <a:path extrusionOk="0" h="3829" w="4304">
                    <a:moveTo>
                      <a:pt x="2141" y="1"/>
                    </a:moveTo>
                    <a:cubicBezTo>
                      <a:pt x="1306" y="1"/>
                      <a:pt x="546" y="530"/>
                      <a:pt x="300" y="1349"/>
                    </a:cubicBezTo>
                    <a:cubicBezTo>
                      <a:pt x="0" y="2383"/>
                      <a:pt x="600" y="3450"/>
                      <a:pt x="1601" y="3751"/>
                    </a:cubicBezTo>
                    <a:cubicBezTo>
                      <a:pt x="1782" y="3803"/>
                      <a:pt x="1965" y="3828"/>
                      <a:pt x="2143" y="3828"/>
                    </a:cubicBezTo>
                    <a:cubicBezTo>
                      <a:pt x="2986" y="3828"/>
                      <a:pt x="3755" y="3275"/>
                      <a:pt x="4003" y="2450"/>
                    </a:cubicBezTo>
                    <a:cubicBezTo>
                      <a:pt x="4303" y="1416"/>
                      <a:pt x="3703" y="381"/>
                      <a:pt x="2702" y="81"/>
                    </a:cubicBezTo>
                    <a:cubicBezTo>
                      <a:pt x="2515" y="27"/>
                      <a:pt x="2326" y="1"/>
                      <a:pt x="2141" y="1"/>
                    </a:cubicBezTo>
                    <a:close/>
                  </a:path>
                </a:pathLst>
              </a:custGeom>
              <a:solidFill>
                <a:srgbClr val="32A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8"/>
              <p:cNvSpPr/>
              <p:nvPr/>
            </p:nvSpPr>
            <p:spPr>
              <a:xfrm>
                <a:off x="3856775" y="3829700"/>
                <a:ext cx="110550" cy="170900"/>
              </a:xfrm>
              <a:custGeom>
                <a:rect b="b" l="l" r="r" t="t"/>
                <a:pathLst>
                  <a:path extrusionOk="0" h="6836" w="4422">
                    <a:moveTo>
                      <a:pt x="4127" y="1"/>
                    </a:moveTo>
                    <a:cubicBezTo>
                      <a:pt x="4018" y="1"/>
                      <a:pt x="3911" y="64"/>
                      <a:pt x="3883" y="207"/>
                    </a:cubicBezTo>
                    <a:cubicBezTo>
                      <a:pt x="3249" y="2608"/>
                      <a:pt x="2048" y="4710"/>
                      <a:pt x="213" y="6411"/>
                    </a:cubicBezTo>
                    <a:cubicBezTo>
                      <a:pt x="1" y="6571"/>
                      <a:pt x="212" y="6836"/>
                      <a:pt x="407" y="6836"/>
                    </a:cubicBezTo>
                    <a:cubicBezTo>
                      <a:pt x="457" y="6836"/>
                      <a:pt x="506" y="6819"/>
                      <a:pt x="547" y="6778"/>
                    </a:cubicBezTo>
                    <a:cubicBezTo>
                      <a:pt x="2415" y="5043"/>
                      <a:pt x="3749" y="2809"/>
                      <a:pt x="4383" y="307"/>
                    </a:cubicBezTo>
                    <a:cubicBezTo>
                      <a:pt x="4421" y="115"/>
                      <a:pt x="4273" y="1"/>
                      <a:pt x="4127" y="1"/>
                    </a:cubicBezTo>
                    <a:close/>
                  </a:path>
                </a:pathLst>
              </a:custGeom>
              <a:solidFill>
                <a:srgbClr val="32A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8"/>
              <p:cNvSpPr/>
              <p:nvPr/>
            </p:nvSpPr>
            <p:spPr>
              <a:xfrm>
                <a:off x="3880975" y="3851700"/>
                <a:ext cx="110575" cy="170600"/>
              </a:xfrm>
              <a:custGeom>
                <a:rect b="b" l="l" r="r" t="t"/>
                <a:pathLst>
                  <a:path extrusionOk="0" h="6824" w="4423">
                    <a:moveTo>
                      <a:pt x="4109" y="1"/>
                    </a:moveTo>
                    <a:cubicBezTo>
                      <a:pt x="4007" y="1"/>
                      <a:pt x="3909" y="59"/>
                      <a:pt x="3882" y="194"/>
                    </a:cubicBezTo>
                    <a:cubicBezTo>
                      <a:pt x="3248" y="2596"/>
                      <a:pt x="2047" y="4697"/>
                      <a:pt x="213" y="6398"/>
                    </a:cubicBezTo>
                    <a:cubicBezTo>
                      <a:pt x="0" y="6558"/>
                      <a:pt x="190" y="6823"/>
                      <a:pt x="394" y="6823"/>
                    </a:cubicBezTo>
                    <a:cubicBezTo>
                      <a:pt x="446" y="6823"/>
                      <a:pt x="499" y="6806"/>
                      <a:pt x="546" y="6765"/>
                    </a:cubicBezTo>
                    <a:cubicBezTo>
                      <a:pt x="2448" y="4997"/>
                      <a:pt x="3749" y="2829"/>
                      <a:pt x="4382" y="327"/>
                    </a:cubicBezTo>
                    <a:cubicBezTo>
                      <a:pt x="4422" y="128"/>
                      <a:pt x="4260" y="1"/>
                      <a:pt x="4109" y="1"/>
                    </a:cubicBezTo>
                    <a:close/>
                  </a:path>
                </a:pathLst>
              </a:custGeom>
              <a:solidFill>
                <a:srgbClr val="32A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8"/>
              <p:cNvSpPr/>
              <p:nvPr/>
            </p:nvSpPr>
            <p:spPr>
              <a:xfrm>
                <a:off x="3449300" y="4001425"/>
                <a:ext cx="382800" cy="305675"/>
              </a:xfrm>
              <a:custGeom>
                <a:rect b="b" l="l" r="r" t="t"/>
                <a:pathLst>
                  <a:path extrusionOk="0" h="12227" w="15312">
                    <a:moveTo>
                      <a:pt x="6405" y="0"/>
                    </a:moveTo>
                    <a:cubicBezTo>
                      <a:pt x="4440" y="0"/>
                      <a:pt x="2662" y="819"/>
                      <a:pt x="1668" y="2377"/>
                    </a:cubicBezTo>
                    <a:cubicBezTo>
                      <a:pt x="1" y="5046"/>
                      <a:pt x="1335" y="8882"/>
                      <a:pt x="4637" y="10950"/>
                    </a:cubicBezTo>
                    <a:cubicBezTo>
                      <a:pt x="6011" y="11811"/>
                      <a:pt x="7507" y="12227"/>
                      <a:pt x="8907" y="12227"/>
                    </a:cubicBezTo>
                    <a:cubicBezTo>
                      <a:pt x="10872" y="12227"/>
                      <a:pt x="12650" y="11408"/>
                      <a:pt x="13644" y="9849"/>
                    </a:cubicBezTo>
                    <a:cubicBezTo>
                      <a:pt x="15311" y="7181"/>
                      <a:pt x="13977" y="3345"/>
                      <a:pt x="10675" y="1277"/>
                    </a:cubicBezTo>
                    <a:cubicBezTo>
                      <a:pt x="9301" y="416"/>
                      <a:pt x="7805" y="0"/>
                      <a:pt x="6405" y="0"/>
                    </a:cubicBezTo>
                    <a:close/>
                  </a:path>
                </a:pathLst>
              </a:custGeom>
              <a:solidFill>
                <a:srgbClr val="32A8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8"/>
              <p:cNvSpPr/>
              <p:nvPr/>
            </p:nvSpPr>
            <p:spPr>
              <a:xfrm>
                <a:off x="3466825" y="4015900"/>
                <a:ext cx="346100" cy="277725"/>
              </a:xfrm>
              <a:custGeom>
                <a:rect b="b" l="l" r="r" t="t"/>
                <a:pathLst>
                  <a:path extrusionOk="0" h="11109" w="13844">
                    <a:moveTo>
                      <a:pt x="5856" y="258"/>
                    </a:moveTo>
                    <a:cubicBezTo>
                      <a:pt x="6462" y="258"/>
                      <a:pt x="7087" y="348"/>
                      <a:pt x="7706" y="531"/>
                    </a:cubicBezTo>
                    <a:cubicBezTo>
                      <a:pt x="8339" y="698"/>
                      <a:pt x="8973" y="998"/>
                      <a:pt x="9540" y="1365"/>
                    </a:cubicBezTo>
                    <a:cubicBezTo>
                      <a:pt x="12409" y="3166"/>
                      <a:pt x="13576" y="6502"/>
                      <a:pt x="12142" y="8803"/>
                    </a:cubicBezTo>
                    <a:cubicBezTo>
                      <a:pt x="11306" y="10165"/>
                      <a:pt x="9767" y="10868"/>
                      <a:pt x="8060" y="10868"/>
                    </a:cubicBezTo>
                    <a:cubicBezTo>
                      <a:pt x="6840" y="10868"/>
                      <a:pt x="5533" y="10508"/>
                      <a:pt x="4336" y="9771"/>
                    </a:cubicBezTo>
                    <a:cubicBezTo>
                      <a:pt x="1468" y="7970"/>
                      <a:pt x="300" y="4634"/>
                      <a:pt x="1768" y="2332"/>
                    </a:cubicBezTo>
                    <a:cubicBezTo>
                      <a:pt x="2581" y="977"/>
                      <a:pt x="4141" y="258"/>
                      <a:pt x="5856" y="258"/>
                    </a:cubicBezTo>
                    <a:close/>
                    <a:moveTo>
                      <a:pt x="5798" y="0"/>
                    </a:moveTo>
                    <a:cubicBezTo>
                      <a:pt x="4002" y="0"/>
                      <a:pt x="2380" y="740"/>
                      <a:pt x="1501" y="2165"/>
                    </a:cubicBezTo>
                    <a:cubicBezTo>
                      <a:pt x="0" y="4600"/>
                      <a:pt x="1168" y="8070"/>
                      <a:pt x="4170" y="9971"/>
                    </a:cubicBezTo>
                    <a:cubicBezTo>
                      <a:pt x="4803" y="10371"/>
                      <a:pt x="5437" y="10638"/>
                      <a:pt x="6104" y="10838"/>
                    </a:cubicBezTo>
                    <a:cubicBezTo>
                      <a:pt x="6749" y="11019"/>
                      <a:pt x="7396" y="11108"/>
                      <a:pt x="8022" y="11108"/>
                    </a:cubicBezTo>
                    <a:cubicBezTo>
                      <a:pt x="9824" y="11108"/>
                      <a:pt x="11451" y="10364"/>
                      <a:pt x="12342" y="8904"/>
                    </a:cubicBezTo>
                    <a:cubicBezTo>
                      <a:pt x="13843" y="6502"/>
                      <a:pt x="12676" y="2999"/>
                      <a:pt x="9674" y="1131"/>
                    </a:cubicBezTo>
                    <a:cubicBezTo>
                      <a:pt x="8429" y="371"/>
                      <a:pt x="7070" y="0"/>
                      <a:pt x="5798" y="0"/>
                    </a:cubicBezTo>
                    <a:close/>
                  </a:path>
                </a:pathLst>
              </a:custGeom>
              <a:solidFill>
                <a:srgbClr val="92C6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8"/>
              <p:cNvSpPr/>
              <p:nvPr/>
            </p:nvSpPr>
            <p:spPr>
              <a:xfrm>
                <a:off x="3546875" y="4056675"/>
                <a:ext cx="199325" cy="173025"/>
              </a:xfrm>
              <a:custGeom>
                <a:rect b="b" l="l" r="r" t="t"/>
                <a:pathLst>
                  <a:path extrusionOk="0" h="6921" w="7973">
                    <a:moveTo>
                      <a:pt x="1501" y="2002"/>
                    </a:moveTo>
                    <a:lnTo>
                      <a:pt x="2836" y="3070"/>
                    </a:lnTo>
                    <a:cubicBezTo>
                      <a:pt x="2602" y="3203"/>
                      <a:pt x="2402" y="3303"/>
                      <a:pt x="2169" y="3303"/>
                    </a:cubicBezTo>
                    <a:cubicBezTo>
                      <a:pt x="2142" y="3308"/>
                      <a:pt x="2115" y="3310"/>
                      <a:pt x="2088" y="3310"/>
                    </a:cubicBezTo>
                    <a:cubicBezTo>
                      <a:pt x="1915" y="3310"/>
                      <a:pt x="1746" y="3223"/>
                      <a:pt x="1601" y="3136"/>
                    </a:cubicBezTo>
                    <a:cubicBezTo>
                      <a:pt x="1435" y="3003"/>
                      <a:pt x="1335" y="2836"/>
                      <a:pt x="1335" y="2636"/>
                    </a:cubicBezTo>
                    <a:cubicBezTo>
                      <a:pt x="1335" y="2402"/>
                      <a:pt x="1401" y="2202"/>
                      <a:pt x="1501" y="2002"/>
                    </a:cubicBezTo>
                    <a:close/>
                    <a:moveTo>
                      <a:pt x="5667" y="3149"/>
                    </a:moveTo>
                    <a:cubicBezTo>
                      <a:pt x="5857" y="3149"/>
                      <a:pt x="6014" y="3239"/>
                      <a:pt x="6171" y="3370"/>
                    </a:cubicBezTo>
                    <a:cubicBezTo>
                      <a:pt x="6405" y="3537"/>
                      <a:pt x="6505" y="3737"/>
                      <a:pt x="6505" y="3970"/>
                    </a:cubicBezTo>
                    <a:cubicBezTo>
                      <a:pt x="6505" y="4170"/>
                      <a:pt x="6438" y="4404"/>
                      <a:pt x="6305" y="4671"/>
                    </a:cubicBezTo>
                    <a:lnTo>
                      <a:pt x="4770" y="3370"/>
                    </a:lnTo>
                    <a:cubicBezTo>
                      <a:pt x="5004" y="3236"/>
                      <a:pt x="5271" y="3203"/>
                      <a:pt x="5504" y="3170"/>
                    </a:cubicBezTo>
                    <a:cubicBezTo>
                      <a:pt x="5561" y="3155"/>
                      <a:pt x="5615" y="3149"/>
                      <a:pt x="5667" y="3149"/>
                    </a:cubicBezTo>
                    <a:close/>
                    <a:moveTo>
                      <a:pt x="667" y="1"/>
                    </a:moveTo>
                    <a:lnTo>
                      <a:pt x="0" y="801"/>
                    </a:lnTo>
                    <a:lnTo>
                      <a:pt x="768" y="1402"/>
                    </a:lnTo>
                    <a:cubicBezTo>
                      <a:pt x="434" y="1902"/>
                      <a:pt x="267" y="2469"/>
                      <a:pt x="301" y="2903"/>
                    </a:cubicBezTo>
                    <a:cubicBezTo>
                      <a:pt x="301" y="3370"/>
                      <a:pt x="501" y="3803"/>
                      <a:pt x="901" y="4070"/>
                    </a:cubicBezTo>
                    <a:cubicBezTo>
                      <a:pt x="1101" y="4237"/>
                      <a:pt x="1335" y="4404"/>
                      <a:pt x="1601" y="4471"/>
                    </a:cubicBezTo>
                    <a:cubicBezTo>
                      <a:pt x="1767" y="4494"/>
                      <a:pt x="1948" y="4518"/>
                      <a:pt x="2123" y="4518"/>
                    </a:cubicBezTo>
                    <a:cubicBezTo>
                      <a:pt x="2196" y="4518"/>
                      <a:pt x="2267" y="4514"/>
                      <a:pt x="2335" y="4504"/>
                    </a:cubicBezTo>
                    <a:cubicBezTo>
                      <a:pt x="2569" y="4471"/>
                      <a:pt x="2802" y="4404"/>
                      <a:pt x="3069" y="4304"/>
                    </a:cubicBezTo>
                    <a:cubicBezTo>
                      <a:pt x="3303" y="4204"/>
                      <a:pt x="3503" y="4070"/>
                      <a:pt x="3770" y="3970"/>
                    </a:cubicBezTo>
                    <a:lnTo>
                      <a:pt x="5638" y="5538"/>
                    </a:lnTo>
                    <a:cubicBezTo>
                      <a:pt x="5382" y="5726"/>
                      <a:pt x="5108" y="5817"/>
                      <a:pt x="4817" y="5817"/>
                    </a:cubicBezTo>
                    <a:cubicBezTo>
                      <a:pt x="4539" y="5817"/>
                      <a:pt x="4246" y="5734"/>
                      <a:pt x="3936" y="5571"/>
                    </a:cubicBezTo>
                    <a:lnTo>
                      <a:pt x="3403" y="6505"/>
                    </a:lnTo>
                    <a:cubicBezTo>
                      <a:pt x="3829" y="6761"/>
                      <a:pt x="4256" y="6920"/>
                      <a:pt x="4703" y="6920"/>
                    </a:cubicBezTo>
                    <a:cubicBezTo>
                      <a:pt x="4780" y="6920"/>
                      <a:pt x="4858" y="6915"/>
                      <a:pt x="4937" y="6906"/>
                    </a:cubicBezTo>
                    <a:cubicBezTo>
                      <a:pt x="5471" y="6872"/>
                      <a:pt x="5971" y="6639"/>
                      <a:pt x="6472" y="6172"/>
                    </a:cubicBezTo>
                    <a:lnTo>
                      <a:pt x="7306" y="6739"/>
                    </a:lnTo>
                    <a:lnTo>
                      <a:pt x="7973" y="5972"/>
                    </a:lnTo>
                    <a:lnTo>
                      <a:pt x="7239" y="5338"/>
                    </a:lnTo>
                    <a:cubicBezTo>
                      <a:pt x="7406" y="5038"/>
                      <a:pt x="7506" y="4804"/>
                      <a:pt x="7606" y="4504"/>
                    </a:cubicBezTo>
                    <a:cubicBezTo>
                      <a:pt x="7672" y="4204"/>
                      <a:pt x="7739" y="3970"/>
                      <a:pt x="7672" y="3703"/>
                    </a:cubicBezTo>
                    <a:cubicBezTo>
                      <a:pt x="7639" y="3470"/>
                      <a:pt x="7606" y="3203"/>
                      <a:pt x="7472" y="3003"/>
                    </a:cubicBezTo>
                    <a:cubicBezTo>
                      <a:pt x="7339" y="2803"/>
                      <a:pt x="7239" y="2636"/>
                      <a:pt x="7005" y="2469"/>
                    </a:cubicBezTo>
                    <a:cubicBezTo>
                      <a:pt x="6772" y="2236"/>
                      <a:pt x="6472" y="2069"/>
                      <a:pt x="6238" y="2035"/>
                    </a:cubicBezTo>
                    <a:cubicBezTo>
                      <a:pt x="6049" y="2012"/>
                      <a:pt x="5877" y="1988"/>
                      <a:pt x="5687" y="1988"/>
                    </a:cubicBezTo>
                    <a:cubicBezTo>
                      <a:pt x="5608" y="1988"/>
                      <a:pt x="5525" y="1992"/>
                      <a:pt x="5438" y="2002"/>
                    </a:cubicBezTo>
                    <a:cubicBezTo>
                      <a:pt x="5137" y="2035"/>
                      <a:pt x="4904" y="2069"/>
                      <a:pt x="4637" y="2202"/>
                    </a:cubicBezTo>
                    <a:lnTo>
                      <a:pt x="3903" y="2569"/>
                    </a:lnTo>
                    <a:lnTo>
                      <a:pt x="2269" y="1235"/>
                    </a:lnTo>
                    <a:cubicBezTo>
                      <a:pt x="2481" y="1129"/>
                      <a:pt x="2687" y="1071"/>
                      <a:pt x="2902" y="1071"/>
                    </a:cubicBezTo>
                    <a:cubicBezTo>
                      <a:pt x="3158" y="1071"/>
                      <a:pt x="3428" y="1153"/>
                      <a:pt x="3736" y="1335"/>
                    </a:cubicBezTo>
                    <a:lnTo>
                      <a:pt x="4303" y="401"/>
                    </a:lnTo>
                    <a:cubicBezTo>
                      <a:pt x="4103" y="301"/>
                      <a:pt x="3903" y="167"/>
                      <a:pt x="3636" y="67"/>
                    </a:cubicBezTo>
                    <a:cubicBezTo>
                      <a:pt x="3403" y="34"/>
                      <a:pt x="3136" y="1"/>
                      <a:pt x="2902" y="1"/>
                    </a:cubicBezTo>
                    <a:cubicBezTo>
                      <a:pt x="2636" y="1"/>
                      <a:pt x="2402" y="34"/>
                      <a:pt x="2135" y="167"/>
                    </a:cubicBezTo>
                    <a:cubicBezTo>
                      <a:pt x="1902" y="301"/>
                      <a:pt x="1668" y="401"/>
                      <a:pt x="1435" y="634"/>
                    </a:cubicBezTo>
                    <a:lnTo>
                      <a:pt x="667" y="1"/>
                    </a:lnTo>
                    <a:close/>
                  </a:path>
                </a:pathLst>
              </a:custGeom>
              <a:solidFill>
                <a:srgbClr val="0095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8"/>
              <p:cNvSpPr/>
              <p:nvPr/>
            </p:nvSpPr>
            <p:spPr>
              <a:xfrm>
                <a:off x="2957275" y="3539650"/>
                <a:ext cx="1088300" cy="1050775"/>
              </a:xfrm>
              <a:custGeom>
                <a:rect b="b" l="l" r="r" t="t"/>
                <a:pathLst>
                  <a:path extrusionOk="0" h="42031" w="43532">
                    <a:moveTo>
                      <a:pt x="25853" y="0"/>
                    </a:moveTo>
                    <a:cubicBezTo>
                      <a:pt x="25486" y="7239"/>
                      <a:pt x="21750" y="13977"/>
                      <a:pt x="16880" y="19347"/>
                    </a:cubicBezTo>
                    <a:cubicBezTo>
                      <a:pt x="12009" y="24685"/>
                      <a:pt x="6005" y="28854"/>
                      <a:pt x="1" y="32990"/>
                    </a:cubicBezTo>
                    <a:lnTo>
                      <a:pt x="18047" y="42030"/>
                    </a:lnTo>
                    <a:cubicBezTo>
                      <a:pt x="26820" y="36827"/>
                      <a:pt x="34192" y="29254"/>
                      <a:pt x="39229" y="20381"/>
                    </a:cubicBezTo>
                    <a:cubicBezTo>
                      <a:pt x="41664" y="16145"/>
                      <a:pt x="43532" y="11375"/>
                      <a:pt x="43098" y="6538"/>
                    </a:cubicBezTo>
                    <a:lnTo>
                      <a:pt x="25853" y="0"/>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8"/>
              <p:cNvSpPr/>
              <p:nvPr/>
            </p:nvSpPr>
            <p:spPr>
              <a:xfrm>
                <a:off x="3049025" y="3587175"/>
                <a:ext cx="962375" cy="954050"/>
              </a:xfrm>
              <a:custGeom>
                <a:rect b="b" l="l" r="r" t="t"/>
                <a:pathLst>
                  <a:path extrusionOk="0" h="38162" w="38495">
                    <a:moveTo>
                      <a:pt x="24418" y="1"/>
                    </a:moveTo>
                    <a:cubicBezTo>
                      <a:pt x="24359" y="561"/>
                      <a:pt x="23986" y="1096"/>
                      <a:pt x="23346" y="1096"/>
                    </a:cubicBezTo>
                    <a:cubicBezTo>
                      <a:pt x="23263" y="1096"/>
                      <a:pt x="23175" y="1087"/>
                      <a:pt x="23083" y="1068"/>
                    </a:cubicBezTo>
                    <a:cubicBezTo>
                      <a:pt x="23017" y="1068"/>
                      <a:pt x="22983" y="1001"/>
                      <a:pt x="22916" y="1001"/>
                    </a:cubicBezTo>
                    <a:cubicBezTo>
                      <a:pt x="21716" y="8307"/>
                      <a:pt x="17546" y="14277"/>
                      <a:pt x="14010" y="18114"/>
                    </a:cubicBezTo>
                    <a:cubicBezTo>
                      <a:pt x="9874" y="22617"/>
                      <a:pt x="5004" y="26286"/>
                      <a:pt x="33" y="29755"/>
                    </a:cubicBezTo>
                    <a:cubicBezTo>
                      <a:pt x="834" y="30155"/>
                      <a:pt x="701" y="31356"/>
                      <a:pt x="0" y="31757"/>
                    </a:cubicBezTo>
                    <a:lnTo>
                      <a:pt x="12676" y="38161"/>
                    </a:lnTo>
                    <a:cubicBezTo>
                      <a:pt x="13008" y="37690"/>
                      <a:pt x="13525" y="37311"/>
                      <a:pt x="14226" y="37311"/>
                    </a:cubicBezTo>
                    <a:cubicBezTo>
                      <a:pt x="14369" y="37311"/>
                      <a:pt x="14519" y="37327"/>
                      <a:pt x="14677" y="37361"/>
                    </a:cubicBezTo>
                    <a:cubicBezTo>
                      <a:pt x="15178" y="37494"/>
                      <a:pt x="15545" y="37694"/>
                      <a:pt x="15811" y="38028"/>
                    </a:cubicBezTo>
                    <a:cubicBezTo>
                      <a:pt x="23550" y="32991"/>
                      <a:pt x="30055" y="26119"/>
                      <a:pt x="34658" y="18013"/>
                    </a:cubicBezTo>
                    <a:cubicBezTo>
                      <a:pt x="37093" y="13744"/>
                      <a:pt x="38327" y="10108"/>
                      <a:pt x="38494" y="6739"/>
                    </a:cubicBezTo>
                    <a:lnTo>
                      <a:pt x="38494" y="6739"/>
                    </a:lnTo>
                    <a:cubicBezTo>
                      <a:pt x="38376" y="6762"/>
                      <a:pt x="38225" y="6786"/>
                      <a:pt x="38076" y="6786"/>
                    </a:cubicBezTo>
                    <a:cubicBezTo>
                      <a:pt x="38014" y="6786"/>
                      <a:pt x="37952" y="6782"/>
                      <a:pt x="37894" y="6772"/>
                    </a:cubicBezTo>
                    <a:cubicBezTo>
                      <a:pt x="36926" y="6572"/>
                      <a:pt x="36826" y="5505"/>
                      <a:pt x="37260" y="4904"/>
                    </a:cubicBezTo>
                    <a:lnTo>
                      <a:pt x="244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8"/>
              <p:cNvSpPr/>
              <p:nvPr/>
            </p:nvSpPr>
            <p:spPr>
              <a:xfrm>
                <a:off x="3692800" y="3807000"/>
                <a:ext cx="104275" cy="95725"/>
              </a:xfrm>
              <a:custGeom>
                <a:rect b="b" l="l" r="r" t="t"/>
                <a:pathLst>
                  <a:path extrusionOk="0" h="3829" w="4171">
                    <a:moveTo>
                      <a:pt x="2052" y="1"/>
                    </a:moveTo>
                    <a:cubicBezTo>
                      <a:pt x="1171" y="1"/>
                      <a:pt x="374" y="621"/>
                      <a:pt x="201" y="1515"/>
                    </a:cubicBezTo>
                    <a:cubicBezTo>
                      <a:pt x="1" y="2549"/>
                      <a:pt x="668" y="3583"/>
                      <a:pt x="1702" y="3783"/>
                    </a:cubicBezTo>
                    <a:cubicBezTo>
                      <a:pt x="1837" y="3814"/>
                      <a:pt x="1971" y="3828"/>
                      <a:pt x="2103" y="3828"/>
                    </a:cubicBezTo>
                    <a:cubicBezTo>
                      <a:pt x="2984" y="3828"/>
                      <a:pt x="3767" y="3181"/>
                      <a:pt x="3970" y="2282"/>
                    </a:cubicBezTo>
                    <a:cubicBezTo>
                      <a:pt x="4170" y="1248"/>
                      <a:pt x="3503" y="247"/>
                      <a:pt x="2469" y="47"/>
                    </a:cubicBezTo>
                    <a:cubicBezTo>
                      <a:pt x="2330" y="16"/>
                      <a:pt x="2190" y="1"/>
                      <a:pt x="2052"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8"/>
              <p:cNvSpPr/>
              <p:nvPr/>
            </p:nvSpPr>
            <p:spPr>
              <a:xfrm>
                <a:off x="3796675" y="3773000"/>
                <a:ext cx="95950" cy="178575"/>
              </a:xfrm>
              <a:custGeom>
                <a:rect b="b" l="l" r="r" t="t"/>
                <a:pathLst>
                  <a:path extrusionOk="0" h="7143" w="3838">
                    <a:moveTo>
                      <a:pt x="3538" y="1"/>
                    </a:moveTo>
                    <a:cubicBezTo>
                      <a:pt x="3431" y="1"/>
                      <a:pt x="3332" y="64"/>
                      <a:pt x="3318" y="206"/>
                    </a:cubicBezTo>
                    <a:cubicBezTo>
                      <a:pt x="2918" y="2675"/>
                      <a:pt x="1850" y="4876"/>
                      <a:pt x="149" y="6711"/>
                    </a:cubicBezTo>
                    <a:cubicBezTo>
                      <a:pt x="1" y="6909"/>
                      <a:pt x="163" y="7143"/>
                      <a:pt x="339" y="7143"/>
                    </a:cubicBezTo>
                    <a:cubicBezTo>
                      <a:pt x="401" y="7143"/>
                      <a:pt x="464" y="7114"/>
                      <a:pt x="516" y="7045"/>
                    </a:cubicBezTo>
                    <a:cubicBezTo>
                      <a:pt x="2317" y="5143"/>
                      <a:pt x="3418" y="2875"/>
                      <a:pt x="3818" y="306"/>
                    </a:cubicBezTo>
                    <a:cubicBezTo>
                      <a:pt x="3837" y="115"/>
                      <a:pt x="3681" y="1"/>
                      <a:pt x="3538"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8"/>
              <p:cNvSpPr/>
              <p:nvPr/>
            </p:nvSpPr>
            <p:spPr>
              <a:xfrm>
                <a:off x="3822425" y="3792675"/>
                <a:ext cx="96475" cy="178450"/>
              </a:xfrm>
              <a:custGeom>
                <a:rect b="b" l="l" r="r" t="t"/>
                <a:pathLst>
                  <a:path extrusionOk="0" h="7138" w="3859">
                    <a:moveTo>
                      <a:pt x="3571" y="1"/>
                    </a:moveTo>
                    <a:cubicBezTo>
                      <a:pt x="3453" y="1"/>
                      <a:pt x="3337" y="70"/>
                      <a:pt x="3322" y="220"/>
                    </a:cubicBezTo>
                    <a:cubicBezTo>
                      <a:pt x="2922" y="2688"/>
                      <a:pt x="1888" y="4890"/>
                      <a:pt x="153" y="6725"/>
                    </a:cubicBezTo>
                    <a:cubicBezTo>
                      <a:pt x="1" y="6902"/>
                      <a:pt x="176" y="7138"/>
                      <a:pt x="372" y="7138"/>
                    </a:cubicBezTo>
                    <a:cubicBezTo>
                      <a:pt x="434" y="7138"/>
                      <a:pt x="497" y="7114"/>
                      <a:pt x="553" y="7058"/>
                    </a:cubicBezTo>
                    <a:cubicBezTo>
                      <a:pt x="2321" y="5123"/>
                      <a:pt x="3422" y="2855"/>
                      <a:pt x="3822" y="287"/>
                    </a:cubicBezTo>
                    <a:cubicBezTo>
                      <a:pt x="3859" y="103"/>
                      <a:pt x="3714" y="1"/>
                      <a:pt x="3571"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8"/>
              <p:cNvSpPr/>
              <p:nvPr/>
            </p:nvSpPr>
            <p:spPr>
              <a:xfrm>
                <a:off x="3402600" y="3973450"/>
                <a:ext cx="385300" cy="300750"/>
              </a:xfrm>
              <a:custGeom>
                <a:rect b="b" l="l" r="r" t="t"/>
                <a:pathLst>
                  <a:path extrusionOk="0" h="12030" w="15412">
                    <a:moveTo>
                      <a:pt x="6574" y="0"/>
                    </a:moveTo>
                    <a:cubicBezTo>
                      <a:pt x="4353" y="0"/>
                      <a:pt x="2360" y="989"/>
                      <a:pt x="1435" y="2796"/>
                    </a:cubicBezTo>
                    <a:cubicBezTo>
                      <a:pt x="1" y="5598"/>
                      <a:pt x="1635" y="9301"/>
                      <a:pt x="5104" y="11102"/>
                    </a:cubicBezTo>
                    <a:cubicBezTo>
                      <a:pt x="6324" y="11730"/>
                      <a:pt x="7616" y="12029"/>
                      <a:pt x="8838" y="12029"/>
                    </a:cubicBezTo>
                    <a:cubicBezTo>
                      <a:pt x="11059" y="12029"/>
                      <a:pt x="13052" y="11041"/>
                      <a:pt x="13977" y="9234"/>
                    </a:cubicBezTo>
                    <a:cubicBezTo>
                      <a:pt x="15412" y="6432"/>
                      <a:pt x="13777" y="2729"/>
                      <a:pt x="10308" y="928"/>
                    </a:cubicBezTo>
                    <a:cubicBezTo>
                      <a:pt x="9088" y="300"/>
                      <a:pt x="7796" y="0"/>
                      <a:pt x="6574"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8"/>
              <p:cNvSpPr/>
              <p:nvPr/>
            </p:nvSpPr>
            <p:spPr>
              <a:xfrm>
                <a:off x="3420125" y="3986925"/>
                <a:ext cx="350275" cy="273700"/>
              </a:xfrm>
              <a:custGeom>
                <a:rect b="b" l="l" r="r" t="t"/>
                <a:pathLst>
                  <a:path extrusionOk="0" h="10948" w="14011">
                    <a:moveTo>
                      <a:pt x="5943" y="280"/>
                    </a:moveTo>
                    <a:cubicBezTo>
                      <a:pt x="6399" y="280"/>
                      <a:pt x="6867" y="327"/>
                      <a:pt x="7339" y="422"/>
                    </a:cubicBezTo>
                    <a:cubicBezTo>
                      <a:pt x="8006" y="522"/>
                      <a:pt x="8640" y="756"/>
                      <a:pt x="9240" y="1089"/>
                    </a:cubicBezTo>
                    <a:cubicBezTo>
                      <a:pt x="12275" y="2624"/>
                      <a:pt x="13710" y="5860"/>
                      <a:pt x="12476" y="8295"/>
                    </a:cubicBezTo>
                    <a:cubicBezTo>
                      <a:pt x="11662" y="9836"/>
                      <a:pt x="9942" y="10690"/>
                      <a:pt x="8020" y="10690"/>
                    </a:cubicBezTo>
                    <a:cubicBezTo>
                      <a:pt x="6948" y="10690"/>
                      <a:pt x="5812" y="10424"/>
                      <a:pt x="4737" y="9862"/>
                    </a:cubicBezTo>
                    <a:cubicBezTo>
                      <a:pt x="1701" y="8328"/>
                      <a:pt x="300" y="5092"/>
                      <a:pt x="1534" y="2657"/>
                    </a:cubicBezTo>
                    <a:cubicBezTo>
                      <a:pt x="2317" y="1119"/>
                      <a:pt x="4016" y="280"/>
                      <a:pt x="5943" y="280"/>
                    </a:cubicBezTo>
                    <a:close/>
                    <a:moveTo>
                      <a:pt x="5989" y="1"/>
                    </a:moveTo>
                    <a:cubicBezTo>
                      <a:pt x="3974" y="1"/>
                      <a:pt x="2174" y="887"/>
                      <a:pt x="1334" y="2524"/>
                    </a:cubicBezTo>
                    <a:cubicBezTo>
                      <a:pt x="0" y="5092"/>
                      <a:pt x="1501" y="8461"/>
                      <a:pt x="4637" y="10096"/>
                    </a:cubicBezTo>
                    <a:cubicBezTo>
                      <a:pt x="5237" y="10429"/>
                      <a:pt x="5904" y="10663"/>
                      <a:pt x="6571" y="10796"/>
                    </a:cubicBezTo>
                    <a:cubicBezTo>
                      <a:pt x="7058" y="10897"/>
                      <a:pt x="7542" y="10947"/>
                      <a:pt x="8014" y="10947"/>
                    </a:cubicBezTo>
                    <a:cubicBezTo>
                      <a:pt x="10035" y="10947"/>
                      <a:pt x="11838" y="10038"/>
                      <a:pt x="12676" y="8361"/>
                    </a:cubicBezTo>
                    <a:cubicBezTo>
                      <a:pt x="14010" y="5826"/>
                      <a:pt x="12509" y="2457"/>
                      <a:pt x="9373" y="823"/>
                    </a:cubicBezTo>
                    <a:cubicBezTo>
                      <a:pt x="8263" y="267"/>
                      <a:pt x="7093" y="1"/>
                      <a:pt x="59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8"/>
              <p:cNvSpPr/>
              <p:nvPr/>
            </p:nvSpPr>
            <p:spPr>
              <a:xfrm>
                <a:off x="3495175" y="4027975"/>
                <a:ext cx="206825" cy="168100"/>
              </a:xfrm>
              <a:custGeom>
                <a:rect b="b" l="l" r="r" t="t"/>
                <a:pathLst>
                  <a:path extrusionOk="0" h="6724" w="8273">
                    <a:moveTo>
                      <a:pt x="1635" y="2116"/>
                    </a:moveTo>
                    <a:lnTo>
                      <a:pt x="3036" y="3117"/>
                    </a:lnTo>
                    <a:cubicBezTo>
                      <a:pt x="2802" y="3217"/>
                      <a:pt x="2569" y="3317"/>
                      <a:pt x="2369" y="3350"/>
                    </a:cubicBezTo>
                    <a:cubicBezTo>
                      <a:pt x="2321" y="3358"/>
                      <a:pt x="2274" y="3362"/>
                      <a:pt x="2227" y="3362"/>
                    </a:cubicBezTo>
                    <a:cubicBezTo>
                      <a:pt x="2076" y="3362"/>
                      <a:pt x="1929" y="3319"/>
                      <a:pt x="1801" y="3217"/>
                    </a:cubicBezTo>
                    <a:cubicBezTo>
                      <a:pt x="1635" y="3117"/>
                      <a:pt x="1535" y="2950"/>
                      <a:pt x="1501" y="2716"/>
                    </a:cubicBezTo>
                    <a:cubicBezTo>
                      <a:pt x="1468" y="2550"/>
                      <a:pt x="1501" y="2350"/>
                      <a:pt x="1635" y="2116"/>
                    </a:cubicBezTo>
                    <a:close/>
                    <a:moveTo>
                      <a:pt x="5848" y="2872"/>
                    </a:moveTo>
                    <a:cubicBezTo>
                      <a:pt x="6021" y="2872"/>
                      <a:pt x="6216" y="2921"/>
                      <a:pt x="6371" y="3050"/>
                    </a:cubicBezTo>
                    <a:cubicBezTo>
                      <a:pt x="6638" y="3217"/>
                      <a:pt x="6738" y="3384"/>
                      <a:pt x="6738" y="3650"/>
                    </a:cubicBezTo>
                    <a:cubicBezTo>
                      <a:pt x="6805" y="3851"/>
                      <a:pt x="6738" y="4117"/>
                      <a:pt x="6638" y="4351"/>
                    </a:cubicBezTo>
                    <a:lnTo>
                      <a:pt x="4970" y="3183"/>
                    </a:lnTo>
                    <a:cubicBezTo>
                      <a:pt x="5204" y="3017"/>
                      <a:pt x="5471" y="2950"/>
                      <a:pt x="5704" y="2883"/>
                    </a:cubicBezTo>
                    <a:cubicBezTo>
                      <a:pt x="5749" y="2876"/>
                      <a:pt x="5798" y="2872"/>
                      <a:pt x="5848" y="2872"/>
                    </a:cubicBezTo>
                    <a:close/>
                    <a:moveTo>
                      <a:pt x="3008" y="1"/>
                    </a:moveTo>
                    <a:cubicBezTo>
                      <a:pt x="2939" y="1"/>
                      <a:pt x="2871" y="5"/>
                      <a:pt x="2802" y="15"/>
                    </a:cubicBezTo>
                    <a:cubicBezTo>
                      <a:pt x="2535" y="15"/>
                      <a:pt x="2268" y="115"/>
                      <a:pt x="2035" y="215"/>
                    </a:cubicBezTo>
                    <a:cubicBezTo>
                      <a:pt x="1835" y="348"/>
                      <a:pt x="1568" y="515"/>
                      <a:pt x="1368" y="715"/>
                    </a:cubicBezTo>
                    <a:lnTo>
                      <a:pt x="567" y="181"/>
                    </a:lnTo>
                    <a:lnTo>
                      <a:pt x="0" y="1015"/>
                    </a:lnTo>
                    <a:lnTo>
                      <a:pt x="767" y="1549"/>
                    </a:lnTo>
                    <a:cubicBezTo>
                      <a:pt x="501" y="2116"/>
                      <a:pt x="367" y="2650"/>
                      <a:pt x="434" y="3117"/>
                    </a:cubicBezTo>
                    <a:cubicBezTo>
                      <a:pt x="534" y="3617"/>
                      <a:pt x="767" y="3951"/>
                      <a:pt x="1168" y="4218"/>
                    </a:cubicBezTo>
                    <a:cubicBezTo>
                      <a:pt x="1401" y="4384"/>
                      <a:pt x="1668" y="4518"/>
                      <a:pt x="1902" y="4551"/>
                    </a:cubicBezTo>
                    <a:cubicBezTo>
                      <a:pt x="2035" y="4584"/>
                      <a:pt x="2160" y="4601"/>
                      <a:pt x="2285" y="4601"/>
                    </a:cubicBezTo>
                    <a:cubicBezTo>
                      <a:pt x="2410" y="4601"/>
                      <a:pt x="2535" y="4584"/>
                      <a:pt x="2669" y="4551"/>
                    </a:cubicBezTo>
                    <a:cubicBezTo>
                      <a:pt x="2902" y="4484"/>
                      <a:pt x="3102" y="4384"/>
                      <a:pt x="3369" y="4284"/>
                    </a:cubicBezTo>
                    <a:cubicBezTo>
                      <a:pt x="3569" y="4151"/>
                      <a:pt x="3836" y="3984"/>
                      <a:pt x="4036" y="3851"/>
                    </a:cubicBezTo>
                    <a:lnTo>
                      <a:pt x="6038" y="5285"/>
                    </a:lnTo>
                    <a:cubicBezTo>
                      <a:pt x="5769" y="5515"/>
                      <a:pt x="5467" y="5624"/>
                      <a:pt x="5132" y="5624"/>
                    </a:cubicBezTo>
                    <a:cubicBezTo>
                      <a:pt x="4885" y="5624"/>
                      <a:pt x="4620" y="5565"/>
                      <a:pt x="4337" y="5452"/>
                    </a:cubicBezTo>
                    <a:lnTo>
                      <a:pt x="3836" y="6386"/>
                    </a:lnTo>
                    <a:cubicBezTo>
                      <a:pt x="4212" y="6611"/>
                      <a:pt x="4606" y="6724"/>
                      <a:pt x="5004" y="6724"/>
                    </a:cubicBezTo>
                    <a:cubicBezTo>
                      <a:pt x="5137" y="6724"/>
                      <a:pt x="5271" y="6711"/>
                      <a:pt x="5404" y="6686"/>
                    </a:cubicBezTo>
                    <a:cubicBezTo>
                      <a:pt x="5971" y="6553"/>
                      <a:pt x="6405" y="6319"/>
                      <a:pt x="6872" y="5819"/>
                    </a:cubicBezTo>
                    <a:lnTo>
                      <a:pt x="7706" y="6386"/>
                    </a:lnTo>
                    <a:lnTo>
                      <a:pt x="8273" y="5552"/>
                    </a:lnTo>
                    <a:lnTo>
                      <a:pt x="7506" y="5018"/>
                    </a:lnTo>
                    <a:cubicBezTo>
                      <a:pt x="7606" y="4718"/>
                      <a:pt x="7739" y="4451"/>
                      <a:pt x="7772" y="4151"/>
                    </a:cubicBezTo>
                    <a:cubicBezTo>
                      <a:pt x="7839" y="3851"/>
                      <a:pt x="7839" y="3617"/>
                      <a:pt x="7772" y="3350"/>
                    </a:cubicBezTo>
                    <a:cubicBezTo>
                      <a:pt x="7739" y="3117"/>
                      <a:pt x="7672" y="2883"/>
                      <a:pt x="7539" y="2683"/>
                    </a:cubicBezTo>
                    <a:cubicBezTo>
                      <a:pt x="7405" y="2516"/>
                      <a:pt x="7239" y="2316"/>
                      <a:pt x="7039" y="2183"/>
                    </a:cubicBezTo>
                    <a:cubicBezTo>
                      <a:pt x="6738" y="1983"/>
                      <a:pt x="6505" y="1849"/>
                      <a:pt x="6205" y="1816"/>
                    </a:cubicBezTo>
                    <a:cubicBezTo>
                      <a:pt x="6126" y="1806"/>
                      <a:pt x="6048" y="1802"/>
                      <a:pt x="5970" y="1802"/>
                    </a:cubicBezTo>
                    <a:cubicBezTo>
                      <a:pt x="5781" y="1802"/>
                      <a:pt x="5593" y="1826"/>
                      <a:pt x="5404" y="1849"/>
                    </a:cubicBezTo>
                    <a:cubicBezTo>
                      <a:pt x="5171" y="1949"/>
                      <a:pt x="4904" y="2016"/>
                      <a:pt x="4670" y="2149"/>
                    </a:cubicBezTo>
                    <a:cubicBezTo>
                      <a:pt x="4403" y="2283"/>
                      <a:pt x="4170" y="2383"/>
                      <a:pt x="3936" y="2550"/>
                    </a:cubicBezTo>
                    <a:lnTo>
                      <a:pt x="2235" y="1349"/>
                    </a:lnTo>
                    <a:cubicBezTo>
                      <a:pt x="2464" y="1190"/>
                      <a:pt x="2711" y="1106"/>
                      <a:pt x="2972" y="1106"/>
                    </a:cubicBezTo>
                    <a:cubicBezTo>
                      <a:pt x="3206" y="1106"/>
                      <a:pt x="3451" y="1174"/>
                      <a:pt x="3703" y="1315"/>
                    </a:cubicBezTo>
                    <a:lnTo>
                      <a:pt x="4237" y="348"/>
                    </a:lnTo>
                    <a:cubicBezTo>
                      <a:pt x="4003" y="215"/>
                      <a:pt x="3803" y="115"/>
                      <a:pt x="3536" y="48"/>
                    </a:cubicBezTo>
                    <a:cubicBezTo>
                      <a:pt x="3347" y="24"/>
                      <a:pt x="3175" y="1"/>
                      <a:pt x="30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38"/>
            <p:cNvGrpSpPr/>
            <p:nvPr/>
          </p:nvGrpSpPr>
          <p:grpSpPr>
            <a:xfrm>
              <a:off x="5811117" y="2088569"/>
              <a:ext cx="1867395" cy="2662812"/>
              <a:chOff x="5811117" y="2088569"/>
              <a:chExt cx="1867395" cy="2662812"/>
            </a:xfrm>
          </p:grpSpPr>
          <p:grpSp>
            <p:nvGrpSpPr>
              <p:cNvPr id="599" name="Google Shape;599;p38"/>
              <p:cNvGrpSpPr/>
              <p:nvPr/>
            </p:nvGrpSpPr>
            <p:grpSpPr>
              <a:xfrm>
                <a:off x="5811117" y="2088569"/>
                <a:ext cx="1867395" cy="2662812"/>
                <a:chOff x="2040800" y="2586750"/>
                <a:chExt cx="1530275" cy="2182275"/>
              </a:xfrm>
            </p:grpSpPr>
            <p:sp>
              <p:nvSpPr>
                <p:cNvPr id="600" name="Google Shape;600;p38"/>
                <p:cNvSpPr/>
                <p:nvPr/>
              </p:nvSpPr>
              <p:spPr>
                <a:xfrm>
                  <a:off x="2040800" y="2586750"/>
                  <a:ext cx="1530275" cy="2182275"/>
                </a:xfrm>
                <a:custGeom>
                  <a:rect b="b" l="l" r="r" t="t"/>
                  <a:pathLst>
                    <a:path extrusionOk="0" h="87291" w="61211">
                      <a:moveTo>
                        <a:pt x="30843" y="0"/>
                      </a:moveTo>
                      <a:cubicBezTo>
                        <a:pt x="30043" y="0"/>
                        <a:pt x="29293" y="545"/>
                        <a:pt x="28721" y="1090"/>
                      </a:cubicBezTo>
                      <a:cubicBezTo>
                        <a:pt x="26152" y="3491"/>
                        <a:pt x="24585" y="7027"/>
                        <a:pt x="21482" y="8662"/>
                      </a:cubicBezTo>
                      <a:cubicBezTo>
                        <a:pt x="21349" y="7494"/>
                        <a:pt x="21816" y="6360"/>
                        <a:pt x="21983" y="5193"/>
                      </a:cubicBezTo>
                      <a:cubicBezTo>
                        <a:pt x="22238" y="3376"/>
                        <a:pt x="20984" y="1874"/>
                        <a:pt x="19407" y="1874"/>
                      </a:cubicBezTo>
                      <a:cubicBezTo>
                        <a:pt x="18928" y="1874"/>
                        <a:pt x="18419" y="2013"/>
                        <a:pt x="17913" y="2324"/>
                      </a:cubicBezTo>
                      <a:cubicBezTo>
                        <a:pt x="16579" y="3158"/>
                        <a:pt x="15712" y="4826"/>
                        <a:pt x="15511" y="6360"/>
                      </a:cubicBezTo>
                      <a:cubicBezTo>
                        <a:pt x="15411" y="7194"/>
                        <a:pt x="15411" y="8028"/>
                        <a:pt x="14677" y="8528"/>
                      </a:cubicBezTo>
                      <a:cubicBezTo>
                        <a:pt x="14010" y="8962"/>
                        <a:pt x="13143" y="9029"/>
                        <a:pt x="12409" y="9329"/>
                      </a:cubicBezTo>
                      <a:cubicBezTo>
                        <a:pt x="12209" y="9429"/>
                        <a:pt x="11909" y="9496"/>
                        <a:pt x="11842" y="9763"/>
                      </a:cubicBezTo>
                      <a:cubicBezTo>
                        <a:pt x="11742" y="9963"/>
                        <a:pt x="11842" y="10263"/>
                        <a:pt x="11976" y="10496"/>
                      </a:cubicBezTo>
                      <a:cubicBezTo>
                        <a:pt x="12876" y="12364"/>
                        <a:pt x="22983" y="17868"/>
                        <a:pt x="24918" y="22805"/>
                      </a:cubicBezTo>
                      <a:lnTo>
                        <a:pt x="22750" y="23873"/>
                      </a:lnTo>
                      <a:cubicBezTo>
                        <a:pt x="15044" y="29110"/>
                        <a:pt x="8840" y="36615"/>
                        <a:pt x="5071" y="45288"/>
                      </a:cubicBezTo>
                      <a:cubicBezTo>
                        <a:pt x="1335" y="53961"/>
                        <a:pt x="0" y="63768"/>
                        <a:pt x="1335" y="73141"/>
                      </a:cubicBezTo>
                      <a:cubicBezTo>
                        <a:pt x="1568" y="74976"/>
                        <a:pt x="1968" y="76710"/>
                        <a:pt x="2302" y="78512"/>
                      </a:cubicBezTo>
                      <a:cubicBezTo>
                        <a:pt x="2669" y="80447"/>
                        <a:pt x="2836" y="82848"/>
                        <a:pt x="1201" y="83849"/>
                      </a:cubicBezTo>
                      <a:cubicBezTo>
                        <a:pt x="1824" y="84305"/>
                        <a:pt x="2532" y="84449"/>
                        <a:pt x="3284" y="84449"/>
                      </a:cubicBezTo>
                      <a:cubicBezTo>
                        <a:pt x="4588" y="84449"/>
                        <a:pt x="6026" y="84015"/>
                        <a:pt x="7385" y="84015"/>
                      </a:cubicBezTo>
                      <a:cubicBezTo>
                        <a:pt x="7594" y="84015"/>
                        <a:pt x="7801" y="84025"/>
                        <a:pt x="8006" y="84049"/>
                      </a:cubicBezTo>
                      <a:cubicBezTo>
                        <a:pt x="8933" y="84169"/>
                        <a:pt x="9994" y="84985"/>
                        <a:pt x="10924" y="84985"/>
                      </a:cubicBezTo>
                      <a:cubicBezTo>
                        <a:pt x="11032" y="84985"/>
                        <a:pt x="11138" y="84974"/>
                        <a:pt x="11242" y="84950"/>
                      </a:cubicBezTo>
                      <a:cubicBezTo>
                        <a:pt x="11537" y="84871"/>
                        <a:pt x="11855" y="84837"/>
                        <a:pt x="12188" y="84837"/>
                      </a:cubicBezTo>
                      <a:cubicBezTo>
                        <a:pt x="14259" y="84837"/>
                        <a:pt x="16937" y="86168"/>
                        <a:pt x="18747" y="86484"/>
                      </a:cubicBezTo>
                      <a:cubicBezTo>
                        <a:pt x="21582" y="86985"/>
                        <a:pt x="24518" y="87218"/>
                        <a:pt x="27387" y="87285"/>
                      </a:cubicBezTo>
                      <a:cubicBezTo>
                        <a:pt x="27698" y="87288"/>
                        <a:pt x="28009" y="87290"/>
                        <a:pt x="28320" y="87290"/>
                      </a:cubicBezTo>
                      <a:cubicBezTo>
                        <a:pt x="33773" y="87290"/>
                        <a:pt x="39169" y="86750"/>
                        <a:pt x="44565" y="86151"/>
                      </a:cubicBezTo>
                      <a:cubicBezTo>
                        <a:pt x="46433" y="85984"/>
                        <a:pt x="48335" y="85784"/>
                        <a:pt x="50069" y="85117"/>
                      </a:cubicBezTo>
                      <a:cubicBezTo>
                        <a:pt x="51103" y="84716"/>
                        <a:pt x="52104" y="84183"/>
                        <a:pt x="53205" y="84049"/>
                      </a:cubicBezTo>
                      <a:cubicBezTo>
                        <a:pt x="53405" y="84026"/>
                        <a:pt x="53608" y="84016"/>
                        <a:pt x="53812" y="84016"/>
                      </a:cubicBezTo>
                      <a:cubicBezTo>
                        <a:pt x="55172" y="84016"/>
                        <a:pt x="56604" y="84464"/>
                        <a:pt x="57912" y="84464"/>
                      </a:cubicBezTo>
                      <a:cubicBezTo>
                        <a:pt x="58664" y="84464"/>
                        <a:pt x="59376" y="84316"/>
                        <a:pt x="60010" y="83849"/>
                      </a:cubicBezTo>
                      <a:cubicBezTo>
                        <a:pt x="58375" y="82848"/>
                        <a:pt x="58542" y="80447"/>
                        <a:pt x="58909" y="78512"/>
                      </a:cubicBezTo>
                      <a:cubicBezTo>
                        <a:pt x="59243" y="76710"/>
                        <a:pt x="59643" y="74943"/>
                        <a:pt x="59876" y="73141"/>
                      </a:cubicBezTo>
                      <a:cubicBezTo>
                        <a:pt x="61211" y="63701"/>
                        <a:pt x="60410" y="53694"/>
                        <a:pt x="56140" y="45288"/>
                      </a:cubicBezTo>
                      <a:cubicBezTo>
                        <a:pt x="48735" y="30878"/>
                        <a:pt x="35893" y="23906"/>
                        <a:pt x="35893" y="23839"/>
                      </a:cubicBezTo>
                      <a:cubicBezTo>
                        <a:pt x="35059" y="21104"/>
                        <a:pt x="37093" y="18302"/>
                        <a:pt x="39095" y="16234"/>
                      </a:cubicBezTo>
                      <a:cubicBezTo>
                        <a:pt x="41663" y="13565"/>
                        <a:pt x="44365" y="10997"/>
                        <a:pt x="47234" y="8662"/>
                      </a:cubicBezTo>
                      <a:cubicBezTo>
                        <a:pt x="46856" y="8463"/>
                        <a:pt x="46468" y="8384"/>
                        <a:pt x="46072" y="8384"/>
                      </a:cubicBezTo>
                      <a:cubicBezTo>
                        <a:pt x="44513" y="8384"/>
                        <a:pt x="42835" y="9613"/>
                        <a:pt x="41166" y="9613"/>
                      </a:cubicBezTo>
                      <a:cubicBezTo>
                        <a:pt x="41054" y="9613"/>
                        <a:pt x="40942" y="9608"/>
                        <a:pt x="40829" y="9596"/>
                      </a:cubicBezTo>
                      <a:cubicBezTo>
                        <a:pt x="39996" y="9496"/>
                        <a:pt x="39195" y="8995"/>
                        <a:pt x="38494" y="8495"/>
                      </a:cubicBezTo>
                      <a:cubicBezTo>
                        <a:pt x="36159" y="6794"/>
                        <a:pt x="34225" y="4492"/>
                        <a:pt x="32924" y="1890"/>
                      </a:cubicBezTo>
                      <a:cubicBezTo>
                        <a:pt x="32557" y="1123"/>
                        <a:pt x="32257" y="356"/>
                        <a:pt x="31389" y="89"/>
                      </a:cubicBezTo>
                      <a:cubicBezTo>
                        <a:pt x="31206" y="28"/>
                        <a:pt x="31023" y="0"/>
                        <a:pt x="308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8"/>
                <p:cNvSpPr/>
                <p:nvPr/>
              </p:nvSpPr>
              <p:spPr>
                <a:xfrm>
                  <a:off x="2335175" y="2809950"/>
                  <a:ext cx="342775" cy="342775"/>
                </a:xfrm>
                <a:custGeom>
                  <a:rect b="b" l="l" r="r" t="t"/>
                  <a:pathLst>
                    <a:path extrusionOk="0" h="13711" w="13711">
                      <a:moveTo>
                        <a:pt x="2002" y="1"/>
                      </a:moveTo>
                      <a:lnTo>
                        <a:pt x="2002" y="1"/>
                      </a:lnTo>
                      <a:cubicBezTo>
                        <a:pt x="1535" y="134"/>
                        <a:pt x="1101" y="234"/>
                        <a:pt x="701" y="368"/>
                      </a:cubicBezTo>
                      <a:cubicBezTo>
                        <a:pt x="434" y="468"/>
                        <a:pt x="201" y="568"/>
                        <a:pt x="100" y="801"/>
                      </a:cubicBezTo>
                      <a:cubicBezTo>
                        <a:pt x="0" y="1035"/>
                        <a:pt x="100" y="1335"/>
                        <a:pt x="234" y="1535"/>
                      </a:cubicBezTo>
                      <a:cubicBezTo>
                        <a:pt x="1101" y="3470"/>
                        <a:pt x="10908" y="8807"/>
                        <a:pt x="13076" y="13710"/>
                      </a:cubicBezTo>
                      <a:cubicBezTo>
                        <a:pt x="13277" y="13644"/>
                        <a:pt x="13477" y="13577"/>
                        <a:pt x="13710" y="13510"/>
                      </a:cubicBezTo>
                      <a:cubicBezTo>
                        <a:pt x="13677" y="13344"/>
                        <a:pt x="13677" y="13177"/>
                        <a:pt x="13610" y="13010"/>
                      </a:cubicBezTo>
                      <a:cubicBezTo>
                        <a:pt x="13543" y="12510"/>
                        <a:pt x="13243" y="11876"/>
                        <a:pt x="13010" y="11476"/>
                      </a:cubicBezTo>
                      <a:cubicBezTo>
                        <a:pt x="12409" y="10375"/>
                        <a:pt x="11575" y="9407"/>
                        <a:pt x="10675" y="8573"/>
                      </a:cubicBezTo>
                      <a:cubicBezTo>
                        <a:pt x="9040" y="7072"/>
                        <a:pt x="7172" y="5705"/>
                        <a:pt x="5271" y="4504"/>
                      </a:cubicBezTo>
                      <a:cubicBezTo>
                        <a:pt x="4070" y="3737"/>
                        <a:pt x="2035" y="3070"/>
                        <a:pt x="1368" y="1735"/>
                      </a:cubicBezTo>
                      <a:cubicBezTo>
                        <a:pt x="934" y="901"/>
                        <a:pt x="1435" y="468"/>
                        <a:pt x="20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8"/>
                <p:cNvSpPr/>
                <p:nvPr/>
              </p:nvSpPr>
              <p:spPr>
                <a:xfrm>
                  <a:off x="2757600" y="2587575"/>
                  <a:ext cx="105850" cy="602675"/>
                </a:xfrm>
                <a:custGeom>
                  <a:rect b="b" l="l" r="r" t="t"/>
                  <a:pathLst>
                    <a:path extrusionOk="0" h="24107" w="4234">
                      <a:moveTo>
                        <a:pt x="2138" y="1"/>
                      </a:moveTo>
                      <a:cubicBezTo>
                        <a:pt x="1337" y="1"/>
                        <a:pt x="587" y="545"/>
                        <a:pt x="15" y="1090"/>
                      </a:cubicBezTo>
                      <a:cubicBezTo>
                        <a:pt x="5" y="1101"/>
                        <a:pt x="1" y="1105"/>
                        <a:pt x="2" y="1105"/>
                      </a:cubicBezTo>
                      <a:cubicBezTo>
                        <a:pt x="18" y="1105"/>
                        <a:pt x="592" y="636"/>
                        <a:pt x="1017" y="636"/>
                      </a:cubicBezTo>
                      <a:cubicBezTo>
                        <a:pt x="1226" y="636"/>
                        <a:pt x="1398" y="750"/>
                        <a:pt x="1450" y="1090"/>
                      </a:cubicBezTo>
                      <a:cubicBezTo>
                        <a:pt x="1717" y="2725"/>
                        <a:pt x="1316" y="12598"/>
                        <a:pt x="1483" y="24107"/>
                      </a:cubicBezTo>
                      <a:cubicBezTo>
                        <a:pt x="2150" y="8062"/>
                        <a:pt x="2951" y="1924"/>
                        <a:pt x="2984" y="1424"/>
                      </a:cubicBezTo>
                      <a:cubicBezTo>
                        <a:pt x="2984" y="952"/>
                        <a:pt x="3080" y="783"/>
                        <a:pt x="3219" y="783"/>
                      </a:cubicBezTo>
                      <a:cubicBezTo>
                        <a:pt x="3577" y="783"/>
                        <a:pt x="4222" y="1921"/>
                        <a:pt x="4232" y="1921"/>
                      </a:cubicBezTo>
                      <a:cubicBezTo>
                        <a:pt x="4233" y="1921"/>
                        <a:pt x="4229" y="1911"/>
                        <a:pt x="4218" y="1891"/>
                      </a:cubicBezTo>
                      <a:cubicBezTo>
                        <a:pt x="3852" y="1123"/>
                        <a:pt x="3551" y="356"/>
                        <a:pt x="2684" y="89"/>
                      </a:cubicBezTo>
                      <a:cubicBezTo>
                        <a:pt x="2500" y="28"/>
                        <a:pt x="2318" y="1"/>
                        <a:pt x="2138"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8"/>
                <p:cNvSpPr/>
                <p:nvPr/>
              </p:nvSpPr>
              <p:spPr>
                <a:xfrm>
                  <a:off x="2887225" y="2796250"/>
                  <a:ext cx="333600" cy="379000"/>
                </a:xfrm>
                <a:custGeom>
                  <a:rect b="b" l="l" r="r" t="t"/>
                  <a:pathLst>
                    <a:path extrusionOk="0" h="15160" w="13344">
                      <a:moveTo>
                        <a:pt x="12213" y="1"/>
                      </a:moveTo>
                      <a:cubicBezTo>
                        <a:pt x="10686" y="1"/>
                        <a:pt x="8980" y="1229"/>
                        <a:pt x="7301" y="1229"/>
                      </a:cubicBezTo>
                      <a:cubicBezTo>
                        <a:pt x="7202" y="1229"/>
                        <a:pt x="7104" y="1225"/>
                        <a:pt x="7006" y="1216"/>
                      </a:cubicBezTo>
                      <a:cubicBezTo>
                        <a:pt x="4804" y="3184"/>
                        <a:pt x="2669" y="5385"/>
                        <a:pt x="1368" y="8054"/>
                      </a:cubicBezTo>
                      <a:cubicBezTo>
                        <a:pt x="601" y="9755"/>
                        <a:pt x="1" y="11957"/>
                        <a:pt x="635" y="13825"/>
                      </a:cubicBezTo>
                      <a:cubicBezTo>
                        <a:pt x="868" y="14559"/>
                        <a:pt x="1335" y="14926"/>
                        <a:pt x="1902" y="15159"/>
                      </a:cubicBezTo>
                      <a:cubicBezTo>
                        <a:pt x="1302" y="12491"/>
                        <a:pt x="3236" y="9822"/>
                        <a:pt x="5205" y="7821"/>
                      </a:cubicBezTo>
                      <a:cubicBezTo>
                        <a:pt x="7740" y="5152"/>
                        <a:pt x="10508" y="2617"/>
                        <a:pt x="13344" y="282"/>
                      </a:cubicBezTo>
                      <a:cubicBezTo>
                        <a:pt x="12981" y="81"/>
                        <a:pt x="12603" y="1"/>
                        <a:pt x="12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8"/>
                <p:cNvSpPr/>
                <p:nvPr/>
              </p:nvSpPr>
              <p:spPr>
                <a:xfrm>
                  <a:off x="2428575" y="2633600"/>
                  <a:ext cx="291900" cy="537475"/>
                </a:xfrm>
                <a:custGeom>
                  <a:rect b="b" l="l" r="r" t="t"/>
                  <a:pathLst>
                    <a:path extrusionOk="0" h="21499" w="11676">
                      <a:moveTo>
                        <a:pt x="3938" y="0"/>
                      </a:moveTo>
                      <a:cubicBezTo>
                        <a:pt x="3460" y="0"/>
                        <a:pt x="2949" y="139"/>
                        <a:pt x="2435" y="450"/>
                      </a:cubicBezTo>
                      <a:cubicBezTo>
                        <a:pt x="1101" y="1284"/>
                        <a:pt x="167" y="2952"/>
                        <a:pt x="0" y="4486"/>
                      </a:cubicBezTo>
                      <a:cubicBezTo>
                        <a:pt x="0" y="4496"/>
                        <a:pt x="1" y="4501"/>
                        <a:pt x="3" y="4501"/>
                      </a:cubicBezTo>
                      <a:cubicBezTo>
                        <a:pt x="11" y="4501"/>
                        <a:pt x="44" y="4351"/>
                        <a:pt x="100" y="4153"/>
                      </a:cubicBezTo>
                      <a:cubicBezTo>
                        <a:pt x="234" y="3702"/>
                        <a:pt x="634" y="3477"/>
                        <a:pt x="1034" y="3477"/>
                      </a:cubicBezTo>
                      <a:cubicBezTo>
                        <a:pt x="1435" y="3477"/>
                        <a:pt x="1835" y="3702"/>
                        <a:pt x="1968" y="4153"/>
                      </a:cubicBezTo>
                      <a:cubicBezTo>
                        <a:pt x="4103" y="11458"/>
                        <a:pt x="11308" y="21031"/>
                        <a:pt x="11675" y="21498"/>
                      </a:cubicBezTo>
                      <a:cubicBezTo>
                        <a:pt x="11675" y="21465"/>
                        <a:pt x="6305" y="10891"/>
                        <a:pt x="5971" y="6788"/>
                      </a:cubicBezTo>
                      <a:cubicBezTo>
                        <a:pt x="5871" y="5620"/>
                        <a:pt x="6305" y="4486"/>
                        <a:pt x="6472" y="3319"/>
                      </a:cubicBezTo>
                      <a:cubicBezTo>
                        <a:pt x="6727" y="1502"/>
                        <a:pt x="5512" y="0"/>
                        <a:pt x="3938" y="0"/>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8"/>
                <p:cNvSpPr/>
                <p:nvPr/>
              </p:nvSpPr>
              <p:spPr>
                <a:xfrm>
                  <a:off x="2611200" y="3125825"/>
                  <a:ext cx="345275" cy="76925"/>
                </a:xfrm>
                <a:custGeom>
                  <a:rect b="b" l="l" r="r" t="t"/>
                  <a:pathLst>
                    <a:path extrusionOk="0" h="3077" w="13811">
                      <a:moveTo>
                        <a:pt x="12815" y="0"/>
                      </a:moveTo>
                      <a:cubicBezTo>
                        <a:pt x="12757" y="0"/>
                        <a:pt x="12699" y="13"/>
                        <a:pt x="12643" y="41"/>
                      </a:cubicBezTo>
                      <a:cubicBezTo>
                        <a:pt x="10842" y="742"/>
                        <a:pt x="8874" y="1042"/>
                        <a:pt x="6906" y="1042"/>
                      </a:cubicBezTo>
                      <a:cubicBezTo>
                        <a:pt x="4971" y="1042"/>
                        <a:pt x="2969" y="775"/>
                        <a:pt x="1168" y="141"/>
                      </a:cubicBezTo>
                      <a:cubicBezTo>
                        <a:pt x="1123" y="130"/>
                        <a:pt x="1079" y="125"/>
                        <a:pt x="1035" y="125"/>
                      </a:cubicBezTo>
                      <a:cubicBezTo>
                        <a:pt x="688" y="125"/>
                        <a:pt x="378" y="461"/>
                        <a:pt x="201" y="875"/>
                      </a:cubicBezTo>
                      <a:cubicBezTo>
                        <a:pt x="1" y="1309"/>
                        <a:pt x="34" y="1876"/>
                        <a:pt x="434" y="2076"/>
                      </a:cubicBezTo>
                      <a:cubicBezTo>
                        <a:pt x="2569" y="2810"/>
                        <a:pt x="4737" y="3077"/>
                        <a:pt x="6906" y="3077"/>
                      </a:cubicBezTo>
                      <a:cubicBezTo>
                        <a:pt x="9074" y="3044"/>
                        <a:pt x="11242" y="2743"/>
                        <a:pt x="13343" y="1909"/>
                      </a:cubicBezTo>
                      <a:cubicBezTo>
                        <a:pt x="13744" y="1709"/>
                        <a:pt x="13810" y="1176"/>
                        <a:pt x="13577" y="709"/>
                      </a:cubicBezTo>
                      <a:cubicBezTo>
                        <a:pt x="13410" y="320"/>
                        <a:pt x="13105" y="0"/>
                        <a:pt x="12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6" name="Google Shape;606;p38"/>
              <p:cNvSpPr/>
              <p:nvPr/>
            </p:nvSpPr>
            <p:spPr>
              <a:xfrm>
                <a:off x="6516578" y="3491660"/>
                <a:ext cx="456473" cy="596035"/>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38"/>
            <p:cNvGrpSpPr/>
            <p:nvPr/>
          </p:nvGrpSpPr>
          <p:grpSpPr>
            <a:xfrm>
              <a:off x="4578176" y="3267583"/>
              <a:ext cx="1319352" cy="1356866"/>
              <a:chOff x="608005" y="2953350"/>
              <a:chExt cx="1600572" cy="1646083"/>
            </a:xfrm>
          </p:grpSpPr>
          <p:sp>
            <p:nvSpPr>
              <p:cNvPr id="608" name="Google Shape;608;p38"/>
              <p:cNvSpPr/>
              <p:nvPr/>
            </p:nvSpPr>
            <p:spPr>
              <a:xfrm>
                <a:off x="870178" y="2953350"/>
                <a:ext cx="1261280" cy="240679"/>
              </a:xfrm>
              <a:custGeom>
                <a:rect b="b" l="l" r="r" t="t"/>
                <a:pathLst>
                  <a:path extrusionOk="0" h="7813" w="40944">
                    <a:moveTo>
                      <a:pt x="0" y="1"/>
                    </a:moveTo>
                    <a:lnTo>
                      <a:pt x="0" y="7813"/>
                    </a:lnTo>
                    <a:lnTo>
                      <a:pt x="40944" y="7813"/>
                    </a:lnTo>
                    <a:lnTo>
                      <a:pt x="4094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8"/>
              <p:cNvSpPr/>
              <p:nvPr/>
            </p:nvSpPr>
            <p:spPr>
              <a:xfrm>
                <a:off x="2100494" y="295335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8"/>
              <p:cNvSpPr/>
              <p:nvPr/>
            </p:nvSpPr>
            <p:spPr>
              <a:xfrm>
                <a:off x="970353" y="4506705"/>
                <a:ext cx="46854" cy="73994"/>
              </a:xfrm>
              <a:custGeom>
                <a:rect b="b" l="l" r="r" t="t"/>
                <a:pathLst>
                  <a:path extrusionOk="0" h="2402" w="1521">
                    <a:moveTo>
                      <a:pt x="700" y="0"/>
                    </a:moveTo>
                    <a:cubicBezTo>
                      <a:pt x="609" y="0"/>
                      <a:pt x="487" y="0"/>
                      <a:pt x="366" y="31"/>
                    </a:cubicBezTo>
                    <a:cubicBezTo>
                      <a:pt x="274" y="61"/>
                      <a:pt x="153" y="91"/>
                      <a:pt x="1" y="152"/>
                    </a:cubicBezTo>
                    <a:lnTo>
                      <a:pt x="1" y="456"/>
                    </a:lnTo>
                    <a:cubicBezTo>
                      <a:pt x="153" y="395"/>
                      <a:pt x="274" y="335"/>
                      <a:pt x="366" y="304"/>
                    </a:cubicBezTo>
                    <a:cubicBezTo>
                      <a:pt x="487" y="274"/>
                      <a:pt x="609" y="243"/>
                      <a:pt x="700" y="243"/>
                    </a:cubicBezTo>
                    <a:cubicBezTo>
                      <a:pt x="852" y="243"/>
                      <a:pt x="943" y="304"/>
                      <a:pt x="1034" y="365"/>
                    </a:cubicBezTo>
                    <a:cubicBezTo>
                      <a:pt x="1125" y="456"/>
                      <a:pt x="1186" y="547"/>
                      <a:pt x="1186" y="699"/>
                    </a:cubicBezTo>
                    <a:cubicBezTo>
                      <a:pt x="1186" y="760"/>
                      <a:pt x="1156" y="851"/>
                      <a:pt x="1125" y="912"/>
                    </a:cubicBezTo>
                    <a:cubicBezTo>
                      <a:pt x="1065" y="1003"/>
                      <a:pt x="1004" y="1094"/>
                      <a:pt x="913" y="1216"/>
                    </a:cubicBezTo>
                    <a:cubicBezTo>
                      <a:pt x="852" y="1277"/>
                      <a:pt x="700" y="1429"/>
                      <a:pt x="487" y="1642"/>
                    </a:cubicBezTo>
                    <a:cubicBezTo>
                      <a:pt x="274" y="1854"/>
                      <a:pt x="122" y="2006"/>
                      <a:pt x="1" y="2128"/>
                    </a:cubicBezTo>
                    <a:lnTo>
                      <a:pt x="1" y="2402"/>
                    </a:lnTo>
                    <a:lnTo>
                      <a:pt x="1521" y="2402"/>
                    </a:lnTo>
                    <a:lnTo>
                      <a:pt x="1521" y="2128"/>
                    </a:lnTo>
                    <a:lnTo>
                      <a:pt x="396" y="2128"/>
                    </a:lnTo>
                    <a:cubicBezTo>
                      <a:pt x="639" y="1885"/>
                      <a:pt x="852" y="1672"/>
                      <a:pt x="1004" y="1520"/>
                    </a:cubicBezTo>
                    <a:cubicBezTo>
                      <a:pt x="1125" y="1368"/>
                      <a:pt x="1217" y="1277"/>
                      <a:pt x="1247" y="1246"/>
                    </a:cubicBezTo>
                    <a:cubicBezTo>
                      <a:pt x="1338" y="1125"/>
                      <a:pt x="1399" y="1034"/>
                      <a:pt x="1429" y="943"/>
                    </a:cubicBezTo>
                    <a:cubicBezTo>
                      <a:pt x="1490" y="851"/>
                      <a:pt x="1490" y="760"/>
                      <a:pt x="1490" y="669"/>
                    </a:cubicBezTo>
                    <a:cubicBezTo>
                      <a:pt x="1490" y="456"/>
                      <a:pt x="1429" y="304"/>
                      <a:pt x="1277" y="183"/>
                    </a:cubicBezTo>
                    <a:cubicBezTo>
                      <a:pt x="1125" y="61"/>
                      <a:pt x="943" y="0"/>
                      <a:pt x="700"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8"/>
              <p:cNvSpPr/>
              <p:nvPr/>
            </p:nvSpPr>
            <p:spPr>
              <a:xfrm>
                <a:off x="1034025" y="4506705"/>
                <a:ext cx="50613" cy="75873"/>
              </a:xfrm>
              <a:custGeom>
                <a:rect b="b" l="l" r="r" t="t"/>
                <a:pathLst>
                  <a:path extrusionOk="0" h="2463" w="1643">
                    <a:moveTo>
                      <a:pt x="821" y="243"/>
                    </a:moveTo>
                    <a:cubicBezTo>
                      <a:pt x="973" y="243"/>
                      <a:pt x="1095" y="335"/>
                      <a:pt x="1186" y="487"/>
                    </a:cubicBezTo>
                    <a:cubicBezTo>
                      <a:pt x="1277" y="639"/>
                      <a:pt x="1308" y="882"/>
                      <a:pt x="1308" y="1216"/>
                    </a:cubicBezTo>
                    <a:cubicBezTo>
                      <a:pt x="1308" y="1550"/>
                      <a:pt x="1277" y="1794"/>
                      <a:pt x="1186" y="1976"/>
                    </a:cubicBezTo>
                    <a:cubicBezTo>
                      <a:pt x="1095" y="2128"/>
                      <a:pt x="973" y="2219"/>
                      <a:pt x="821" y="2219"/>
                    </a:cubicBezTo>
                    <a:cubicBezTo>
                      <a:pt x="639" y="2219"/>
                      <a:pt x="517" y="2128"/>
                      <a:pt x="426" y="1976"/>
                    </a:cubicBezTo>
                    <a:cubicBezTo>
                      <a:pt x="365" y="1794"/>
                      <a:pt x="305" y="1550"/>
                      <a:pt x="305" y="1216"/>
                    </a:cubicBezTo>
                    <a:cubicBezTo>
                      <a:pt x="305" y="882"/>
                      <a:pt x="365" y="639"/>
                      <a:pt x="426" y="487"/>
                    </a:cubicBezTo>
                    <a:cubicBezTo>
                      <a:pt x="517" y="335"/>
                      <a:pt x="639" y="243"/>
                      <a:pt x="821" y="243"/>
                    </a:cubicBezTo>
                    <a:close/>
                    <a:moveTo>
                      <a:pt x="821" y="0"/>
                    </a:moveTo>
                    <a:cubicBezTo>
                      <a:pt x="548" y="0"/>
                      <a:pt x="335" y="91"/>
                      <a:pt x="214" y="304"/>
                    </a:cubicBezTo>
                    <a:cubicBezTo>
                      <a:pt x="62" y="517"/>
                      <a:pt x="1" y="821"/>
                      <a:pt x="1" y="1216"/>
                    </a:cubicBezTo>
                    <a:cubicBezTo>
                      <a:pt x="1" y="1611"/>
                      <a:pt x="62" y="1946"/>
                      <a:pt x="214" y="2158"/>
                    </a:cubicBezTo>
                    <a:cubicBezTo>
                      <a:pt x="335" y="2341"/>
                      <a:pt x="548" y="2462"/>
                      <a:pt x="821" y="2462"/>
                    </a:cubicBezTo>
                    <a:cubicBezTo>
                      <a:pt x="1095" y="2462"/>
                      <a:pt x="1277" y="2341"/>
                      <a:pt x="1429" y="2158"/>
                    </a:cubicBezTo>
                    <a:cubicBezTo>
                      <a:pt x="1581" y="1946"/>
                      <a:pt x="1642" y="1611"/>
                      <a:pt x="1642" y="1216"/>
                    </a:cubicBezTo>
                    <a:cubicBezTo>
                      <a:pt x="1642" y="821"/>
                      <a:pt x="1581" y="517"/>
                      <a:pt x="1429" y="304"/>
                    </a:cubicBezTo>
                    <a:cubicBezTo>
                      <a:pt x="1277" y="91"/>
                      <a:pt x="1095" y="0"/>
                      <a:pt x="821"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8"/>
              <p:cNvSpPr/>
              <p:nvPr/>
            </p:nvSpPr>
            <p:spPr>
              <a:xfrm>
                <a:off x="1098652" y="4506705"/>
                <a:ext cx="46824" cy="73994"/>
              </a:xfrm>
              <a:custGeom>
                <a:rect b="b" l="l" r="r" t="t"/>
                <a:pathLst>
                  <a:path extrusionOk="0" h="2402" w="1520">
                    <a:moveTo>
                      <a:pt x="699" y="0"/>
                    </a:moveTo>
                    <a:cubicBezTo>
                      <a:pt x="608" y="0"/>
                      <a:pt x="486" y="0"/>
                      <a:pt x="365" y="31"/>
                    </a:cubicBezTo>
                    <a:cubicBezTo>
                      <a:pt x="274" y="61"/>
                      <a:pt x="152" y="91"/>
                      <a:pt x="0" y="152"/>
                    </a:cubicBezTo>
                    <a:lnTo>
                      <a:pt x="0" y="456"/>
                    </a:lnTo>
                    <a:cubicBezTo>
                      <a:pt x="152" y="395"/>
                      <a:pt x="274" y="335"/>
                      <a:pt x="365" y="304"/>
                    </a:cubicBezTo>
                    <a:cubicBezTo>
                      <a:pt x="486" y="274"/>
                      <a:pt x="608" y="243"/>
                      <a:pt x="699" y="243"/>
                    </a:cubicBezTo>
                    <a:cubicBezTo>
                      <a:pt x="851" y="243"/>
                      <a:pt x="942" y="304"/>
                      <a:pt x="1033" y="365"/>
                    </a:cubicBezTo>
                    <a:cubicBezTo>
                      <a:pt x="1125" y="456"/>
                      <a:pt x="1185" y="547"/>
                      <a:pt x="1185" y="699"/>
                    </a:cubicBezTo>
                    <a:cubicBezTo>
                      <a:pt x="1185" y="760"/>
                      <a:pt x="1155" y="851"/>
                      <a:pt x="1125" y="912"/>
                    </a:cubicBezTo>
                    <a:cubicBezTo>
                      <a:pt x="1064" y="1003"/>
                      <a:pt x="1003" y="1094"/>
                      <a:pt x="912" y="1216"/>
                    </a:cubicBezTo>
                    <a:cubicBezTo>
                      <a:pt x="851" y="1277"/>
                      <a:pt x="699" y="1429"/>
                      <a:pt x="486" y="1642"/>
                    </a:cubicBezTo>
                    <a:cubicBezTo>
                      <a:pt x="274" y="1854"/>
                      <a:pt x="122" y="2006"/>
                      <a:pt x="0" y="2128"/>
                    </a:cubicBezTo>
                    <a:lnTo>
                      <a:pt x="0" y="2402"/>
                    </a:lnTo>
                    <a:lnTo>
                      <a:pt x="1520" y="2402"/>
                    </a:lnTo>
                    <a:lnTo>
                      <a:pt x="1520" y="2128"/>
                    </a:lnTo>
                    <a:lnTo>
                      <a:pt x="395" y="2128"/>
                    </a:lnTo>
                    <a:cubicBezTo>
                      <a:pt x="638" y="1885"/>
                      <a:pt x="851" y="1672"/>
                      <a:pt x="1003" y="1520"/>
                    </a:cubicBezTo>
                    <a:cubicBezTo>
                      <a:pt x="1125" y="1368"/>
                      <a:pt x="1216" y="1277"/>
                      <a:pt x="1246" y="1246"/>
                    </a:cubicBezTo>
                    <a:cubicBezTo>
                      <a:pt x="1337" y="1125"/>
                      <a:pt x="1398" y="1034"/>
                      <a:pt x="1459" y="943"/>
                    </a:cubicBezTo>
                    <a:cubicBezTo>
                      <a:pt x="1489" y="851"/>
                      <a:pt x="1489" y="760"/>
                      <a:pt x="1489" y="669"/>
                    </a:cubicBezTo>
                    <a:cubicBezTo>
                      <a:pt x="1489" y="456"/>
                      <a:pt x="1429" y="304"/>
                      <a:pt x="1277" y="183"/>
                    </a:cubicBezTo>
                    <a:cubicBezTo>
                      <a:pt x="1125" y="61"/>
                      <a:pt x="942" y="0"/>
                      <a:pt x="699"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8"/>
              <p:cNvSpPr/>
              <p:nvPr/>
            </p:nvSpPr>
            <p:spPr>
              <a:xfrm>
                <a:off x="1162294" y="4506705"/>
                <a:ext cx="50613" cy="75873"/>
              </a:xfrm>
              <a:custGeom>
                <a:rect b="b" l="l" r="r" t="t"/>
                <a:pathLst>
                  <a:path extrusionOk="0" h="2463" w="1643">
                    <a:moveTo>
                      <a:pt x="822" y="243"/>
                    </a:moveTo>
                    <a:cubicBezTo>
                      <a:pt x="974" y="243"/>
                      <a:pt x="1095" y="335"/>
                      <a:pt x="1186" y="487"/>
                    </a:cubicBezTo>
                    <a:cubicBezTo>
                      <a:pt x="1278" y="639"/>
                      <a:pt x="1308" y="882"/>
                      <a:pt x="1308" y="1216"/>
                    </a:cubicBezTo>
                    <a:cubicBezTo>
                      <a:pt x="1308" y="1550"/>
                      <a:pt x="1278" y="1794"/>
                      <a:pt x="1186" y="1976"/>
                    </a:cubicBezTo>
                    <a:cubicBezTo>
                      <a:pt x="1095" y="2128"/>
                      <a:pt x="974" y="2219"/>
                      <a:pt x="822" y="2219"/>
                    </a:cubicBezTo>
                    <a:cubicBezTo>
                      <a:pt x="639" y="2219"/>
                      <a:pt x="518" y="2128"/>
                      <a:pt x="426" y="1976"/>
                    </a:cubicBezTo>
                    <a:cubicBezTo>
                      <a:pt x="366" y="1794"/>
                      <a:pt x="305" y="1550"/>
                      <a:pt x="305" y="1216"/>
                    </a:cubicBezTo>
                    <a:cubicBezTo>
                      <a:pt x="305" y="882"/>
                      <a:pt x="366" y="639"/>
                      <a:pt x="426" y="487"/>
                    </a:cubicBezTo>
                    <a:cubicBezTo>
                      <a:pt x="518" y="335"/>
                      <a:pt x="639" y="243"/>
                      <a:pt x="822" y="243"/>
                    </a:cubicBezTo>
                    <a:close/>
                    <a:moveTo>
                      <a:pt x="822" y="0"/>
                    </a:moveTo>
                    <a:cubicBezTo>
                      <a:pt x="548" y="0"/>
                      <a:pt x="335" y="91"/>
                      <a:pt x="214" y="304"/>
                    </a:cubicBezTo>
                    <a:cubicBezTo>
                      <a:pt x="62" y="517"/>
                      <a:pt x="1" y="821"/>
                      <a:pt x="1" y="1216"/>
                    </a:cubicBezTo>
                    <a:cubicBezTo>
                      <a:pt x="1" y="1611"/>
                      <a:pt x="62" y="1946"/>
                      <a:pt x="214" y="2158"/>
                    </a:cubicBezTo>
                    <a:cubicBezTo>
                      <a:pt x="335" y="2341"/>
                      <a:pt x="548" y="2462"/>
                      <a:pt x="822" y="2462"/>
                    </a:cubicBezTo>
                    <a:cubicBezTo>
                      <a:pt x="1095" y="2462"/>
                      <a:pt x="1278" y="2341"/>
                      <a:pt x="1430" y="2158"/>
                    </a:cubicBezTo>
                    <a:cubicBezTo>
                      <a:pt x="1582" y="1946"/>
                      <a:pt x="1642" y="1611"/>
                      <a:pt x="1642" y="1216"/>
                    </a:cubicBezTo>
                    <a:cubicBezTo>
                      <a:pt x="1642" y="821"/>
                      <a:pt x="1582" y="517"/>
                      <a:pt x="1430" y="304"/>
                    </a:cubicBezTo>
                    <a:cubicBezTo>
                      <a:pt x="1278" y="91"/>
                      <a:pt x="1095" y="0"/>
                      <a:pt x="822"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8"/>
              <p:cNvSpPr/>
              <p:nvPr/>
            </p:nvSpPr>
            <p:spPr>
              <a:xfrm>
                <a:off x="1256862" y="4549769"/>
                <a:ext cx="26246" cy="7516"/>
              </a:xfrm>
              <a:custGeom>
                <a:rect b="b" l="l" r="r" t="t"/>
                <a:pathLst>
                  <a:path extrusionOk="0" h="244" w="852">
                    <a:moveTo>
                      <a:pt x="1" y="0"/>
                    </a:moveTo>
                    <a:lnTo>
                      <a:pt x="1" y="244"/>
                    </a:lnTo>
                    <a:lnTo>
                      <a:pt x="852" y="244"/>
                    </a:lnTo>
                    <a:lnTo>
                      <a:pt x="852" y="0"/>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8"/>
              <p:cNvSpPr/>
              <p:nvPr/>
            </p:nvSpPr>
            <p:spPr>
              <a:xfrm>
                <a:off x="1327096" y="4506705"/>
                <a:ext cx="50582" cy="75873"/>
              </a:xfrm>
              <a:custGeom>
                <a:rect b="b" l="l" r="r" t="t"/>
                <a:pathLst>
                  <a:path extrusionOk="0" h="2463" w="1642">
                    <a:moveTo>
                      <a:pt x="821" y="243"/>
                    </a:moveTo>
                    <a:cubicBezTo>
                      <a:pt x="973" y="243"/>
                      <a:pt x="1095" y="335"/>
                      <a:pt x="1186" y="487"/>
                    </a:cubicBezTo>
                    <a:cubicBezTo>
                      <a:pt x="1277" y="639"/>
                      <a:pt x="1308" y="882"/>
                      <a:pt x="1308" y="1216"/>
                    </a:cubicBezTo>
                    <a:cubicBezTo>
                      <a:pt x="1308" y="1550"/>
                      <a:pt x="1277" y="1794"/>
                      <a:pt x="1186" y="1976"/>
                    </a:cubicBezTo>
                    <a:cubicBezTo>
                      <a:pt x="1095" y="2128"/>
                      <a:pt x="973" y="2219"/>
                      <a:pt x="821" y="2219"/>
                    </a:cubicBezTo>
                    <a:cubicBezTo>
                      <a:pt x="639" y="2219"/>
                      <a:pt x="517" y="2128"/>
                      <a:pt x="426" y="1976"/>
                    </a:cubicBezTo>
                    <a:cubicBezTo>
                      <a:pt x="365" y="1794"/>
                      <a:pt x="305" y="1550"/>
                      <a:pt x="305" y="1216"/>
                    </a:cubicBezTo>
                    <a:cubicBezTo>
                      <a:pt x="305" y="882"/>
                      <a:pt x="365" y="639"/>
                      <a:pt x="426" y="487"/>
                    </a:cubicBezTo>
                    <a:cubicBezTo>
                      <a:pt x="517" y="335"/>
                      <a:pt x="639" y="243"/>
                      <a:pt x="821" y="243"/>
                    </a:cubicBezTo>
                    <a:close/>
                    <a:moveTo>
                      <a:pt x="821" y="0"/>
                    </a:moveTo>
                    <a:cubicBezTo>
                      <a:pt x="548" y="0"/>
                      <a:pt x="335" y="91"/>
                      <a:pt x="183" y="304"/>
                    </a:cubicBezTo>
                    <a:cubicBezTo>
                      <a:pt x="61" y="517"/>
                      <a:pt x="1" y="821"/>
                      <a:pt x="1" y="1216"/>
                    </a:cubicBezTo>
                    <a:cubicBezTo>
                      <a:pt x="1" y="1611"/>
                      <a:pt x="61" y="1946"/>
                      <a:pt x="183" y="2158"/>
                    </a:cubicBezTo>
                    <a:cubicBezTo>
                      <a:pt x="335" y="2341"/>
                      <a:pt x="548" y="2462"/>
                      <a:pt x="821" y="2462"/>
                    </a:cubicBezTo>
                    <a:cubicBezTo>
                      <a:pt x="1064" y="2462"/>
                      <a:pt x="1277" y="2341"/>
                      <a:pt x="1429" y="2158"/>
                    </a:cubicBezTo>
                    <a:cubicBezTo>
                      <a:pt x="1551" y="1946"/>
                      <a:pt x="1642" y="1611"/>
                      <a:pt x="1642" y="1216"/>
                    </a:cubicBezTo>
                    <a:cubicBezTo>
                      <a:pt x="1642" y="821"/>
                      <a:pt x="1551" y="517"/>
                      <a:pt x="1429" y="304"/>
                    </a:cubicBezTo>
                    <a:cubicBezTo>
                      <a:pt x="1277" y="91"/>
                      <a:pt x="1064" y="0"/>
                      <a:pt x="821"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8"/>
              <p:cNvSpPr/>
              <p:nvPr/>
            </p:nvSpPr>
            <p:spPr>
              <a:xfrm>
                <a:off x="1392647" y="4507629"/>
                <a:ext cx="46854" cy="73069"/>
              </a:xfrm>
              <a:custGeom>
                <a:rect b="b" l="l" r="r" t="t"/>
                <a:pathLst>
                  <a:path extrusionOk="0" h="2372" w="1521">
                    <a:moveTo>
                      <a:pt x="0" y="1"/>
                    </a:moveTo>
                    <a:lnTo>
                      <a:pt x="0" y="274"/>
                    </a:lnTo>
                    <a:lnTo>
                      <a:pt x="1125" y="274"/>
                    </a:lnTo>
                    <a:lnTo>
                      <a:pt x="335" y="2372"/>
                    </a:lnTo>
                    <a:lnTo>
                      <a:pt x="669" y="2372"/>
                    </a:lnTo>
                    <a:lnTo>
                      <a:pt x="1520" y="122"/>
                    </a:lnTo>
                    <a:lnTo>
                      <a:pt x="1520" y="1"/>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8"/>
              <p:cNvSpPr/>
              <p:nvPr/>
            </p:nvSpPr>
            <p:spPr>
              <a:xfrm>
                <a:off x="773731" y="4358753"/>
                <a:ext cx="1262235" cy="240679"/>
              </a:xfrm>
              <a:custGeom>
                <a:rect b="b" l="l" r="r" t="t"/>
                <a:pathLst>
                  <a:path extrusionOk="0" h="7813" w="40975">
                    <a:moveTo>
                      <a:pt x="1" y="1"/>
                    </a:moveTo>
                    <a:lnTo>
                      <a:pt x="1" y="7812"/>
                    </a:lnTo>
                    <a:lnTo>
                      <a:pt x="40974" y="7812"/>
                    </a:lnTo>
                    <a:lnTo>
                      <a:pt x="4097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8"/>
              <p:cNvSpPr/>
              <p:nvPr/>
            </p:nvSpPr>
            <p:spPr>
              <a:xfrm>
                <a:off x="773731" y="4358753"/>
                <a:ext cx="62781" cy="240679"/>
              </a:xfrm>
              <a:custGeom>
                <a:rect b="b" l="l" r="r" t="t"/>
                <a:pathLst>
                  <a:path extrusionOk="0" h="7813" w="2038">
                    <a:moveTo>
                      <a:pt x="1" y="1"/>
                    </a:moveTo>
                    <a:lnTo>
                      <a:pt x="1"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8"/>
              <p:cNvSpPr/>
              <p:nvPr/>
            </p:nvSpPr>
            <p:spPr>
              <a:xfrm>
                <a:off x="885149" y="4358753"/>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8"/>
              <p:cNvSpPr/>
              <p:nvPr/>
            </p:nvSpPr>
            <p:spPr>
              <a:xfrm>
                <a:off x="997523" y="4358753"/>
                <a:ext cx="62750" cy="240679"/>
              </a:xfrm>
              <a:custGeom>
                <a:rect b="b" l="l" r="r" t="t"/>
                <a:pathLst>
                  <a:path extrusionOk="0" h="7813" w="2037">
                    <a:moveTo>
                      <a:pt x="0" y="1"/>
                    </a:moveTo>
                    <a:lnTo>
                      <a:pt x="0"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8"/>
              <p:cNvSpPr/>
              <p:nvPr/>
            </p:nvSpPr>
            <p:spPr>
              <a:xfrm>
                <a:off x="1108941" y="4358753"/>
                <a:ext cx="61826" cy="240679"/>
              </a:xfrm>
              <a:custGeom>
                <a:rect b="b" l="l" r="r" t="t"/>
                <a:pathLst>
                  <a:path extrusionOk="0" h="7813" w="2007">
                    <a:moveTo>
                      <a:pt x="0" y="1"/>
                    </a:moveTo>
                    <a:lnTo>
                      <a:pt x="0"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8"/>
              <p:cNvSpPr/>
              <p:nvPr/>
            </p:nvSpPr>
            <p:spPr>
              <a:xfrm>
                <a:off x="1221284" y="4358753"/>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8"/>
              <p:cNvSpPr/>
              <p:nvPr/>
            </p:nvSpPr>
            <p:spPr>
              <a:xfrm>
                <a:off x="1332702" y="4358753"/>
                <a:ext cx="61856" cy="240679"/>
              </a:xfrm>
              <a:custGeom>
                <a:rect b="b" l="l" r="r" t="t"/>
                <a:pathLst>
                  <a:path extrusionOk="0" h="7813" w="2008">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8"/>
              <p:cNvSpPr/>
              <p:nvPr/>
            </p:nvSpPr>
            <p:spPr>
              <a:xfrm>
                <a:off x="1445075" y="4358753"/>
                <a:ext cx="61826" cy="240679"/>
              </a:xfrm>
              <a:custGeom>
                <a:rect b="b" l="l" r="r" t="t"/>
                <a:pathLst>
                  <a:path extrusionOk="0" h="7813" w="2007">
                    <a:moveTo>
                      <a:pt x="0" y="1"/>
                    </a:moveTo>
                    <a:lnTo>
                      <a:pt x="0"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8"/>
              <p:cNvSpPr/>
              <p:nvPr/>
            </p:nvSpPr>
            <p:spPr>
              <a:xfrm>
                <a:off x="1556494" y="4358753"/>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8"/>
              <p:cNvSpPr/>
              <p:nvPr/>
            </p:nvSpPr>
            <p:spPr>
              <a:xfrm>
                <a:off x="1668867" y="4358753"/>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8"/>
              <p:cNvSpPr/>
              <p:nvPr/>
            </p:nvSpPr>
            <p:spPr>
              <a:xfrm>
                <a:off x="1779331" y="4358753"/>
                <a:ext cx="62781" cy="240679"/>
              </a:xfrm>
              <a:custGeom>
                <a:rect b="b" l="l" r="r" t="t"/>
                <a:pathLst>
                  <a:path extrusionOk="0" h="7813" w="2038">
                    <a:moveTo>
                      <a:pt x="1" y="1"/>
                    </a:moveTo>
                    <a:lnTo>
                      <a:pt x="1"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8"/>
              <p:cNvSpPr/>
              <p:nvPr/>
            </p:nvSpPr>
            <p:spPr>
              <a:xfrm>
                <a:off x="1891704" y="4358753"/>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8"/>
              <p:cNvSpPr/>
              <p:nvPr/>
            </p:nvSpPr>
            <p:spPr>
              <a:xfrm>
                <a:off x="2003123" y="4358753"/>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8"/>
              <p:cNvSpPr/>
              <p:nvPr/>
            </p:nvSpPr>
            <p:spPr>
              <a:xfrm>
                <a:off x="615490" y="4129355"/>
                <a:ext cx="1261280" cy="240679"/>
              </a:xfrm>
              <a:custGeom>
                <a:rect b="b" l="l" r="r" t="t"/>
                <a:pathLst>
                  <a:path extrusionOk="0" h="7813" w="40944">
                    <a:moveTo>
                      <a:pt x="1" y="1"/>
                    </a:moveTo>
                    <a:lnTo>
                      <a:pt x="1" y="7813"/>
                    </a:lnTo>
                    <a:lnTo>
                      <a:pt x="40944" y="7813"/>
                    </a:lnTo>
                    <a:lnTo>
                      <a:pt x="4094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8"/>
              <p:cNvSpPr/>
              <p:nvPr/>
            </p:nvSpPr>
            <p:spPr>
              <a:xfrm>
                <a:off x="615490" y="4129355"/>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8"/>
              <p:cNvSpPr/>
              <p:nvPr/>
            </p:nvSpPr>
            <p:spPr>
              <a:xfrm>
                <a:off x="726908" y="4129355"/>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8"/>
              <p:cNvSpPr/>
              <p:nvPr/>
            </p:nvSpPr>
            <p:spPr>
              <a:xfrm>
                <a:off x="838358" y="4129355"/>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8"/>
              <p:cNvSpPr/>
              <p:nvPr/>
            </p:nvSpPr>
            <p:spPr>
              <a:xfrm>
                <a:off x="950700" y="4129355"/>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8"/>
              <p:cNvSpPr/>
              <p:nvPr/>
            </p:nvSpPr>
            <p:spPr>
              <a:xfrm>
                <a:off x="1062119" y="4129355"/>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8"/>
              <p:cNvSpPr/>
              <p:nvPr/>
            </p:nvSpPr>
            <p:spPr>
              <a:xfrm>
                <a:off x="1174492" y="4129355"/>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8"/>
              <p:cNvSpPr/>
              <p:nvPr/>
            </p:nvSpPr>
            <p:spPr>
              <a:xfrm>
                <a:off x="1285911" y="4129355"/>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8"/>
              <p:cNvSpPr/>
              <p:nvPr/>
            </p:nvSpPr>
            <p:spPr>
              <a:xfrm>
                <a:off x="1398253" y="4129355"/>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8"/>
              <p:cNvSpPr/>
              <p:nvPr/>
            </p:nvSpPr>
            <p:spPr>
              <a:xfrm>
                <a:off x="1509672" y="4129355"/>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8"/>
              <p:cNvSpPr/>
              <p:nvPr/>
            </p:nvSpPr>
            <p:spPr>
              <a:xfrm>
                <a:off x="1622045" y="4129355"/>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8"/>
              <p:cNvSpPr/>
              <p:nvPr/>
            </p:nvSpPr>
            <p:spPr>
              <a:xfrm>
                <a:off x="1732509" y="4129355"/>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8"/>
              <p:cNvSpPr/>
              <p:nvPr/>
            </p:nvSpPr>
            <p:spPr>
              <a:xfrm>
                <a:off x="1844882" y="4129355"/>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8"/>
              <p:cNvSpPr/>
              <p:nvPr/>
            </p:nvSpPr>
            <p:spPr>
              <a:xfrm>
                <a:off x="925410" y="3889669"/>
                <a:ext cx="1261280" cy="240679"/>
              </a:xfrm>
              <a:custGeom>
                <a:rect b="b" l="l" r="r" t="t"/>
                <a:pathLst>
                  <a:path extrusionOk="0" h="7813" w="40944">
                    <a:moveTo>
                      <a:pt x="1" y="1"/>
                    </a:moveTo>
                    <a:lnTo>
                      <a:pt x="1" y="7812"/>
                    </a:lnTo>
                    <a:lnTo>
                      <a:pt x="40944" y="7812"/>
                    </a:lnTo>
                    <a:lnTo>
                      <a:pt x="4094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8"/>
              <p:cNvSpPr/>
              <p:nvPr/>
            </p:nvSpPr>
            <p:spPr>
              <a:xfrm>
                <a:off x="925410" y="3889669"/>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8"/>
              <p:cNvSpPr/>
              <p:nvPr/>
            </p:nvSpPr>
            <p:spPr>
              <a:xfrm>
                <a:off x="1037784" y="3889669"/>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8"/>
              <p:cNvSpPr/>
              <p:nvPr/>
            </p:nvSpPr>
            <p:spPr>
              <a:xfrm>
                <a:off x="1148278" y="3889669"/>
                <a:ext cx="62750" cy="240679"/>
              </a:xfrm>
              <a:custGeom>
                <a:rect b="b" l="l" r="r" t="t"/>
                <a:pathLst>
                  <a:path extrusionOk="0" h="7813" w="2037">
                    <a:moveTo>
                      <a:pt x="0" y="1"/>
                    </a:moveTo>
                    <a:lnTo>
                      <a:pt x="0"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8"/>
              <p:cNvSpPr/>
              <p:nvPr/>
            </p:nvSpPr>
            <p:spPr>
              <a:xfrm>
                <a:off x="1261545" y="3889669"/>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8"/>
              <p:cNvSpPr/>
              <p:nvPr/>
            </p:nvSpPr>
            <p:spPr>
              <a:xfrm>
                <a:off x="1372039" y="3889669"/>
                <a:ext cx="62781" cy="240679"/>
              </a:xfrm>
              <a:custGeom>
                <a:rect b="b" l="l" r="r" t="t"/>
                <a:pathLst>
                  <a:path extrusionOk="0" h="7813" w="2038">
                    <a:moveTo>
                      <a:pt x="1" y="1"/>
                    </a:moveTo>
                    <a:lnTo>
                      <a:pt x="1"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8"/>
              <p:cNvSpPr/>
              <p:nvPr/>
            </p:nvSpPr>
            <p:spPr>
              <a:xfrm>
                <a:off x="1484412" y="3889669"/>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8"/>
              <p:cNvSpPr/>
              <p:nvPr/>
            </p:nvSpPr>
            <p:spPr>
              <a:xfrm>
                <a:off x="1595831" y="3889669"/>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8"/>
              <p:cNvSpPr/>
              <p:nvPr/>
            </p:nvSpPr>
            <p:spPr>
              <a:xfrm>
                <a:off x="1708173" y="3889669"/>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8"/>
              <p:cNvSpPr/>
              <p:nvPr/>
            </p:nvSpPr>
            <p:spPr>
              <a:xfrm>
                <a:off x="1819592" y="3889669"/>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8"/>
              <p:cNvSpPr/>
              <p:nvPr/>
            </p:nvSpPr>
            <p:spPr>
              <a:xfrm>
                <a:off x="1931965" y="3889669"/>
                <a:ext cx="61826" cy="240679"/>
              </a:xfrm>
              <a:custGeom>
                <a:rect b="b" l="l" r="r" t="t"/>
                <a:pathLst>
                  <a:path extrusionOk="0" h="7813" w="2007">
                    <a:moveTo>
                      <a:pt x="0" y="1"/>
                    </a:moveTo>
                    <a:lnTo>
                      <a:pt x="0" y="7812"/>
                    </a:lnTo>
                    <a:lnTo>
                      <a:pt x="2006" y="7812"/>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8"/>
              <p:cNvSpPr/>
              <p:nvPr/>
            </p:nvSpPr>
            <p:spPr>
              <a:xfrm>
                <a:off x="2044308" y="3889669"/>
                <a:ext cx="61826" cy="240679"/>
              </a:xfrm>
              <a:custGeom>
                <a:rect b="b" l="l" r="r" t="t"/>
                <a:pathLst>
                  <a:path extrusionOk="0" h="7813" w="2007">
                    <a:moveTo>
                      <a:pt x="1" y="1"/>
                    </a:moveTo>
                    <a:lnTo>
                      <a:pt x="1" y="7812"/>
                    </a:lnTo>
                    <a:lnTo>
                      <a:pt x="2007" y="7812"/>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8"/>
              <p:cNvSpPr/>
              <p:nvPr/>
            </p:nvSpPr>
            <p:spPr>
              <a:xfrm>
                <a:off x="836479" y="3656544"/>
                <a:ext cx="1261280" cy="240649"/>
              </a:xfrm>
              <a:custGeom>
                <a:rect b="b" l="l" r="r" t="t"/>
                <a:pathLst>
                  <a:path extrusionOk="0" h="7812" w="40944">
                    <a:moveTo>
                      <a:pt x="0" y="0"/>
                    </a:moveTo>
                    <a:lnTo>
                      <a:pt x="0" y="7812"/>
                    </a:lnTo>
                    <a:lnTo>
                      <a:pt x="40943" y="7812"/>
                    </a:lnTo>
                    <a:lnTo>
                      <a:pt x="40943" y="0"/>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8"/>
              <p:cNvSpPr/>
              <p:nvPr/>
            </p:nvSpPr>
            <p:spPr>
              <a:xfrm>
                <a:off x="836479" y="3656544"/>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8"/>
              <p:cNvSpPr/>
              <p:nvPr/>
            </p:nvSpPr>
            <p:spPr>
              <a:xfrm>
                <a:off x="947897" y="3656544"/>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8"/>
              <p:cNvSpPr/>
              <p:nvPr/>
            </p:nvSpPr>
            <p:spPr>
              <a:xfrm>
                <a:off x="1060240" y="3656544"/>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8"/>
              <p:cNvSpPr/>
              <p:nvPr/>
            </p:nvSpPr>
            <p:spPr>
              <a:xfrm>
                <a:off x="1170734" y="3656544"/>
                <a:ext cx="62781" cy="240649"/>
              </a:xfrm>
              <a:custGeom>
                <a:rect b="b" l="l" r="r" t="t"/>
                <a:pathLst>
                  <a:path extrusionOk="0" h="7812" w="2038">
                    <a:moveTo>
                      <a:pt x="1" y="0"/>
                    </a:moveTo>
                    <a:lnTo>
                      <a:pt x="1"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8"/>
              <p:cNvSpPr/>
              <p:nvPr/>
            </p:nvSpPr>
            <p:spPr>
              <a:xfrm>
                <a:off x="1283077" y="3656544"/>
                <a:ext cx="61856" cy="240649"/>
              </a:xfrm>
              <a:custGeom>
                <a:rect b="b" l="l" r="r" t="t"/>
                <a:pathLst>
                  <a:path extrusionOk="0" h="7812" w="2008">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8"/>
              <p:cNvSpPr/>
              <p:nvPr/>
            </p:nvSpPr>
            <p:spPr>
              <a:xfrm>
                <a:off x="1394526" y="3656544"/>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8"/>
              <p:cNvSpPr/>
              <p:nvPr/>
            </p:nvSpPr>
            <p:spPr>
              <a:xfrm>
                <a:off x="1506868" y="3656544"/>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8"/>
              <p:cNvSpPr/>
              <p:nvPr/>
            </p:nvSpPr>
            <p:spPr>
              <a:xfrm>
                <a:off x="1618287" y="3656544"/>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8"/>
              <p:cNvSpPr/>
              <p:nvPr/>
            </p:nvSpPr>
            <p:spPr>
              <a:xfrm>
                <a:off x="1730660" y="3656544"/>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8"/>
              <p:cNvSpPr/>
              <p:nvPr/>
            </p:nvSpPr>
            <p:spPr>
              <a:xfrm>
                <a:off x="1841124" y="3656544"/>
                <a:ext cx="62781" cy="240649"/>
              </a:xfrm>
              <a:custGeom>
                <a:rect b="b" l="l" r="r" t="t"/>
                <a:pathLst>
                  <a:path extrusionOk="0" h="7812" w="2038">
                    <a:moveTo>
                      <a:pt x="1" y="0"/>
                    </a:moveTo>
                    <a:lnTo>
                      <a:pt x="1"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8"/>
              <p:cNvSpPr/>
              <p:nvPr/>
            </p:nvSpPr>
            <p:spPr>
              <a:xfrm>
                <a:off x="1954421" y="3656544"/>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8"/>
              <p:cNvSpPr/>
              <p:nvPr/>
            </p:nvSpPr>
            <p:spPr>
              <a:xfrm>
                <a:off x="2064916" y="3656544"/>
                <a:ext cx="62750" cy="240649"/>
              </a:xfrm>
              <a:custGeom>
                <a:rect b="b" l="l" r="r" t="t"/>
                <a:pathLst>
                  <a:path extrusionOk="0" h="7812" w="2037">
                    <a:moveTo>
                      <a:pt x="0" y="0"/>
                    </a:moveTo>
                    <a:lnTo>
                      <a:pt x="0"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8"/>
              <p:cNvSpPr/>
              <p:nvPr/>
            </p:nvSpPr>
            <p:spPr>
              <a:xfrm>
                <a:off x="697891" y="3422465"/>
                <a:ext cx="1262235" cy="240649"/>
              </a:xfrm>
              <a:custGeom>
                <a:rect b="b" l="l" r="r" t="t"/>
                <a:pathLst>
                  <a:path extrusionOk="0" h="7812" w="40975">
                    <a:moveTo>
                      <a:pt x="1" y="0"/>
                    </a:moveTo>
                    <a:lnTo>
                      <a:pt x="1" y="7812"/>
                    </a:lnTo>
                    <a:lnTo>
                      <a:pt x="40974" y="7812"/>
                    </a:lnTo>
                    <a:lnTo>
                      <a:pt x="40974" y="0"/>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8"/>
              <p:cNvSpPr/>
              <p:nvPr/>
            </p:nvSpPr>
            <p:spPr>
              <a:xfrm>
                <a:off x="697891" y="342246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8"/>
              <p:cNvSpPr/>
              <p:nvPr/>
            </p:nvSpPr>
            <p:spPr>
              <a:xfrm>
                <a:off x="809309" y="342246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8"/>
              <p:cNvSpPr/>
              <p:nvPr/>
            </p:nvSpPr>
            <p:spPr>
              <a:xfrm>
                <a:off x="921683" y="342246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8"/>
              <p:cNvSpPr/>
              <p:nvPr/>
            </p:nvSpPr>
            <p:spPr>
              <a:xfrm>
                <a:off x="1033101" y="342246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8"/>
              <p:cNvSpPr/>
              <p:nvPr/>
            </p:nvSpPr>
            <p:spPr>
              <a:xfrm>
                <a:off x="1145444" y="342246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8"/>
              <p:cNvSpPr/>
              <p:nvPr/>
            </p:nvSpPr>
            <p:spPr>
              <a:xfrm>
                <a:off x="1257817" y="342246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8"/>
              <p:cNvSpPr/>
              <p:nvPr/>
            </p:nvSpPr>
            <p:spPr>
              <a:xfrm>
                <a:off x="1369236" y="3422465"/>
                <a:ext cx="61826" cy="240649"/>
              </a:xfrm>
              <a:custGeom>
                <a:rect b="b" l="l" r="r" t="t"/>
                <a:pathLst>
                  <a:path extrusionOk="0" h="7812" w="2007">
                    <a:moveTo>
                      <a:pt x="0" y="0"/>
                    </a:moveTo>
                    <a:lnTo>
                      <a:pt x="0"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8"/>
              <p:cNvSpPr/>
              <p:nvPr/>
            </p:nvSpPr>
            <p:spPr>
              <a:xfrm>
                <a:off x="1481578" y="342246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8"/>
              <p:cNvSpPr/>
              <p:nvPr/>
            </p:nvSpPr>
            <p:spPr>
              <a:xfrm>
                <a:off x="1592073" y="3422465"/>
                <a:ext cx="62781" cy="240649"/>
              </a:xfrm>
              <a:custGeom>
                <a:rect b="b" l="l" r="r" t="t"/>
                <a:pathLst>
                  <a:path extrusionOk="0" h="7812" w="2038">
                    <a:moveTo>
                      <a:pt x="1" y="0"/>
                    </a:moveTo>
                    <a:lnTo>
                      <a:pt x="1"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8"/>
              <p:cNvSpPr/>
              <p:nvPr/>
            </p:nvSpPr>
            <p:spPr>
              <a:xfrm>
                <a:off x="1704446" y="342246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8"/>
              <p:cNvSpPr/>
              <p:nvPr/>
            </p:nvSpPr>
            <p:spPr>
              <a:xfrm>
                <a:off x="1815864" y="342246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8"/>
              <p:cNvSpPr/>
              <p:nvPr/>
            </p:nvSpPr>
            <p:spPr>
              <a:xfrm>
                <a:off x="1928207" y="342246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8"/>
              <p:cNvSpPr/>
              <p:nvPr/>
            </p:nvSpPr>
            <p:spPr>
              <a:xfrm>
                <a:off x="870178" y="295335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8"/>
              <p:cNvSpPr/>
              <p:nvPr/>
            </p:nvSpPr>
            <p:spPr>
              <a:xfrm>
                <a:off x="982521" y="295335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8"/>
              <p:cNvSpPr/>
              <p:nvPr/>
            </p:nvSpPr>
            <p:spPr>
              <a:xfrm>
                <a:off x="1093970" y="2953350"/>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8"/>
              <p:cNvSpPr/>
              <p:nvPr/>
            </p:nvSpPr>
            <p:spPr>
              <a:xfrm>
                <a:off x="1206313" y="295335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8"/>
              <p:cNvSpPr/>
              <p:nvPr/>
            </p:nvSpPr>
            <p:spPr>
              <a:xfrm>
                <a:off x="1317731" y="295335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8"/>
              <p:cNvSpPr/>
              <p:nvPr/>
            </p:nvSpPr>
            <p:spPr>
              <a:xfrm>
                <a:off x="1429150" y="2953350"/>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8"/>
              <p:cNvSpPr/>
              <p:nvPr/>
            </p:nvSpPr>
            <p:spPr>
              <a:xfrm>
                <a:off x="1540568" y="295335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8"/>
              <p:cNvSpPr/>
              <p:nvPr/>
            </p:nvSpPr>
            <p:spPr>
              <a:xfrm>
                <a:off x="1652942" y="2953350"/>
                <a:ext cx="62750" cy="240679"/>
              </a:xfrm>
              <a:custGeom>
                <a:rect b="b" l="l" r="r" t="t"/>
                <a:pathLst>
                  <a:path extrusionOk="0" h="7813" w="2037">
                    <a:moveTo>
                      <a:pt x="0" y="1"/>
                    </a:moveTo>
                    <a:lnTo>
                      <a:pt x="0"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8"/>
              <p:cNvSpPr/>
              <p:nvPr/>
            </p:nvSpPr>
            <p:spPr>
              <a:xfrm>
                <a:off x="1764360" y="295335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8"/>
              <p:cNvSpPr/>
              <p:nvPr/>
            </p:nvSpPr>
            <p:spPr>
              <a:xfrm>
                <a:off x="1876703" y="295335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8"/>
              <p:cNvSpPr/>
              <p:nvPr/>
            </p:nvSpPr>
            <p:spPr>
              <a:xfrm>
                <a:off x="1988121" y="295335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8"/>
              <p:cNvSpPr/>
              <p:nvPr/>
            </p:nvSpPr>
            <p:spPr>
              <a:xfrm>
                <a:off x="608005" y="3189309"/>
                <a:ext cx="1262235" cy="241604"/>
              </a:xfrm>
              <a:custGeom>
                <a:rect b="b" l="l" r="r" t="t"/>
                <a:pathLst>
                  <a:path extrusionOk="0" h="7843" w="40975">
                    <a:moveTo>
                      <a:pt x="1" y="1"/>
                    </a:moveTo>
                    <a:lnTo>
                      <a:pt x="1" y="7843"/>
                    </a:lnTo>
                    <a:lnTo>
                      <a:pt x="40974" y="7843"/>
                    </a:lnTo>
                    <a:lnTo>
                      <a:pt x="4097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8"/>
              <p:cNvSpPr/>
              <p:nvPr/>
            </p:nvSpPr>
            <p:spPr>
              <a:xfrm>
                <a:off x="608005" y="318930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8"/>
              <p:cNvSpPr/>
              <p:nvPr/>
            </p:nvSpPr>
            <p:spPr>
              <a:xfrm>
                <a:off x="720378" y="318930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8"/>
              <p:cNvSpPr/>
              <p:nvPr/>
            </p:nvSpPr>
            <p:spPr>
              <a:xfrm>
                <a:off x="831796" y="318930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8"/>
              <p:cNvSpPr/>
              <p:nvPr/>
            </p:nvSpPr>
            <p:spPr>
              <a:xfrm>
                <a:off x="944139" y="318930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8"/>
              <p:cNvSpPr/>
              <p:nvPr/>
            </p:nvSpPr>
            <p:spPr>
              <a:xfrm>
                <a:off x="1054633" y="318930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8"/>
              <p:cNvSpPr/>
              <p:nvPr/>
            </p:nvSpPr>
            <p:spPr>
              <a:xfrm>
                <a:off x="1167931" y="318930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8"/>
              <p:cNvSpPr/>
              <p:nvPr/>
            </p:nvSpPr>
            <p:spPr>
              <a:xfrm>
                <a:off x="1278425" y="318930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8"/>
              <p:cNvSpPr/>
              <p:nvPr/>
            </p:nvSpPr>
            <p:spPr>
              <a:xfrm>
                <a:off x="1390768" y="3189309"/>
                <a:ext cx="61826" cy="241604"/>
              </a:xfrm>
              <a:custGeom>
                <a:rect b="b" l="l" r="r" t="t"/>
                <a:pathLst>
                  <a:path extrusionOk="0" h="7843" w="2007">
                    <a:moveTo>
                      <a:pt x="0" y="1"/>
                    </a:moveTo>
                    <a:lnTo>
                      <a:pt x="0"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8"/>
              <p:cNvSpPr/>
              <p:nvPr/>
            </p:nvSpPr>
            <p:spPr>
              <a:xfrm>
                <a:off x="1503110" y="3189309"/>
                <a:ext cx="62781" cy="241604"/>
              </a:xfrm>
              <a:custGeom>
                <a:rect b="b" l="l" r="r" t="t"/>
                <a:pathLst>
                  <a:path extrusionOk="0" h="7843" w="2038">
                    <a:moveTo>
                      <a:pt x="1" y="1"/>
                    </a:moveTo>
                    <a:lnTo>
                      <a:pt x="1"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8"/>
              <p:cNvSpPr/>
              <p:nvPr/>
            </p:nvSpPr>
            <p:spPr>
              <a:xfrm>
                <a:off x="1614560" y="318930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8"/>
              <p:cNvSpPr/>
              <p:nvPr/>
            </p:nvSpPr>
            <p:spPr>
              <a:xfrm>
                <a:off x="1726902" y="318930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8"/>
              <p:cNvSpPr/>
              <p:nvPr/>
            </p:nvSpPr>
            <p:spPr>
              <a:xfrm>
                <a:off x="1838321" y="318930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8"/>
              <p:cNvSpPr/>
              <p:nvPr/>
            </p:nvSpPr>
            <p:spPr>
              <a:xfrm>
                <a:off x="2145827" y="3889669"/>
                <a:ext cx="62750" cy="240679"/>
              </a:xfrm>
              <a:custGeom>
                <a:rect b="b" l="l" r="r" t="t"/>
                <a:pathLst>
                  <a:path extrusionOk="0" h="7813" w="2037">
                    <a:moveTo>
                      <a:pt x="0" y="1"/>
                    </a:moveTo>
                    <a:lnTo>
                      <a:pt x="0" y="7812"/>
                    </a:lnTo>
                    <a:lnTo>
                      <a:pt x="2037" y="7812"/>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 name="Google Shape;706;p38"/>
          <p:cNvGrpSpPr/>
          <p:nvPr/>
        </p:nvGrpSpPr>
        <p:grpSpPr>
          <a:xfrm>
            <a:off x="6052700" y="835052"/>
            <a:ext cx="542964" cy="465786"/>
            <a:chOff x="6052700" y="835052"/>
            <a:chExt cx="542964" cy="465786"/>
          </a:xfrm>
        </p:grpSpPr>
        <p:sp>
          <p:nvSpPr>
            <p:cNvPr id="707" name="Google Shape;707;p38"/>
            <p:cNvSpPr/>
            <p:nvPr/>
          </p:nvSpPr>
          <p:spPr>
            <a:xfrm>
              <a:off x="6052700" y="8350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8"/>
            <p:cNvSpPr/>
            <p:nvPr/>
          </p:nvSpPr>
          <p:spPr>
            <a:xfrm>
              <a:off x="6439508" y="11201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4" name="Shape 1144"/>
        <p:cNvGrpSpPr/>
        <p:nvPr/>
      </p:nvGrpSpPr>
      <p:grpSpPr>
        <a:xfrm>
          <a:off x="0" y="0"/>
          <a:ext cx="0" cy="0"/>
          <a:chOff x="0" y="0"/>
          <a:chExt cx="0" cy="0"/>
        </a:xfrm>
      </p:grpSpPr>
      <p:sp>
        <p:nvSpPr>
          <p:cNvPr id="1145" name="Google Shape;1145;p47"/>
          <p:cNvSpPr txBox="1"/>
          <p:nvPr>
            <p:ph type="title"/>
          </p:nvPr>
        </p:nvSpPr>
        <p:spPr>
          <a:xfrm flipH="1">
            <a:off x="713225" y="2348313"/>
            <a:ext cx="4996500" cy="99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 DEPTH</a:t>
            </a:r>
            <a:endParaRPr/>
          </a:p>
        </p:txBody>
      </p:sp>
      <p:sp>
        <p:nvSpPr>
          <p:cNvPr id="1146" name="Google Shape;1146;p47"/>
          <p:cNvSpPr txBox="1"/>
          <p:nvPr>
            <p:ph idx="1" type="subTitle"/>
          </p:nvPr>
        </p:nvSpPr>
        <p:spPr>
          <a:xfrm flipH="1">
            <a:off x="713225" y="3322588"/>
            <a:ext cx="30819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1147" name="Google Shape;1147;p47"/>
          <p:cNvSpPr txBox="1"/>
          <p:nvPr>
            <p:ph idx="2" type="title"/>
          </p:nvPr>
        </p:nvSpPr>
        <p:spPr>
          <a:xfrm flipH="1">
            <a:off x="713225" y="1227513"/>
            <a:ext cx="3303600" cy="112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grpSp>
        <p:nvGrpSpPr>
          <p:cNvPr id="1148" name="Google Shape;1148;p47"/>
          <p:cNvGrpSpPr/>
          <p:nvPr/>
        </p:nvGrpSpPr>
        <p:grpSpPr>
          <a:xfrm>
            <a:off x="3962400" y="1017554"/>
            <a:ext cx="4512402" cy="3635795"/>
            <a:chOff x="3962400" y="1017554"/>
            <a:chExt cx="4512402" cy="3635795"/>
          </a:xfrm>
        </p:grpSpPr>
        <p:sp>
          <p:nvSpPr>
            <p:cNvPr id="1149" name="Google Shape;1149;p47"/>
            <p:cNvSpPr/>
            <p:nvPr/>
          </p:nvSpPr>
          <p:spPr>
            <a:xfrm>
              <a:off x="3962400" y="1786375"/>
              <a:ext cx="4512402" cy="2279750"/>
            </a:xfrm>
            <a:custGeom>
              <a:rect b="b" l="l" r="r" t="t"/>
              <a:pathLst>
                <a:path extrusionOk="0" h="69120" w="136812">
                  <a:moveTo>
                    <a:pt x="136142" y="943"/>
                  </a:moveTo>
                  <a:cubicBezTo>
                    <a:pt x="135626" y="304"/>
                    <a:pt x="134866" y="0"/>
                    <a:pt x="134076" y="61"/>
                  </a:cubicBezTo>
                  <a:lnTo>
                    <a:pt x="120853" y="1186"/>
                  </a:lnTo>
                  <a:cubicBezTo>
                    <a:pt x="119972" y="1247"/>
                    <a:pt x="119182" y="1824"/>
                    <a:pt x="118817" y="2675"/>
                  </a:cubicBezTo>
                  <a:cubicBezTo>
                    <a:pt x="118483" y="3496"/>
                    <a:pt x="118635" y="4468"/>
                    <a:pt x="119212" y="5137"/>
                  </a:cubicBezTo>
                  <a:lnTo>
                    <a:pt x="122008" y="8450"/>
                  </a:lnTo>
                  <a:lnTo>
                    <a:pt x="102038" y="23405"/>
                  </a:lnTo>
                  <a:lnTo>
                    <a:pt x="94592" y="15289"/>
                  </a:lnTo>
                  <a:cubicBezTo>
                    <a:pt x="93619" y="14195"/>
                    <a:pt x="91947" y="14013"/>
                    <a:pt x="90762" y="14894"/>
                  </a:cubicBezTo>
                  <a:lnTo>
                    <a:pt x="48572" y="45533"/>
                  </a:lnTo>
                  <a:lnTo>
                    <a:pt x="37235" y="37539"/>
                  </a:lnTo>
                  <a:cubicBezTo>
                    <a:pt x="36171" y="36779"/>
                    <a:pt x="34742" y="36840"/>
                    <a:pt x="33739" y="37660"/>
                  </a:cubicBezTo>
                  <a:lnTo>
                    <a:pt x="1429" y="63983"/>
                  </a:lnTo>
                  <a:cubicBezTo>
                    <a:pt x="182" y="64986"/>
                    <a:pt x="0" y="66810"/>
                    <a:pt x="1034" y="68056"/>
                  </a:cubicBezTo>
                  <a:cubicBezTo>
                    <a:pt x="1581" y="68755"/>
                    <a:pt x="2432" y="69120"/>
                    <a:pt x="3283" y="69120"/>
                  </a:cubicBezTo>
                  <a:cubicBezTo>
                    <a:pt x="3921" y="69120"/>
                    <a:pt x="4559" y="68907"/>
                    <a:pt x="5107" y="68451"/>
                  </a:cubicBezTo>
                  <a:lnTo>
                    <a:pt x="35685" y="43557"/>
                  </a:lnTo>
                  <a:lnTo>
                    <a:pt x="46931" y="51460"/>
                  </a:lnTo>
                  <a:cubicBezTo>
                    <a:pt x="47965" y="52190"/>
                    <a:pt x="49302" y="52190"/>
                    <a:pt x="50305" y="51460"/>
                  </a:cubicBezTo>
                  <a:lnTo>
                    <a:pt x="92069" y="21095"/>
                  </a:lnTo>
                  <a:lnTo>
                    <a:pt x="99516" y="29241"/>
                  </a:lnTo>
                  <a:cubicBezTo>
                    <a:pt x="100519" y="30335"/>
                    <a:pt x="102190" y="30487"/>
                    <a:pt x="103406" y="29606"/>
                  </a:cubicBezTo>
                  <a:lnTo>
                    <a:pt x="125778" y="12858"/>
                  </a:lnTo>
                  <a:lnTo>
                    <a:pt x="128847" y="16475"/>
                  </a:lnTo>
                  <a:cubicBezTo>
                    <a:pt x="129334" y="17022"/>
                    <a:pt x="130003" y="17326"/>
                    <a:pt x="130702" y="17326"/>
                  </a:cubicBezTo>
                  <a:cubicBezTo>
                    <a:pt x="130884" y="17326"/>
                    <a:pt x="131036" y="17326"/>
                    <a:pt x="131218" y="17265"/>
                  </a:cubicBezTo>
                  <a:cubicBezTo>
                    <a:pt x="132069" y="17083"/>
                    <a:pt x="132769" y="16444"/>
                    <a:pt x="133012" y="15593"/>
                  </a:cubicBezTo>
                  <a:lnTo>
                    <a:pt x="136598" y="3131"/>
                  </a:lnTo>
                  <a:cubicBezTo>
                    <a:pt x="136811" y="2371"/>
                    <a:pt x="136629" y="1551"/>
                    <a:pt x="136142" y="94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 name="Google Shape;1150;p47"/>
            <p:cNvGrpSpPr/>
            <p:nvPr/>
          </p:nvGrpSpPr>
          <p:grpSpPr>
            <a:xfrm rot="1786836">
              <a:off x="5185997" y="1255638"/>
              <a:ext cx="1798841" cy="3159626"/>
              <a:chOff x="4443350" y="409900"/>
              <a:chExt cx="1027425" cy="1804650"/>
            </a:xfrm>
          </p:grpSpPr>
          <p:sp>
            <p:nvSpPr>
              <p:cNvPr id="1151" name="Google Shape;1151;p47"/>
              <p:cNvSpPr/>
              <p:nvPr/>
            </p:nvSpPr>
            <p:spPr>
              <a:xfrm>
                <a:off x="4443350" y="1222975"/>
                <a:ext cx="381125" cy="306075"/>
              </a:xfrm>
              <a:custGeom>
                <a:rect b="b" l="l" r="r" t="t"/>
                <a:pathLst>
                  <a:path extrusionOk="0" h="12243" w="15245">
                    <a:moveTo>
                      <a:pt x="6171" y="1"/>
                    </a:moveTo>
                    <a:cubicBezTo>
                      <a:pt x="5504" y="1"/>
                      <a:pt x="4870" y="435"/>
                      <a:pt x="4604" y="1002"/>
                    </a:cubicBezTo>
                    <a:lnTo>
                      <a:pt x="534" y="9775"/>
                    </a:lnTo>
                    <a:cubicBezTo>
                      <a:pt x="0" y="10942"/>
                      <a:pt x="901" y="12243"/>
                      <a:pt x="2135" y="12243"/>
                    </a:cubicBezTo>
                    <a:lnTo>
                      <a:pt x="5204" y="12243"/>
                    </a:lnTo>
                    <a:cubicBezTo>
                      <a:pt x="5771" y="12243"/>
                      <a:pt x="6271" y="11976"/>
                      <a:pt x="6605" y="11576"/>
                    </a:cubicBezTo>
                    <a:lnTo>
                      <a:pt x="8807" y="8774"/>
                    </a:lnTo>
                    <a:cubicBezTo>
                      <a:pt x="9140" y="8340"/>
                      <a:pt x="9640" y="8107"/>
                      <a:pt x="10174" y="8107"/>
                    </a:cubicBezTo>
                    <a:lnTo>
                      <a:pt x="15244" y="8107"/>
                    </a:lnTo>
                    <a:lnTo>
                      <a:pt x="152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7"/>
              <p:cNvSpPr/>
              <p:nvPr/>
            </p:nvSpPr>
            <p:spPr>
              <a:xfrm>
                <a:off x="5089650" y="1222975"/>
                <a:ext cx="381125" cy="306075"/>
              </a:xfrm>
              <a:custGeom>
                <a:rect b="b" l="l" r="r" t="t"/>
                <a:pathLst>
                  <a:path extrusionOk="0" h="12243" w="15245">
                    <a:moveTo>
                      <a:pt x="0" y="1"/>
                    </a:moveTo>
                    <a:lnTo>
                      <a:pt x="0" y="8107"/>
                    </a:lnTo>
                    <a:lnTo>
                      <a:pt x="5070" y="8107"/>
                    </a:lnTo>
                    <a:cubicBezTo>
                      <a:pt x="5604" y="8107"/>
                      <a:pt x="6104" y="8340"/>
                      <a:pt x="6438" y="8774"/>
                    </a:cubicBezTo>
                    <a:lnTo>
                      <a:pt x="8640" y="11576"/>
                    </a:lnTo>
                    <a:cubicBezTo>
                      <a:pt x="8973" y="11976"/>
                      <a:pt x="9473" y="12243"/>
                      <a:pt x="10007" y="12243"/>
                    </a:cubicBezTo>
                    <a:lnTo>
                      <a:pt x="13109" y="12243"/>
                    </a:lnTo>
                    <a:cubicBezTo>
                      <a:pt x="14344" y="12243"/>
                      <a:pt x="15244" y="10942"/>
                      <a:pt x="14677" y="9775"/>
                    </a:cubicBezTo>
                    <a:lnTo>
                      <a:pt x="10641" y="1002"/>
                    </a:lnTo>
                    <a:cubicBezTo>
                      <a:pt x="10341" y="435"/>
                      <a:pt x="9740" y="1"/>
                      <a:pt x="90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7"/>
              <p:cNvSpPr/>
              <p:nvPr/>
            </p:nvSpPr>
            <p:spPr>
              <a:xfrm>
                <a:off x="4661825" y="409900"/>
                <a:ext cx="597950" cy="1200875"/>
              </a:xfrm>
              <a:custGeom>
                <a:rect b="b" l="l" r="r" t="t"/>
                <a:pathLst>
                  <a:path extrusionOk="0" h="48035" w="23918">
                    <a:moveTo>
                      <a:pt x="11943" y="1"/>
                    </a:moveTo>
                    <a:lnTo>
                      <a:pt x="10708" y="1502"/>
                    </a:lnTo>
                    <a:cubicBezTo>
                      <a:pt x="3370" y="10275"/>
                      <a:pt x="1" y="21683"/>
                      <a:pt x="1368" y="33024"/>
                    </a:cubicBezTo>
                    <a:lnTo>
                      <a:pt x="4337" y="48035"/>
                    </a:lnTo>
                    <a:lnTo>
                      <a:pt x="19682" y="48035"/>
                    </a:lnTo>
                    <a:lnTo>
                      <a:pt x="22617" y="33024"/>
                    </a:lnTo>
                    <a:cubicBezTo>
                      <a:pt x="23918" y="21649"/>
                      <a:pt x="20549" y="10275"/>
                      <a:pt x="13210" y="1502"/>
                    </a:cubicBezTo>
                    <a:lnTo>
                      <a:pt x="119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7"/>
              <p:cNvSpPr/>
              <p:nvPr/>
            </p:nvSpPr>
            <p:spPr>
              <a:xfrm>
                <a:off x="4729375" y="1609925"/>
                <a:ext cx="462025" cy="79250"/>
              </a:xfrm>
              <a:custGeom>
                <a:rect b="b" l="l" r="r" t="t"/>
                <a:pathLst>
                  <a:path extrusionOk="0" h="3170" w="18481">
                    <a:moveTo>
                      <a:pt x="1569" y="1"/>
                    </a:moveTo>
                    <a:cubicBezTo>
                      <a:pt x="701" y="1"/>
                      <a:pt x="1" y="701"/>
                      <a:pt x="1" y="1568"/>
                    </a:cubicBezTo>
                    <a:cubicBezTo>
                      <a:pt x="1" y="2469"/>
                      <a:pt x="701" y="3170"/>
                      <a:pt x="1569" y="3170"/>
                    </a:cubicBezTo>
                    <a:lnTo>
                      <a:pt x="16879" y="3170"/>
                    </a:lnTo>
                    <a:cubicBezTo>
                      <a:pt x="17747" y="3170"/>
                      <a:pt x="18481" y="2469"/>
                      <a:pt x="18481" y="1568"/>
                    </a:cubicBezTo>
                    <a:cubicBezTo>
                      <a:pt x="18481" y="701"/>
                      <a:pt x="17747" y="1"/>
                      <a:pt x="168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7"/>
              <p:cNvSpPr/>
              <p:nvPr/>
            </p:nvSpPr>
            <p:spPr>
              <a:xfrm>
                <a:off x="4905350" y="668425"/>
                <a:ext cx="110925" cy="110925"/>
              </a:xfrm>
              <a:custGeom>
                <a:rect b="b" l="l" r="r" t="t"/>
                <a:pathLst>
                  <a:path extrusionOk="0" h="4437" w="4437">
                    <a:moveTo>
                      <a:pt x="2202" y="0"/>
                    </a:moveTo>
                    <a:cubicBezTo>
                      <a:pt x="1001" y="0"/>
                      <a:pt x="0" y="1001"/>
                      <a:pt x="0" y="2202"/>
                    </a:cubicBezTo>
                    <a:cubicBezTo>
                      <a:pt x="0" y="3436"/>
                      <a:pt x="1001" y="4437"/>
                      <a:pt x="2202" y="4437"/>
                    </a:cubicBezTo>
                    <a:cubicBezTo>
                      <a:pt x="3436" y="4437"/>
                      <a:pt x="4437" y="3436"/>
                      <a:pt x="4437" y="2202"/>
                    </a:cubicBezTo>
                    <a:cubicBezTo>
                      <a:pt x="4437" y="1001"/>
                      <a:pt x="3436" y="0"/>
                      <a:pt x="2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7"/>
              <p:cNvSpPr/>
              <p:nvPr/>
            </p:nvSpPr>
            <p:spPr>
              <a:xfrm>
                <a:off x="4905350" y="868575"/>
                <a:ext cx="110925" cy="110925"/>
              </a:xfrm>
              <a:custGeom>
                <a:rect b="b" l="l" r="r" t="t"/>
                <a:pathLst>
                  <a:path extrusionOk="0" h="4437" w="4437">
                    <a:moveTo>
                      <a:pt x="2202" y="0"/>
                    </a:moveTo>
                    <a:cubicBezTo>
                      <a:pt x="1001" y="0"/>
                      <a:pt x="0" y="1001"/>
                      <a:pt x="0" y="2235"/>
                    </a:cubicBezTo>
                    <a:cubicBezTo>
                      <a:pt x="0" y="3436"/>
                      <a:pt x="1001" y="4437"/>
                      <a:pt x="2202" y="4437"/>
                    </a:cubicBezTo>
                    <a:cubicBezTo>
                      <a:pt x="3436" y="4437"/>
                      <a:pt x="4437" y="3436"/>
                      <a:pt x="4437" y="2235"/>
                    </a:cubicBezTo>
                    <a:cubicBezTo>
                      <a:pt x="4437" y="1001"/>
                      <a:pt x="3436" y="0"/>
                      <a:pt x="2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7"/>
              <p:cNvSpPr/>
              <p:nvPr/>
            </p:nvSpPr>
            <p:spPr>
              <a:xfrm>
                <a:off x="4905350" y="1069550"/>
                <a:ext cx="110925" cy="110925"/>
              </a:xfrm>
              <a:custGeom>
                <a:rect b="b" l="l" r="r" t="t"/>
                <a:pathLst>
                  <a:path extrusionOk="0" h="4437" w="4437">
                    <a:moveTo>
                      <a:pt x="2202" y="0"/>
                    </a:moveTo>
                    <a:cubicBezTo>
                      <a:pt x="1001" y="0"/>
                      <a:pt x="0" y="1001"/>
                      <a:pt x="0" y="2235"/>
                    </a:cubicBezTo>
                    <a:cubicBezTo>
                      <a:pt x="0" y="3436"/>
                      <a:pt x="1001" y="4437"/>
                      <a:pt x="2202" y="4437"/>
                    </a:cubicBezTo>
                    <a:cubicBezTo>
                      <a:pt x="3436" y="4437"/>
                      <a:pt x="4437" y="3436"/>
                      <a:pt x="4437" y="2235"/>
                    </a:cubicBezTo>
                    <a:cubicBezTo>
                      <a:pt x="4437" y="1001"/>
                      <a:pt x="3436" y="0"/>
                      <a:pt x="220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7"/>
              <p:cNvSpPr/>
              <p:nvPr/>
            </p:nvSpPr>
            <p:spPr>
              <a:xfrm>
                <a:off x="4662675" y="1689150"/>
                <a:ext cx="596275" cy="525400"/>
              </a:xfrm>
              <a:custGeom>
                <a:rect b="b" l="l" r="r" t="t"/>
                <a:pathLst>
                  <a:path extrusionOk="0" h="21016" w="23851">
                    <a:moveTo>
                      <a:pt x="4970" y="1"/>
                    </a:moveTo>
                    <a:cubicBezTo>
                      <a:pt x="4970" y="1"/>
                      <a:pt x="0" y="14778"/>
                      <a:pt x="11909" y="21016"/>
                    </a:cubicBezTo>
                    <a:cubicBezTo>
                      <a:pt x="23851" y="14778"/>
                      <a:pt x="18880" y="1"/>
                      <a:pt x="188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7"/>
              <p:cNvSpPr/>
              <p:nvPr/>
            </p:nvSpPr>
            <p:spPr>
              <a:xfrm>
                <a:off x="4782750" y="1689150"/>
                <a:ext cx="356125" cy="314425"/>
              </a:xfrm>
              <a:custGeom>
                <a:rect b="b" l="l" r="r" t="t"/>
                <a:pathLst>
                  <a:path extrusionOk="0" h="12577" w="14245">
                    <a:moveTo>
                      <a:pt x="2936" y="1"/>
                    </a:moveTo>
                    <a:cubicBezTo>
                      <a:pt x="2936" y="1"/>
                      <a:pt x="1" y="8840"/>
                      <a:pt x="7106" y="12576"/>
                    </a:cubicBezTo>
                    <a:cubicBezTo>
                      <a:pt x="14244" y="8840"/>
                      <a:pt x="11275" y="1"/>
                      <a:pt x="112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3" name="Shape 1163"/>
        <p:cNvGrpSpPr/>
        <p:nvPr/>
      </p:nvGrpSpPr>
      <p:grpSpPr>
        <a:xfrm>
          <a:off x="0" y="0"/>
          <a:ext cx="0" cy="0"/>
          <a:chOff x="0" y="0"/>
          <a:chExt cx="0" cy="0"/>
        </a:xfrm>
      </p:grpSpPr>
      <p:sp>
        <p:nvSpPr>
          <p:cNvPr id="1164" name="Google Shape;1164;p48"/>
          <p:cNvSpPr txBox="1"/>
          <p:nvPr>
            <p:ph type="title"/>
          </p:nvPr>
        </p:nvSpPr>
        <p:spPr>
          <a:xfrm>
            <a:off x="4602150" y="445025"/>
            <a:ext cx="3828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DEPTH</a:t>
            </a:r>
            <a:endParaRPr/>
          </a:p>
        </p:txBody>
      </p:sp>
      <p:sp>
        <p:nvSpPr>
          <p:cNvPr id="1165" name="Google Shape;1165;p48"/>
          <p:cNvSpPr txBox="1"/>
          <p:nvPr>
            <p:ph idx="1" type="subTitle"/>
          </p:nvPr>
        </p:nvSpPr>
        <p:spPr>
          <a:xfrm>
            <a:off x="4602175" y="1579800"/>
            <a:ext cx="3828600" cy="24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1A1A1A"/>
              </a:buClr>
              <a:buSzPts val="1100"/>
              <a:buFont typeface="Arial"/>
              <a:buNone/>
            </a:pPr>
            <a:r>
              <a:rPr lang="en"/>
              <a:t>Do you know what helps you make your point clear? Lists like this:</a:t>
            </a:r>
            <a:endParaRPr/>
          </a:p>
          <a:p>
            <a:pPr indent="0" lvl="0" marL="0" rtl="0" algn="l">
              <a:spcBef>
                <a:spcPts val="0"/>
              </a:spcBef>
              <a:spcAft>
                <a:spcPts val="0"/>
              </a:spcAft>
              <a:buClr>
                <a:srgbClr val="1A1A1A"/>
              </a:buClr>
              <a:buSzPts val="1100"/>
              <a:buFont typeface="Arial"/>
              <a:buNone/>
            </a:pPr>
            <a:r>
              <a:t/>
            </a:r>
            <a:endParaRPr/>
          </a:p>
          <a:p>
            <a:pPr indent="-330200" lvl="0" marL="457200" rtl="0" algn="l">
              <a:spcBef>
                <a:spcPts val="0"/>
              </a:spcBef>
              <a:spcAft>
                <a:spcPts val="0"/>
              </a:spcAft>
              <a:buSzPts val="1600"/>
              <a:buFont typeface="Ubuntu"/>
              <a:buChar char="●"/>
            </a:pPr>
            <a:r>
              <a:rPr lang="en"/>
              <a:t>They’re simple </a:t>
            </a:r>
            <a:endParaRPr/>
          </a:p>
          <a:p>
            <a:pPr indent="-330200" lvl="0" marL="457200" rtl="0" algn="l">
              <a:spcBef>
                <a:spcPts val="0"/>
              </a:spcBef>
              <a:spcAft>
                <a:spcPts val="0"/>
              </a:spcAft>
              <a:buSzPts val="1600"/>
              <a:buFont typeface="Ubuntu"/>
              <a:buChar char="●"/>
            </a:pPr>
            <a:r>
              <a:rPr lang="en"/>
              <a:t>You can organize your ideas </a:t>
            </a:r>
            <a:endParaRPr/>
          </a:p>
          <a:p>
            <a:pPr indent="-330200" lvl="0" marL="457200" rtl="0" algn="l">
              <a:spcBef>
                <a:spcPts val="0"/>
              </a:spcBef>
              <a:spcAft>
                <a:spcPts val="0"/>
              </a:spcAft>
              <a:buSzPts val="1600"/>
              <a:buFont typeface="Ubuntu"/>
              <a:buChar char="●"/>
            </a:pPr>
            <a:r>
              <a:rPr lang="en"/>
              <a:t>You’ll never forget to buy milk!</a:t>
            </a:r>
            <a:endParaRPr/>
          </a:p>
          <a:p>
            <a:pPr indent="0" lvl="0" marL="0" rtl="0" algn="l">
              <a:spcBef>
                <a:spcPts val="0"/>
              </a:spcBef>
              <a:spcAft>
                <a:spcPts val="0"/>
              </a:spcAft>
              <a:buClr>
                <a:srgbClr val="1A1A1A"/>
              </a:buClr>
              <a:buSzPts val="1100"/>
              <a:buFont typeface="Arial"/>
              <a:buNone/>
            </a:pPr>
            <a:r>
              <a:t/>
            </a:r>
            <a:endParaRPr/>
          </a:p>
          <a:p>
            <a:pPr indent="0" lvl="0" marL="0" rtl="0" algn="l">
              <a:spcBef>
                <a:spcPts val="0"/>
              </a:spcBef>
              <a:spcAft>
                <a:spcPts val="0"/>
              </a:spcAft>
              <a:buClr>
                <a:srgbClr val="45217B"/>
              </a:buClr>
              <a:buSzPts val="1100"/>
              <a:buFont typeface="Arial"/>
              <a:buNone/>
            </a:pPr>
            <a:r>
              <a:rPr lang="en"/>
              <a:t>And the audience won’t miss the point </a:t>
            </a:r>
            <a:br>
              <a:rPr lang="en"/>
            </a:br>
            <a:r>
              <a:rPr lang="en"/>
              <a:t>of your presentation</a:t>
            </a:r>
            <a:endParaRPr/>
          </a:p>
        </p:txBody>
      </p:sp>
      <p:grpSp>
        <p:nvGrpSpPr>
          <p:cNvPr id="1166" name="Google Shape;1166;p48"/>
          <p:cNvGrpSpPr/>
          <p:nvPr/>
        </p:nvGrpSpPr>
        <p:grpSpPr>
          <a:xfrm>
            <a:off x="713230" y="1423722"/>
            <a:ext cx="3578696" cy="2635487"/>
            <a:chOff x="442658" y="1356750"/>
            <a:chExt cx="3773006" cy="2778585"/>
          </a:xfrm>
        </p:grpSpPr>
        <p:sp>
          <p:nvSpPr>
            <p:cNvPr id="1167" name="Google Shape;1167;p48"/>
            <p:cNvSpPr/>
            <p:nvPr/>
          </p:nvSpPr>
          <p:spPr>
            <a:xfrm>
              <a:off x="2253228" y="1380524"/>
              <a:ext cx="268757" cy="2644533"/>
            </a:xfrm>
            <a:custGeom>
              <a:rect b="b" l="l" r="r" t="t"/>
              <a:pathLst>
                <a:path extrusionOk="0" h="133596" w="13577">
                  <a:moveTo>
                    <a:pt x="13576" y="133596"/>
                  </a:moveTo>
                  <a:lnTo>
                    <a:pt x="0" y="133596"/>
                  </a:lnTo>
                  <a:cubicBezTo>
                    <a:pt x="2502" y="58776"/>
                    <a:pt x="3603" y="23150"/>
                    <a:pt x="4270" y="3002"/>
                  </a:cubicBezTo>
                  <a:cubicBezTo>
                    <a:pt x="4336" y="1334"/>
                    <a:pt x="5471" y="0"/>
                    <a:pt x="6772" y="0"/>
                  </a:cubicBezTo>
                  <a:lnTo>
                    <a:pt x="6772" y="0"/>
                  </a:lnTo>
                  <a:cubicBezTo>
                    <a:pt x="8072" y="0"/>
                    <a:pt x="9207" y="1334"/>
                    <a:pt x="9273" y="3002"/>
                  </a:cubicBezTo>
                  <a:cubicBezTo>
                    <a:pt x="9940" y="23183"/>
                    <a:pt x="11075" y="58809"/>
                    <a:pt x="13576" y="13359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8"/>
            <p:cNvSpPr/>
            <p:nvPr/>
          </p:nvSpPr>
          <p:spPr>
            <a:xfrm>
              <a:off x="1612721" y="3903555"/>
              <a:ext cx="1549751" cy="185558"/>
            </a:xfrm>
            <a:custGeom>
              <a:rect b="b" l="l" r="r" t="t"/>
              <a:pathLst>
                <a:path extrusionOk="0" h="9374" w="78290">
                  <a:moveTo>
                    <a:pt x="78290" y="9373"/>
                  </a:moveTo>
                  <a:cubicBezTo>
                    <a:pt x="77789" y="8339"/>
                    <a:pt x="77189" y="7372"/>
                    <a:pt x="76522" y="6471"/>
                  </a:cubicBezTo>
                  <a:cubicBezTo>
                    <a:pt x="73653" y="2468"/>
                    <a:pt x="69650" y="0"/>
                    <a:pt x="65281" y="0"/>
                  </a:cubicBezTo>
                  <a:lnTo>
                    <a:pt x="13043" y="0"/>
                  </a:lnTo>
                  <a:cubicBezTo>
                    <a:pt x="8640" y="0"/>
                    <a:pt x="4671" y="2502"/>
                    <a:pt x="1769" y="6471"/>
                  </a:cubicBezTo>
                  <a:cubicBezTo>
                    <a:pt x="1135" y="7372"/>
                    <a:pt x="534" y="8339"/>
                    <a:pt x="1" y="937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8"/>
            <p:cNvSpPr/>
            <p:nvPr/>
          </p:nvSpPr>
          <p:spPr>
            <a:xfrm>
              <a:off x="1612721" y="4041546"/>
              <a:ext cx="1549751" cy="93789"/>
            </a:xfrm>
            <a:custGeom>
              <a:rect b="b" l="l" r="r" t="t"/>
              <a:pathLst>
                <a:path extrusionOk="0" h="4738" w="78290">
                  <a:moveTo>
                    <a:pt x="78290" y="2369"/>
                  </a:moveTo>
                  <a:cubicBezTo>
                    <a:pt x="78290" y="3670"/>
                    <a:pt x="60777" y="4737"/>
                    <a:pt x="39162" y="4737"/>
                  </a:cubicBezTo>
                  <a:cubicBezTo>
                    <a:pt x="17546" y="4737"/>
                    <a:pt x="1" y="3670"/>
                    <a:pt x="1" y="2369"/>
                  </a:cubicBezTo>
                  <a:cubicBezTo>
                    <a:pt x="1" y="1068"/>
                    <a:pt x="17546" y="1"/>
                    <a:pt x="39162" y="1"/>
                  </a:cubicBezTo>
                  <a:cubicBezTo>
                    <a:pt x="60777" y="1"/>
                    <a:pt x="78290" y="1068"/>
                    <a:pt x="78290" y="236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8"/>
            <p:cNvSpPr/>
            <p:nvPr/>
          </p:nvSpPr>
          <p:spPr>
            <a:xfrm>
              <a:off x="1143916" y="1356750"/>
              <a:ext cx="2381734" cy="808230"/>
            </a:xfrm>
            <a:custGeom>
              <a:rect b="b" l="l" r="r" t="t"/>
              <a:pathLst>
                <a:path extrusionOk="0" h="40830" w="120320">
                  <a:moveTo>
                    <a:pt x="4103" y="18480"/>
                  </a:moveTo>
                  <a:cubicBezTo>
                    <a:pt x="2702" y="19047"/>
                    <a:pt x="1067" y="18313"/>
                    <a:pt x="534" y="16912"/>
                  </a:cubicBezTo>
                  <a:cubicBezTo>
                    <a:pt x="0" y="15478"/>
                    <a:pt x="701" y="13877"/>
                    <a:pt x="2135" y="13343"/>
                  </a:cubicBezTo>
                  <a:cubicBezTo>
                    <a:pt x="36926" y="0"/>
                    <a:pt x="91132" y="9907"/>
                    <a:pt x="119152" y="35759"/>
                  </a:cubicBezTo>
                  <a:cubicBezTo>
                    <a:pt x="120253" y="36793"/>
                    <a:pt x="120319" y="38528"/>
                    <a:pt x="119319" y="39662"/>
                  </a:cubicBezTo>
                  <a:cubicBezTo>
                    <a:pt x="118284" y="40763"/>
                    <a:pt x="116517" y="40830"/>
                    <a:pt x="115416" y="39795"/>
                  </a:cubicBezTo>
                  <a:cubicBezTo>
                    <a:pt x="89597" y="16012"/>
                    <a:pt x="37694" y="5604"/>
                    <a:pt x="4103" y="184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8"/>
            <p:cNvSpPr/>
            <p:nvPr/>
          </p:nvSpPr>
          <p:spPr>
            <a:xfrm>
              <a:off x="2240005" y="1477578"/>
              <a:ext cx="291224" cy="291877"/>
            </a:xfrm>
            <a:custGeom>
              <a:rect b="b" l="l" r="r" t="t"/>
              <a:pathLst>
                <a:path extrusionOk="0" h="14745" w="14712">
                  <a:moveTo>
                    <a:pt x="6072" y="14044"/>
                  </a:moveTo>
                  <a:cubicBezTo>
                    <a:pt x="9741" y="14745"/>
                    <a:pt x="13310" y="12309"/>
                    <a:pt x="14011" y="8640"/>
                  </a:cubicBezTo>
                  <a:cubicBezTo>
                    <a:pt x="14711" y="4971"/>
                    <a:pt x="12310" y="1402"/>
                    <a:pt x="8640" y="701"/>
                  </a:cubicBezTo>
                  <a:cubicBezTo>
                    <a:pt x="4971" y="1"/>
                    <a:pt x="1402" y="2436"/>
                    <a:pt x="701" y="6105"/>
                  </a:cubicBezTo>
                  <a:cubicBezTo>
                    <a:pt x="1" y="9774"/>
                    <a:pt x="2403" y="13310"/>
                    <a:pt x="6072" y="140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8"/>
            <p:cNvSpPr/>
            <p:nvPr/>
          </p:nvSpPr>
          <p:spPr>
            <a:xfrm>
              <a:off x="574731" y="3048450"/>
              <a:ext cx="1210345" cy="314325"/>
            </a:xfrm>
            <a:custGeom>
              <a:rect b="b" l="l" r="r" t="t"/>
              <a:pathLst>
                <a:path extrusionOk="0" h="15879" w="61144">
                  <a:moveTo>
                    <a:pt x="0" y="0"/>
                  </a:moveTo>
                  <a:cubicBezTo>
                    <a:pt x="1568" y="2802"/>
                    <a:pt x="3603" y="5338"/>
                    <a:pt x="6071" y="7539"/>
                  </a:cubicBezTo>
                  <a:cubicBezTo>
                    <a:pt x="11842" y="12676"/>
                    <a:pt x="19814" y="15878"/>
                    <a:pt x="28587" y="15878"/>
                  </a:cubicBezTo>
                  <a:lnTo>
                    <a:pt x="32590" y="15878"/>
                  </a:lnTo>
                  <a:cubicBezTo>
                    <a:pt x="41363" y="15878"/>
                    <a:pt x="49335" y="12676"/>
                    <a:pt x="55106" y="7539"/>
                  </a:cubicBezTo>
                  <a:cubicBezTo>
                    <a:pt x="57575" y="5338"/>
                    <a:pt x="59609" y="2802"/>
                    <a:pt x="611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8"/>
            <p:cNvSpPr/>
            <p:nvPr/>
          </p:nvSpPr>
          <p:spPr>
            <a:xfrm>
              <a:off x="537081" y="3000903"/>
              <a:ext cx="1285646" cy="192843"/>
            </a:xfrm>
            <a:custGeom>
              <a:rect b="b" l="l" r="r" t="t"/>
              <a:pathLst>
                <a:path extrusionOk="0" h="9742" w="64948">
                  <a:moveTo>
                    <a:pt x="32491" y="1"/>
                  </a:moveTo>
                  <a:cubicBezTo>
                    <a:pt x="14545" y="1"/>
                    <a:pt x="1" y="2169"/>
                    <a:pt x="1" y="4871"/>
                  </a:cubicBezTo>
                  <a:cubicBezTo>
                    <a:pt x="1" y="7573"/>
                    <a:pt x="14545" y="9741"/>
                    <a:pt x="32491" y="9741"/>
                  </a:cubicBezTo>
                  <a:cubicBezTo>
                    <a:pt x="50437" y="9741"/>
                    <a:pt x="64947" y="7573"/>
                    <a:pt x="64947" y="4871"/>
                  </a:cubicBezTo>
                  <a:cubicBezTo>
                    <a:pt x="64947" y="2169"/>
                    <a:pt x="50437" y="1"/>
                    <a:pt x="324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8"/>
            <p:cNvSpPr/>
            <p:nvPr/>
          </p:nvSpPr>
          <p:spPr>
            <a:xfrm>
              <a:off x="537081" y="3044491"/>
              <a:ext cx="1285646" cy="52833"/>
            </a:xfrm>
            <a:custGeom>
              <a:rect b="b" l="l" r="r" t="t"/>
              <a:pathLst>
                <a:path extrusionOk="0" h="2669" w="64948">
                  <a:moveTo>
                    <a:pt x="1" y="0"/>
                  </a:moveTo>
                  <a:lnTo>
                    <a:pt x="1" y="2669"/>
                  </a:lnTo>
                  <a:lnTo>
                    <a:pt x="64947" y="2669"/>
                  </a:lnTo>
                  <a:lnTo>
                    <a:pt x="649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8"/>
            <p:cNvSpPr/>
            <p:nvPr/>
          </p:nvSpPr>
          <p:spPr>
            <a:xfrm>
              <a:off x="537081" y="2948090"/>
              <a:ext cx="1285646" cy="192823"/>
            </a:xfrm>
            <a:custGeom>
              <a:rect b="b" l="l" r="r" t="t"/>
              <a:pathLst>
                <a:path extrusionOk="0" h="9741" w="64948">
                  <a:moveTo>
                    <a:pt x="32491" y="0"/>
                  </a:moveTo>
                  <a:cubicBezTo>
                    <a:pt x="14545" y="0"/>
                    <a:pt x="1" y="2168"/>
                    <a:pt x="1" y="4870"/>
                  </a:cubicBezTo>
                  <a:cubicBezTo>
                    <a:pt x="1" y="7572"/>
                    <a:pt x="14545" y="9740"/>
                    <a:pt x="32491" y="9740"/>
                  </a:cubicBezTo>
                  <a:cubicBezTo>
                    <a:pt x="50437" y="9740"/>
                    <a:pt x="64947" y="7572"/>
                    <a:pt x="64947" y="4870"/>
                  </a:cubicBezTo>
                  <a:cubicBezTo>
                    <a:pt x="64947" y="2168"/>
                    <a:pt x="50437" y="0"/>
                    <a:pt x="32491" y="0"/>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8"/>
            <p:cNvSpPr/>
            <p:nvPr/>
          </p:nvSpPr>
          <p:spPr>
            <a:xfrm>
              <a:off x="616993" y="2971190"/>
              <a:ext cx="1126494" cy="126134"/>
            </a:xfrm>
            <a:custGeom>
              <a:rect b="b" l="l" r="r" t="t"/>
              <a:pathLst>
                <a:path extrusionOk="0" h="6372" w="56908">
                  <a:moveTo>
                    <a:pt x="28454" y="1"/>
                  </a:moveTo>
                  <a:cubicBezTo>
                    <a:pt x="12742" y="1"/>
                    <a:pt x="0" y="1435"/>
                    <a:pt x="0" y="3170"/>
                  </a:cubicBezTo>
                  <a:cubicBezTo>
                    <a:pt x="0" y="4938"/>
                    <a:pt x="12742" y="6372"/>
                    <a:pt x="28454" y="6372"/>
                  </a:cubicBezTo>
                  <a:cubicBezTo>
                    <a:pt x="44165" y="6372"/>
                    <a:pt x="56907" y="4938"/>
                    <a:pt x="56907" y="3170"/>
                  </a:cubicBezTo>
                  <a:cubicBezTo>
                    <a:pt x="56907" y="1435"/>
                    <a:pt x="44165" y="1"/>
                    <a:pt x="2845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8"/>
            <p:cNvSpPr/>
            <p:nvPr/>
          </p:nvSpPr>
          <p:spPr>
            <a:xfrm>
              <a:off x="1821380" y="2952049"/>
              <a:ext cx="97748" cy="97748"/>
            </a:xfrm>
            <a:custGeom>
              <a:rect b="b" l="l" r="r" t="t"/>
              <a:pathLst>
                <a:path extrusionOk="0" fill="none" h="4938" w="4938">
                  <a:moveTo>
                    <a:pt x="4937" y="2469"/>
                  </a:moveTo>
                  <a:cubicBezTo>
                    <a:pt x="4937" y="3836"/>
                    <a:pt x="3837" y="4937"/>
                    <a:pt x="2469" y="4937"/>
                  </a:cubicBezTo>
                  <a:cubicBezTo>
                    <a:pt x="1101" y="4937"/>
                    <a:pt x="0" y="3836"/>
                    <a:pt x="0" y="2469"/>
                  </a:cubicBezTo>
                  <a:cubicBezTo>
                    <a:pt x="0" y="1101"/>
                    <a:pt x="1101" y="0"/>
                    <a:pt x="2469" y="0"/>
                  </a:cubicBezTo>
                  <a:cubicBezTo>
                    <a:pt x="3837" y="0"/>
                    <a:pt x="4937" y="1101"/>
                    <a:pt x="4937" y="2469"/>
                  </a:cubicBezTo>
                  <a:close/>
                </a:path>
              </a:pathLst>
            </a:custGeom>
            <a:solidFill>
              <a:schemeClr val="accent3"/>
            </a:solidFill>
            <a:ln cap="flat" cmpd="sng" w="40025">
              <a:solidFill>
                <a:srgbClr val="014A5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8"/>
            <p:cNvSpPr/>
            <p:nvPr/>
          </p:nvSpPr>
          <p:spPr>
            <a:xfrm>
              <a:off x="442658" y="2952049"/>
              <a:ext cx="97748" cy="97748"/>
            </a:xfrm>
            <a:custGeom>
              <a:rect b="b" l="l" r="r" t="t"/>
              <a:pathLst>
                <a:path extrusionOk="0" fill="none" h="4938" w="4938">
                  <a:moveTo>
                    <a:pt x="4938" y="2469"/>
                  </a:moveTo>
                  <a:cubicBezTo>
                    <a:pt x="4938" y="3836"/>
                    <a:pt x="3837" y="4937"/>
                    <a:pt x="2469" y="4937"/>
                  </a:cubicBezTo>
                  <a:cubicBezTo>
                    <a:pt x="1135" y="4937"/>
                    <a:pt x="1" y="3836"/>
                    <a:pt x="1" y="2469"/>
                  </a:cubicBezTo>
                  <a:cubicBezTo>
                    <a:pt x="1" y="1101"/>
                    <a:pt x="1135" y="0"/>
                    <a:pt x="2469" y="0"/>
                  </a:cubicBezTo>
                  <a:cubicBezTo>
                    <a:pt x="3837" y="0"/>
                    <a:pt x="4938" y="1101"/>
                    <a:pt x="4938" y="2469"/>
                  </a:cubicBezTo>
                  <a:close/>
                </a:path>
              </a:pathLst>
            </a:custGeom>
            <a:solidFill>
              <a:schemeClr val="accent3"/>
            </a:solidFill>
            <a:ln cap="flat" cmpd="sng" w="40025">
              <a:solidFill>
                <a:srgbClr val="014A5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8"/>
            <p:cNvSpPr/>
            <p:nvPr/>
          </p:nvSpPr>
          <p:spPr>
            <a:xfrm>
              <a:off x="498797" y="1776047"/>
              <a:ext cx="684749" cy="1207713"/>
            </a:xfrm>
            <a:custGeom>
              <a:rect b="b" l="l" r="r" t="t"/>
              <a:pathLst>
                <a:path extrusionOk="0" fill="none" h="61011" w="34592">
                  <a:moveTo>
                    <a:pt x="34591" y="0"/>
                  </a:moveTo>
                  <a:lnTo>
                    <a:pt x="0" y="61010"/>
                  </a:lnTo>
                </a:path>
              </a:pathLst>
            </a:custGeom>
            <a:solidFill>
              <a:schemeClr val="accent3"/>
            </a:solidFill>
            <a:ln cap="rnd" cmpd="sng" w="26675">
              <a:solidFill>
                <a:srgbClr val="014A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8"/>
            <p:cNvSpPr/>
            <p:nvPr/>
          </p:nvSpPr>
          <p:spPr>
            <a:xfrm>
              <a:off x="1114857" y="1704073"/>
              <a:ext cx="132072" cy="122175"/>
            </a:xfrm>
            <a:custGeom>
              <a:rect b="b" l="l" r="r" t="t"/>
              <a:pathLst>
                <a:path extrusionOk="0" h="6172" w="6672">
                  <a:moveTo>
                    <a:pt x="3636" y="1435"/>
                  </a:moveTo>
                  <a:cubicBezTo>
                    <a:pt x="4537" y="1635"/>
                    <a:pt x="5137" y="2502"/>
                    <a:pt x="4971" y="3403"/>
                  </a:cubicBezTo>
                  <a:cubicBezTo>
                    <a:pt x="4837" y="4170"/>
                    <a:pt x="4137" y="4737"/>
                    <a:pt x="3336" y="4737"/>
                  </a:cubicBezTo>
                  <a:cubicBezTo>
                    <a:pt x="3236" y="4737"/>
                    <a:pt x="3136" y="4737"/>
                    <a:pt x="3036" y="4704"/>
                  </a:cubicBezTo>
                  <a:cubicBezTo>
                    <a:pt x="2602" y="4637"/>
                    <a:pt x="2202" y="4370"/>
                    <a:pt x="1968" y="4003"/>
                  </a:cubicBezTo>
                  <a:cubicBezTo>
                    <a:pt x="1702" y="3636"/>
                    <a:pt x="1635" y="3202"/>
                    <a:pt x="1702" y="2769"/>
                  </a:cubicBezTo>
                  <a:cubicBezTo>
                    <a:pt x="1868" y="2002"/>
                    <a:pt x="2535" y="1435"/>
                    <a:pt x="3336" y="1435"/>
                  </a:cubicBezTo>
                  <a:close/>
                  <a:moveTo>
                    <a:pt x="3336" y="0"/>
                  </a:moveTo>
                  <a:cubicBezTo>
                    <a:pt x="1902" y="0"/>
                    <a:pt x="601" y="1034"/>
                    <a:pt x="334" y="2502"/>
                  </a:cubicBezTo>
                  <a:cubicBezTo>
                    <a:pt x="0" y="4170"/>
                    <a:pt x="1101" y="5771"/>
                    <a:pt x="2769" y="6105"/>
                  </a:cubicBezTo>
                  <a:cubicBezTo>
                    <a:pt x="2969" y="6138"/>
                    <a:pt x="3136" y="6171"/>
                    <a:pt x="3336" y="6171"/>
                  </a:cubicBezTo>
                  <a:cubicBezTo>
                    <a:pt x="4804" y="6171"/>
                    <a:pt x="6071" y="5137"/>
                    <a:pt x="6372" y="3669"/>
                  </a:cubicBezTo>
                  <a:cubicBezTo>
                    <a:pt x="6672" y="2002"/>
                    <a:pt x="5571" y="367"/>
                    <a:pt x="3903" y="67"/>
                  </a:cubicBezTo>
                  <a:cubicBezTo>
                    <a:pt x="3736" y="34"/>
                    <a:pt x="3536" y="0"/>
                    <a:pt x="33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8"/>
            <p:cNvSpPr/>
            <p:nvPr/>
          </p:nvSpPr>
          <p:spPr>
            <a:xfrm>
              <a:off x="2871267" y="3498786"/>
              <a:ext cx="1210345" cy="314325"/>
            </a:xfrm>
            <a:custGeom>
              <a:rect b="b" l="l" r="r" t="t"/>
              <a:pathLst>
                <a:path extrusionOk="0" h="15879" w="61144">
                  <a:moveTo>
                    <a:pt x="0" y="0"/>
                  </a:moveTo>
                  <a:cubicBezTo>
                    <a:pt x="1568" y="2802"/>
                    <a:pt x="3603" y="5337"/>
                    <a:pt x="6071" y="7505"/>
                  </a:cubicBezTo>
                  <a:cubicBezTo>
                    <a:pt x="11842" y="12676"/>
                    <a:pt x="19814" y="15878"/>
                    <a:pt x="28587" y="15878"/>
                  </a:cubicBezTo>
                  <a:lnTo>
                    <a:pt x="32590" y="15878"/>
                  </a:lnTo>
                  <a:cubicBezTo>
                    <a:pt x="41363" y="15878"/>
                    <a:pt x="49336" y="12676"/>
                    <a:pt x="55106" y="7505"/>
                  </a:cubicBezTo>
                  <a:cubicBezTo>
                    <a:pt x="57541" y="5337"/>
                    <a:pt x="59610" y="2802"/>
                    <a:pt x="6114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8"/>
            <p:cNvSpPr/>
            <p:nvPr/>
          </p:nvSpPr>
          <p:spPr>
            <a:xfrm>
              <a:off x="2833617" y="3451239"/>
              <a:ext cx="1285646" cy="192823"/>
            </a:xfrm>
            <a:custGeom>
              <a:rect b="b" l="l" r="r" t="t"/>
              <a:pathLst>
                <a:path extrusionOk="0" h="9741" w="64948">
                  <a:moveTo>
                    <a:pt x="32491" y="0"/>
                  </a:moveTo>
                  <a:cubicBezTo>
                    <a:pt x="14545" y="0"/>
                    <a:pt x="1" y="2169"/>
                    <a:pt x="1" y="4871"/>
                  </a:cubicBezTo>
                  <a:cubicBezTo>
                    <a:pt x="1" y="7539"/>
                    <a:pt x="14545" y="9741"/>
                    <a:pt x="32491" y="9741"/>
                  </a:cubicBezTo>
                  <a:cubicBezTo>
                    <a:pt x="50404" y="9741"/>
                    <a:pt x="64947" y="7539"/>
                    <a:pt x="64947" y="4871"/>
                  </a:cubicBezTo>
                  <a:cubicBezTo>
                    <a:pt x="64947" y="2169"/>
                    <a:pt x="50404" y="0"/>
                    <a:pt x="324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8"/>
            <p:cNvSpPr/>
            <p:nvPr/>
          </p:nvSpPr>
          <p:spPr>
            <a:xfrm>
              <a:off x="2833617" y="3494808"/>
              <a:ext cx="1285646" cy="52853"/>
            </a:xfrm>
            <a:custGeom>
              <a:rect b="b" l="l" r="r" t="t"/>
              <a:pathLst>
                <a:path extrusionOk="0" h="2670" w="64948">
                  <a:moveTo>
                    <a:pt x="1" y="1"/>
                  </a:moveTo>
                  <a:lnTo>
                    <a:pt x="1" y="2670"/>
                  </a:lnTo>
                  <a:lnTo>
                    <a:pt x="64947" y="2670"/>
                  </a:lnTo>
                  <a:lnTo>
                    <a:pt x="6494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8"/>
            <p:cNvSpPr/>
            <p:nvPr/>
          </p:nvSpPr>
          <p:spPr>
            <a:xfrm>
              <a:off x="2833617" y="3398406"/>
              <a:ext cx="1285646" cy="192843"/>
            </a:xfrm>
            <a:custGeom>
              <a:rect b="b" l="l" r="r" t="t"/>
              <a:pathLst>
                <a:path extrusionOk="0" h="9742" w="64948">
                  <a:moveTo>
                    <a:pt x="32491" y="1"/>
                  </a:moveTo>
                  <a:cubicBezTo>
                    <a:pt x="14545" y="1"/>
                    <a:pt x="1" y="2169"/>
                    <a:pt x="1" y="4871"/>
                  </a:cubicBezTo>
                  <a:cubicBezTo>
                    <a:pt x="1" y="7540"/>
                    <a:pt x="14545" y="9741"/>
                    <a:pt x="32491" y="9741"/>
                  </a:cubicBezTo>
                  <a:cubicBezTo>
                    <a:pt x="50404" y="9741"/>
                    <a:pt x="64947" y="7540"/>
                    <a:pt x="64947" y="4871"/>
                  </a:cubicBezTo>
                  <a:cubicBezTo>
                    <a:pt x="64947" y="2169"/>
                    <a:pt x="50404" y="1"/>
                    <a:pt x="32491"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8"/>
            <p:cNvSpPr/>
            <p:nvPr/>
          </p:nvSpPr>
          <p:spPr>
            <a:xfrm>
              <a:off x="2912857" y="3421527"/>
              <a:ext cx="1127167" cy="126134"/>
            </a:xfrm>
            <a:custGeom>
              <a:rect b="b" l="l" r="r" t="t"/>
              <a:pathLst>
                <a:path extrusionOk="0" h="6372" w="56942">
                  <a:moveTo>
                    <a:pt x="28488" y="0"/>
                  </a:moveTo>
                  <a:cubicBezTo>
                    <a:pt x="12743" y="0"/>
                    <a:pt x="1" y="1401"/>
                    <a:pt x="1" y="3169"/>
                  </a:cubicBezTo>
                  <a:cubicBezTo>
                    <a:pt x="1" y="4937"/>
                    <a:pt x="12743" y="6372"/>
                    <a:pt x="28488" y="6372"/>
                  </a:cubicBezTo>
                  <a:cubicBezTo>
                    <a:pt x="44199" y="6372"/>
                    <a:pt x="56942" y="4937"/>
                    <a:pt x="56942" y="3169"/>
                  </a:cubicBezTo>
                  <a:cubicBezTo>
                    <a:pt x="56942" y="1401"/>
                    <a:pt x="44199" y="0"/>
                    <a:pt x="284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8"/>
            <p:cNvSpPr/>
            <p:nvPr/>
          </p:nvSpPr>
          <p:spPr>
            <a:xfrm>
              <a:off x="4117917" y="3402365"/>
              <a:ext cx="97748" cy="97748"/>
            </a:xfrm>
            <a:custGeom>
              <a:rect b="b" l="l" r="r" t="t"/>
              <a:pathLst>
                <a:path extrusionOk="0" fill="none" h="4938" w="4938">
                  <a:moveTo>
                    <a:pt x="4938" y="2469"/>
                  </a:moveTo>
                  <a:cubicBezTo>
                    <a:pt x="4938" y="3804"/>
                    <a:pt x="3803" y="4938"/>
                    <a:pt x="2469" y="4938"/>
                  </a:cubicBezTo>
                  <a:cubicBezTo>
                    <a:pt x="1101" y="4938"/>
                    <a:pt x="1" y="3804"/>
                    <a:pt x="1" y="2469"/>
                  </a:cubicBezTo>
                  <a:cubicBezTo>
                    <a:pt x="1" y="1102"/>
                    <a:pt x="1101" y="1"/>
                    <a:pt x="2469" y="1"/>
                  </a:cubicBezTo>
                  <a:cubicBezTo>
                    <a:pt x="3803" y="1"/>
                    <a:pt x="4938" y="1102"/>
                    <a:pt x="4938" y="2469"/>
                  </a:cubicBezTo>
                  <a:close/>
                </a:path>
              </a:pathLst>
            </a:custGeom>
            <a:solidFill>
              <a:schemeClr val="accent3"/>
            </a:solidFill>
            <a:ln cap="flat" cmpd="sng" w="40025">
              <a:solidFill>
                <a:srgbClr val="014A5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8"/>
            <p:cNvSpPr/>
            <p:nvPr/>
          </p:nvSpPr>
          <p:spPr>
            <a:xfrm>
              <a:off x="2739195" y="3402365"/>
              <a:ext cx="97748" cy="97748"/>
            </a:xfrm>
            <a:custGeom>
              <a:rect b="b" l="l" r="r" t="t"/>
              <a:pathLst>
                <a:path extrusionOk="0" fill="none" h="4938" w="4938">
                  <a:moveTo>
                    <a:pt x="4938" y="2469"/>
                  </a:moveTo>
                  <a:cubicBezTo>
                    <a:pt x="4938" y="3804"/>
                    <a:pt x="3837" y="4938"/>
                    <a:pt x="2469" y="4938"/>
                  </a:cubicBezTo>
                  <a:cubicBezTo>
                    <a:pt x="1102" y="4938"/>
                    <a:pt x="1" y="3804"/>
                    <a:pt x="1" y="2469"/>
                  </a:cubicBezTo>
                  <a:cubicBezTo>
                    <a:pt x="1" y="1102"/>
                    <a:pt x="1102" y="1"/>
                    <a:pt x="2469" y="1"/>
                  </a:cubicBezTo>
                  <a:cubicBezTo>
                    <a:pt x="3837" y="1"/>
                    <a:pt x="4938" y="1102"/>
                    <a:pt x="4938" y="2469"/>
                  </a:cubicBezTo>
                  <a:close/>
                </a:path>
              </a:pathLst>
            </a:custGeom>
            <a:solidFill>
              <a:schemeClr val="accent3"/>
            </a:solidFill>
            <a:ln cap="flat" cmpd="sng" w="40025">
              <a:solidFill>
                <a:srgbClr val="014A5E"/>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8"/>
            <p:cNvSpPr/>
            <p:nvPr/>
          </p:nvSpPr>
          <p:spPr>
            <a:xfrm>
              <a:off x="3479409" y="2226364"/>
              <a:ext cx="677484" cy="1207733"/>
            </a:xfrm>
            <a:custGeom>
              <a:rect b="b" l="l" r="r" t="t"/>
              <a:pathLst>
                <a:path extrusionOk="0" fill="none" h="61012" w="34225">
                  <a:moveTo>
                    <a:pt x="0" y="1"/>
                  </a:moveTo>
                  <a:lnTo>
                    <a:pt x="34225" y="61011"/>
                  </a:lnTo>
                </a:path>
              </a:pathLst>
            </a:custGeom>
            <a:solidFill>
              <a:schemeClr val="accent3"/>
            </a:solidFill>
            <a:ln cap="rnd" cmpd="sng" w="26675">
              <a:solidFill>
                <a:srgbClr val="014A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8"/>
            <p:cNvSpPr/>
            <p:nvPr/>
          </p:nvSpPr>
          <p:spPr>
            <a:xfrm>
              <a:off x="2795334" y="2226364"/>
              <a:ext cx="684095" cy="1207733"/>
            </a:xfrm>
            <a:custGeom>
              <a:rect b="b" l="l" r="r" t="t"/>
              <a:pathLst>
                <a:path extrusionOk="0" fill="none" h="61012" w="34559">
                  <a:moveTo>
                    <a:pt x="34558" y="1"/>
                  </a:moveTo>
                  <a:lnTo>
                    <a:pt x="0" y="61011"/>
                  </a:lnTo>
                </a:path>
              </a:pathLst>
            </a:custGeom>
            <a:solidFill>
              <a:schemeClr val="accent3"/>
            </a:solidFill>
            <a:ln cap="rnd" cmpd="sng" w="26675">
              <a:solidFill>
                <a:srgbClr val="014A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8"/>
            <p:cNvSpPr/>
            <p:nvPr/>
          </p:nvSpPr>
          <p:spPr>
            <a:xfrm>
              <a:off x="3411394" y="2154389"/>
              <a:ext cx="132072" cy="121522"/>
            </a:xfrm>
            <a:custGeom>
              <a:rect b="b" l="l" r="r" t="t"/>
              <a:pathLst>
                <a:path extrusionOk="0" h="6139" w="6672">
                  <a:moveTo>
                    <a:pt x="3336" y="1402"/>
                  </a:moveTo>
                  <a:cubicBezTo>
                    <a:pt x="3436" y="1402"/>
                    <a:pt x="3536" y="1435"/>
                    <a:pt x="3636" y="1435"/>
                  </a:cubicBezTo>
                  <a:cubicBezTo>
                    <a:pt x="4537" y="1602"/>
                    <a:pt x="5137" y="2503"/>
                    <a:pt x="4971" y="3403"/>
                  </a:cubicBezTo>
                  <a:cubicBezTo>
                    <a:pt x="4804" y="4170"/>
                    <a:pt x="4137" y="4738"/>
                    <a:pt x="3336" y="4738"/>
                  </a:cubicBezTo>
                  <a:cubicBezTo>
                    <a:pt x="3236" y="4738"/>
                    <a:pt x="3136" y="4738"/>
                    <a:pt x="3036" y="4704"/>
                  </a:cubicBezTo>
                  <a:cubicBezTo>
                    <a:pt x="2569" y="4637"/>
                    <a:pt x="2202" y="4371"/>
                    <a:pt x="1969" y="4004"/>
                  </a:cubicBezTo>
                  <a:cubicBezTo>
                    <a:pt x="1702" y="3637"/>
                    <a:pt x="1602" y="3203"/>
                    <a:pt x="1702" y="2769"/>
                  </a:cubicBezTo>
                  <a:cubicBezTo>
                    <a:pt x="1835" y="1969"/>
                    <a:pt x="2536" y="1402"/>
                    <a:pt x="3336" y="1402"/>
                  </a:cubicBezTo>
                  <a:close/>
                  <a:moveTo>
                    <a:pt x="3336" y="1"/>
                  </a:moveTo>
                  <a:cubicBezTo>
                    <a:pt x="1868" y="1"/>
                    <a:pt x="601" y="1035"/>
                    <a:pt x="301" y="2503"/>
                  </a:cubicBezTo>
                  <a:cubicBezTo>
                    <a:pt x="0" y="4170"/>
                    <a:pt x="1101" y="5772"/>
                    <a:pt x="2769" y="6105"/>
                  </a:cubicBezTo>
                  <a:cubicBezTo>
                    <a:pt x="2936" y="6139"/>
                    <a:pt x="3136" y="6139"/>
                    <a:pt x="3336" y="6139"/>
                  </a:cubicBezTo>
                  <a:cubicBezTo>
                    <a:pt x="4771" y="6139"/>
                    <a:pt x="6071" y="5138"/>
                    <a:pt x="6338" y="3637"/>
                  </a:cubicBezTo>
                  <a:cubicBezTo>
                    <a:pt x="6672" y="1969"/>
                    <a:pt x="5571" y="368"/>
                    <a:pt x="3903" y="68"/>
                  </a:cubicBezTo>
                  <a:cubicBezTo>
                    <a:pt x="3703" y="34"/>
                    <a:pt x="3536" y="1"/>
                    <a:pt x="3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1" name="Google Shape;1191;p48"/>
            <p:cNvGrpSpPr/>
            <p:nvPr/>
          </p:nvGrpSpPr>
          <p:grpSpPr>
            <a:xfrm flipH="1">
              <a:off x="776451" y="2275899"/>
              <a:ext cx="808869" cy="808277"/>
              <a:chOff x="889282" y="2874625"/>
              <a:chExt cx="1356253" cy="1355487"/>
            </a:xfrm>
          </p:grpSpPr>
          <p:sp>
            <p:nvSpPr>
              <p:cNvPr id="1192" name="Google Shape;1192;p48"/>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8"/>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8"/>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5" name="Google Shape;1195;p48"/>
            <p:cNvSpPr/>
            <p:nvPr/>
          </p:nvSpPr>
          <p:spPr>
            <a:xfrm>
              <a:off x="1174959" y="1776026"/>
              <a:ext cx="677484" cy="1207733"/>
            </a:xfrm>
            <a:custGeom>
              <a:rect b="b" l="l" r="r" t="t"/>
              <a:pathLst>
                <a:path extrusionOk="0" fill="none" h="61012" w="34225">
                  <a:moveTo>
                    <a:pt x="0" y="1"/>
                  </a:moveTo>
                  <a:lnTo>
                    <a:pt x="34225" y="61011"/>
                  </a:lnTo>
                </a:path>
              </a:pathLst>
            </a:custGeom>
            <a:solidFill>
              <a:schemeClr val="accent3"/>
            </a:solidFill>
            <a:ln cap="rnd" cmpd="sng" w="26675">
              <a:solidFill>
                <a:srgbClr val="014A5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6" name="Google Shape;1196;p48"/>
            <p:cNvGrpSpPr/>
            <p:nvPr/>
          </p:nvGrpSpPr>
          <p:grpSpPr>
            <a:xfrm>
              <a:off x="2923751" y="2493122"/>
              <a:ext cx="1107352" cy="1082272"/>
              <a:chOff x="2739201" y="298247"/>
              <a:chExt cx="1107352" cy="1082272"/>
            </a:xfrm>
          </p:grpSpPr>
          <p:sp>
            <p:nvSpPr>
              <p:cNvPr id="1197" name="Google Shape;1197;p48"/>
              <p:cNvSpPr/>
              <p:nvPr/>
            </p:nvSpPr>
            <p:spPr>
              <a:xfrm>
                <a:off x="2740528" y="1180431"/>
                <a:ext cx="427235" cy="146602"/>
              </a:xfrm>
              <a:custGeom>
                <a:rect b="b" l="l" r="r" t="t"/>
                <a:pathLst>
                  <a:path extrusionOk="0" h="7406" w="21583">
                    <a:moveTo>
                      <a:pt x="1" y="0"/>
                    </a:moveTo>
                    <a:lnTo>
                      <a:pt x="1" y="7406"/>
                    </a:lnTo>
                    <a:lnTo>
                      <a:pt x="21583" y="7406"/>
                    </a:lnTo>
                    <a:lnTo>
                      <a:pt x="215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8"/>
              <p:cNvSpPr/>
              <p:nvPr/>
            </p:nvSpPr>
            <p:spPr>
              <a:xfrm>
                <a:off x="2739201" y="1190328"/>
                <a:ext cx="437806" cy="20"/>
              </a:xfrm>
              <a:custGeom>
                <a:rect b="b" l="l" r="r" t="t"/>
                <a:pathLst>
                  <a:path extrusionOk="0" fill="none" h="1" w="22117">
                    <a:moveTo>
                      <a:pt x="1" y="1"/>
                    </a:moveTo>
                    <a:lnTo>
                      <a:pt x="22117" y="1"/>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8"/>
              <p:cNvSpPr/>
              <p:nvPr/>
            </p:nvSpPr>
            <p:spPr>
              <a:xfrm>
                <a:off x="2739201" y="1206184"/>
                <a:ext cx="437806" cy="20"/>
              </a:xfrm>
              <a:custGeom>
                <a:rect b="b" l="l" r="r" t="t"/>
                <a:pathLst>
                  <a:path extrusionOk="0" fill="none" h="1" w="22117">
                    <a:moveTo>
                      <a:pt x="1" y="0"/>
                    </a:moveTo>
                    <a:lnTo>
                      <a:pt x="22117" y="0"/>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8"/>
              <p:cNvSpPr/>
              <p:nvPr/>
            </p:nvSpPr>
            <p:spPr>
              <a:xfrm>
                <a:off x="2739201" y="1222020"/>
                <a:ext cx="437806" cy="20"/>
              </a:xfrm>
              <a:custGeom>
                <a:rect b="b" l="l" r="r" t="t"/>
                <a:pathLst>
                  <a:path extrusionOk="0" fill="none" h="1" w="22117">
                    <a:moveTo>
                      <a:pt x="1" y="1"/>
                    </a:moveTo>
                    <a:lnTo>
                      <a:pt x="22117" y="1"/>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8"/>
              <p:cNvSpPr/>
              <p:nvPr/>
            </p:nvSpPr>
            <p:spPr>
              <a:xfrm>
                <a:off x="2739201" y="1237876"/>
                <a:ext cx="437806" cy="20"/>
              </a:xfrm>
              <a:custGeom>
                <a:rect b="b" l="l" r="r" t="t"/>
                <a:pathLst>
                  <a:path extrusionOk="0" fill="none" h="1" w="22117">
                    <a:moveTo>
                      <a:pt x="1" y="0"/>
                    </a:moveTo>
                    <a:lnTo>
                      <a:pt x="22117" y="0"/>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8"/>
              <p:cNvSpPr/>
              <p:nvPr/>
            </p:nvSpPr>
            <p:spPr>
              <a:xfrm>
                <a:off x="2739201" y="1253712"/>
                <a:ext cx="437806" cy="20"/>
              </a:xfrm>
              <a:custGeom>
                <a:rect b="b" l="l" r="r" t="t"/>
                <a:pathLst>
                  <a:path extrusionOk="0" fill="none" h="1" w="22117">
                    <a:moveTo>
                      <a:pt x="1" y="1"/>
                    </a:moveTo>
                    <a:lnTo>
                      <a:pt x="22117" y="1"/>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8"/>
              <p:cNvSpPr/>
              <p:nvPr/>
            </p:nvSpPr>
            <p:spPr>
              <a:xfrm>
                <a:off x="2739201" y="1269567"/>
                <a:ext cx="437806" cy="20"/>
              </a:xfrm>
              <a:custGeom>
                <a:rect b="b" l="l" r="r" t="t"/>
                <a:pathLst>
                  <a:path extrusionOk="0" fill="none" h="1" w="22117">
                    <a:moveTo>
                      <a:pt x="1" y="0"/>
                    </a:moveTo>
                    <a:lnTo>
                      <a:pt x="22117" y="0"/>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8"/>
              <p:cNvSpPr/>
              <p:nvPr/>
            </p:nvSpPr>
            <p:spPr>
              <a:xfrm>
                <a:off x="2739201" y="1285423"/>
                <a:ext cx="437806" cy="20"/>
              </a:xfrm>
              <a:custGeom>
                <a:rect b="b" l="l" r="r" t="t"/>
                <a:pathLst>
                  <a:path extrusionOk="0" fill="none" h="1" w="22117">
                    <a:moveTo>
                      <a:pt x="1" y="0"/>
                    </a:moveTo>
                    <a:lnTo>
                      <a:pt x="22117" y="0"/>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8"/>
              <p:cNvSpPr/>
              <p:nvPr/>
            </p:nvSpPr>
            <p:spPr>
              <a:xfrm>
                <a:off x="2739201" y="1301259"/>
                <a:ext cx="437806" cy="20"/>
              </a:xfrm>
              <a:custGeom>
                <a:rect b="b" l="l" r="r" t="t"/>
                <a:pathLst>
                  <a:path extrusionOk="0" fill="none" h="1" w="22117">
                    <a:moveTo>
                      <a:pt x="1" y="1"/>
                    </a:moveTo>
                    <a:lnTo>
                      <a:pt x="22117" y="1"/>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8"/>
              <p:cNvSpPr/>
              <p:nvPr/>
            </p:nvSpPr>
            <p:spPr>
              <a:xfrm>
                <a:off x="2739201" y="1317115"/>
                <a:ext cx="437806" cy="20"/>
              </a:xfrm>
              <a:custGeom>
                <a:rect b="b" l="l" r="r" t="t"/>
                <a:pathLst>
                  <a:path extrusionOk="0" fill="none" h="1" w="22117">
                    <a:moveTo>
                      <a:pt x="1" y="0"/>
                    </a:moveTo>
                    <a:lnTo>
                      <a:pt x="22117" y="0"/>
                    </a:lnTo>
                  </a:path>
                </a:pathLst>
              </a:custGeom>
              <a:solidFill>
                <a:srgbClr val="D7A350"/>
              </a:solidFill>
              <a:ln cap="flat" cmpd="sng" w="3325">
                <a:solidFill>
                  <a:srgbClr val="4B8E67"/>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8"/>
              <p:cNvSpPr/>
              <p:nvPr/>
            </p:nvSpPr>
            <p:spPr>
              <a:xfrm>
                <a:off x="2740528" y="1133536"/>
                <a:ext cx="427235" cy="46914"/>
              </a:xfrm>
              <a:custGeom>
                <a:rect b="b" l="l" r="r" t="t"/>
                <a:pathLst>
                  <a:path extrusionOk="0" h="2370" w="21583">
                    <a:moveTo>
                      <a:pt x="3503" y="1"/>
                    </a:moveTo>
                    <a:lnTo>
                      <a:pt x="1" y="2369"/>
                    </a:lnTo>
                    <a:lnTo>
                      <a:pt x="21583" y="2369"/>
                    </a:lnTo>
                    <a:lnTo>
                      <a:pt x="18080"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8"/>
              <p:cNvSpPr/>
              <p:nvPr/>
            </p:nvSpPr>
            <p:spPr>
              <a:xfrm>
                <a:off x="2885803" y="1180431"/>
                <a:ext cx="136704" cy="146602"/>
              </a:xfrm>
              <a:custGeom>
                <a:rect b="b" l="l" r="r" t="t"/>
                <a:pathLst>
                  <a:path extrusionOk="0" h="7406" w="6906">
                    <a:moveTo>
                      <a:pt x="0" y="0"/>
                    </a:moveTo>
                    <a:lnTo>
                      <a:pt x="0" y="7406"/>
                    </a:lnTo>
                    <a:lnTo>
                      <a:pt x="6905" y="7406"/>
                    </a:lnTo>
                    <a:lnTo>
                      <a:pt x="6905"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8"/>
              <p:cNvSpPr/>
              <p:nvPr/>
            </p:nvSpPr>
            <p:spPr>
              <a:xfrm>
                <a:off x="2885803" y="1133536"/>
                <a:ext cx="136704" cy="46914"/>
              </a:xfrm>
              <a:custGeom>
                <a:rect b="b" l="l" r="r" t="t"/>
                <a:pathLst>
                  <a:path extrusionOk="0" h="2370" w="6906">
                    <a:moveTo>
                      <a:pt x="1835" y="1"/>
                    </a:moveTo>
                    <a:lnTo>
                      <a:pt x="0" y="2369"/>
                    </a:lnTo>
                    <a:lnTo>
                      <a:pt x="6905" y="2369"/>
                    </a:lnTo>
                    <a:lnTo>
                      <a:pt x="5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8"/>
              <p:cNvSpPr/>
              <p:nvPr/>
            </p:nvSpPr>
            <p:spPr>
              <a:xfrm>
                <a:off x="2788075" y="298247"/>
                <a:ext cx="1058478" cy="1082272"/>
              </a:xfrm>
              <a:custGeom>
                <a:rect b="b" l="l" r="r" t="t"/>
                <a:pathLst>
                  <a:path extrusionOk="0" h="54674" w="53472">
                    <a:moveTo>
                      <a:pt x="45199" y="32458"/>
                    </a:moveTo>
                    <a:cubicBezTo>
                      <a:pt x="45199" y="32458"/>
                      <a:pt x="31957" y="15646"/>
                      <a:pt x="31957" y="12877"/>
                    </a:cubicBezTo>
                    <a:cubicBezTo>
                      <a:pt x="31957" y="12710"/>
                      <a:pt x="32524" y="12143"/>
                      <a:pt x="32657" y="11943"/>
                    </a:cubicBezTo>
                    <a:cubicBezTo>
                      <a:pt x="32924" y="11576"/>
                      <a:pt x="33224" y="11209"/>
                      <a:pt x="33491" y="10809"/>
                    </a:cubicBezTo>
                    <a:cubicBezTo>
                      <a:pt x="34025" y="10075"/>
                      <a:pt x="34525" y="9274"/>
                      <a:pt x="35025" y="8474"/>
                    </a:cubicBezTo>
                    <a:cubicBezTo>
                      <a:pt x="35826" y="7106"/>
                      <a:pt x="37094" y="5138"/>
                      <a:pt x="36860" y="3470"/>
                    </a:cubicBezTo>
                    <a:cubicBezTo>
                      <a:pt x="36760" y="2736"/>
                      <a:pt x="36193" y="1769"/>
                      <a:pt x="35326" y="1936"/>
                    </a:cubicBezTo>
                    <a:cubicBezTo>
                      <a:pt x="34658" y="2069"/>
                      <a:pt x="34258" y="2870"/>
                      <a:pt x="33491" y="2803"/>
                    </a:cubicBezTo>
                    <a:cubicBezTo>
                      <a:pt x="32757" y="2736"/>
                      <a:pt x="32524" y="1936"/>
                      <a:pt x="32223" y="1369"/>
                    </a:cubicBezTo>
                    <a:cubicBezTo>
                      <a:pt x="31856" y="601"/>
                      <a:pt x="31289" y="68"/>
                      <a:pt x="30355" y="34"/>
                    </a:cubicBezTo>
                    <a:cubicBezTo>
                      <a:pt x="29121" y="1"/>
                      <a:pt x="27954" y="835"/>
                      <a:pt x="27353" y="1902"/>
                    </a:cubicBezTo>
                    <a:cubicBezTo>
                      <a:pt x="27186" y="2136"/>
                      <a:pt x="27053" y="2436"/>
                      <a:pt x="26820" y="2570"/>
                    </a:cubicBezTo>
                    <a:cubicBezTo>
                      <a:pt x="26486" y="2770"/>
                      <a:pt x="26086" y="2636"/>
                      <a:pt x="25752" y="2469"/>
                    </a:cubicBezTo>
                    <a:cubicBezTo>
                      <a:pt x="24985" y="2036"/>
                      <a:pt x="24051" y="1469"/>
                      <a:pt x="23150" y="1969"/>
                    </a:cubicBezTo>
                    <a:cubicBezTo>
                      <a:pt x="22350" y="2436"/>
                      <a:pt x="21849" y="3403"/>
                      <a:pt x="21949" y="4304"/>
                    </a:cubicBezTo>
                    <a:cubicBezTo>
                      <a:pt x="22283" y="7740"/>
                      <a:pt x="25018" y="10809"/>
                      <a:pt x="24885" y="12877"/>
                    </a:cubicBezTo>
                    <a:cubicBezTo>
                      <a:pt x="24718" y="14978"/>
                      <a:pt x="12443" y="29022"/>
                      <a:pt x="12443" y="29022"/>
                    </a:cubicBezTo>
                    <a:cubicBezTo>
                      <a:pt x="0" y="46501"/>
                      <a:pt x="9440" y="54673"/>
                      <a:pt x="24251" y="54673"/>
                    </a:cubicBezTo>
                    <a:lnTo>
                      <a:pt x="32524" y="54673"/>
                    </a:lnTo>
                    <a:cubicBezTo>
                      <a:pt x="47368" y="54673"/>
                      <a:pt x="53472" y="43032"/>
                      <a:pt x="45199" y="3245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8"/>
              <p:cNvSpPr/>
              <p:nvPr/>
            </p:nvSpPr>
            <p:spPr>
              <a:xfrm>
                <a:off x="3268916" y="465950"/>
                <a:ext cx="61285" cy="65858"/>
              </a:xfrm>
              <a:custGeom>
                <a:rect b="b" l="l" r="r" t="t"/>
                <a:pathLst>
                  <a:path extrusionOk="0" h="3327" w="3096">
                    <a:moveTo>
                      <a:pt x="1538" y="1"/>
                    </a:moveTo>
                    <a:cubicBezTo>
                      <a:pt x="1481" y="1"/>
                      <a:pt x="1422" y="12"/>
                      <a:pt x="1361" y="35"/>
                    </a:cubicBezTo>
                    <a:cubicBezTo>
                      <a:pt x="1" y="826"/>
                      <a:pt x="2691" y="3327"/>
                      <a:pt x="3057" y="3327"/>
                    </a:cubicBezTo>
                    <a:cubicBezTo>
                      <a:pt x="3077" y="3327"/>
                      <a:pt x="3090" y="3320"/>
                      <a:pt x="3096" y="3304"/>
                    </a:cubicBezTo>
                    <a:lnTo>
                      <a:pt x="3096" y="3304"/>
                    </a:lnTo>
                    <a:cubicBezTo>
                      <a:pt x="3092" y="3305"/>
                      <a:pt x="3088" y="3306"/>
                      <a:pt x="3084" y="3306"/>
                    </a:cubicBezTo>
                    <a:cubicBezTo>
                      <a:pt x="2804" y="3306"/>
                      <a:pt x="2514" y="1"/>
                      <a:pt x="153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8"/>
              <p:cNvSpPr/>
              <p:nvPr/>
            </p:nvSpPr>
            <p:spPr>
              <a:xfrm>
                <a:off x="3327964" y="444175"/>
                <a:ext cx="62988" cy="80585"/>
              </a:xfrm>
              <a:custGeom>
                <a:rect b="b" l="l" r="r" t="t"/>
                <a:pathLst>
                  <a:path extrusionOk="0" h="4071" w="3182">
                    <a:moveTo>
                      <a:pt x="1412" y="0"/>
                    </a:moveTo>
                    <a:cubicBezTo>
                      <a:pt x="0" y="0"/>
                      <a:pt x="1313" y="4071"/>
                      <a:pt x="1313" y="4071"/>
                    </a:cubicBezTo>
                    <a:cubicBezTo>
                      <a:pt x="1313" y="4071"/>
                      <a:pt x="3181" y="101"/>
                      <a:pt x="1447" y="1"/>
                    </a:cubicBezTo>
                    <a:cubicBezTo>
                      <a:pt x="1435" y="0"/>
                      <a:pt x="1424" y="0"/>
                      <a:pt x="14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8"/>
              <p:cNvSpPr/>
              <p:nvPr/>
            </p:nvSpPr>
            <p:spPr>
              <a:xfrm>
                <a:off x="3369613" y="468167"/>
                <a:ext cx="71519" cy="72450"/>
              </a:xfrm>
              <a:custGeom>
                <a:rect b="b" l="l" r="r" t="t"/>
                <a:pathLst>
                  <a:path extrusionOk="0" h="3660" w="3613">
                    <a:moveTo>
                      <a:pt x="2325" y="0"/>
                    </a:moveTo>
                    <a:cubicBezTo>
                      <a:pt x="1345" y="0"/>
                      <a:pt x="1" y="3431"/>
                      <a:pt x="344" y="3659"/>
                    </a:cubicBezTo>
                    <a:cubicBezTo>
                      <a:pt x="277" y="3359"/>
                      <a:pt x="3613" y="1257"/>
                      <a:pt x="2779" y="323"/>
                    </a:cubicBezTo>
                    <a:cubicBezTo>
                      <a:pt x="2644" y="98"/>
                      <a:pt x="2490" y="0"/>
                      <a:pt x="23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8"/>
              <p:cNvSpPr/>
              <p:nvPr/>
            </p:nvSpPr>
            <p:spPr>
              <a:xfrm>
                <a:off x="3044262" y="819231"/>
                <a:ext cx="200108" cy="290551"/>
              </a:xfrm>
              <a:custGeom>
                <a:rect b="b" l="l" r="r" t="t"/>
                <a:pathLst>
                  <a:path extrusionOk="0" h="14678" w="10109">
                    <a:moveTo>
                      <a:pt x="5509" y="3552"/>
                    </a:moveTo>
                    <a:cubicBezTo>
                      <a:pt x="5592" y="3552"/>
                      <a:pt x="5680" y="3558"/>
                      <a:pt x="5772" y="3570"/>
                    </a:cubicBezTo>
                    <a:cubicBezTo>
                      <a:pt x="5472" y="4271"/>
                      <a:pt x="5171" y="5004"/>
                      <a:pt x="4938" y="5738"/>
                    </a:cubicBezTo>
                    <a:cubicBezTo>
                      <a:pt x="4404" y="5305"/>
                      <a:pt x="4137" y="4871"/>
                      <a:pt x="4337" y="4304"/>
                    </a:cubicBezTo>
                    <a:cubicBezTo>
                      <a:pt x="4514" y="3864"/>
                      <a:pt x="4896" y="3552"/>
                      <a:pt x="5509" y="3552"/>
                    </a:cubicBezTo>
                    <a:close/>
                    <a:moveTo>
                      <a:pt x="5472" y="8774"/>
                    </a:moveTo>
                    <a:cubicBezTo>
                      <a:pt x="6005" y="9141"/>
                      <a:pt x="6305" y="9541"/>
                      <a:pt x="6205" y="10041"/>
                    </a:cubicBezTo>
                    <a:cubicBezTo>
                      <a:pt x="6072" y="10508"/>
                      <a:pt x="5705" y="10842"/>
                      <a:pt x="4971" y="10875"/>
                    </a:cubicBezTo>
                    <a:cubicBezTo>
                      <a:pt x="5105" y="10175"/>
                      <a:pt x="5271" y="9474"/>
                      <a:pt x="5472" y="8774"/>
                    </a:cubicBezTo>
                    <a:close/>
                    <a:moveTo>
                      <a:pt x="7540" y="1"/>
                    </a:moveTo>
                    <a:cubicBezTo>
                      <a:pt x="7239" y="535"/>
                      <a:pt x="6939" y="1068"/>
                      <a:pt x="6672" y="1602"/>
                    </a:cubicBezTo>
                    <a:cubicBezTo>
                      <a:pt x="6186" y="1424"/>
                      <a:pt x="5720" y="1341"/>
                      <a:pt x="5284" y="1341"/>
                    </a:cubicBezTo>
                    <a:cubicBezTo>
                      <a:pt x="3836" y="1341"/>
                      <a:pt x="2707" y="2253"/>
                      <a:pt x="2169" y="3637"/>
                    </a:cubicBezTo>
                    <a:cubicBezTo>
                      <a:pt x="1269" y="6038"/>
                      <a:pt x="2836" y="7206"/>
                      <a:pt x="4204" y="8007"/>
                    </a:cubicBezTo>
                    <a:cubicBezTo>
                      <a:pt x="3970" y="8907"/>
                      <a:pt x="3770" y="9774"/>
                      <a:pt x="3604" y="10675"/>
                    </a:cubicBezTo>
                    <a:cubicBezTo>
                      <a:pt x="2603" y="10375"/>
                      <a:pt x="1702" y="9741"/>
                      <a:pt x="1168" y="8941"/>
                    </a:cubicBezTo>
                    <a:cubicBezTo>
                      <a:pt x="768" y="9574"/>
                      <a:pt x="368" y="10241"/>
                      <a:pt x="1" y="10909"/>
                    </a:cubicBezTo>
                    <a:cubicBezTo>
                      <a:pt x="635" y="11809"/>
                      <a:pt x="1869" y="12510"/>
                      <a:pt x="3237" y="12810"/>
                    </a:cubicBezTo>
                    <a:cubicBezTo>
                      <a:pt x="3170" y="13377"/>
                      <a:pt x="3103" y="13978"/>
                      <a:pt x="3070" y="14578"/>
                    </a:cubicBezTo>
                    <a:cubicBezTo>
                      <a:pt x="3537" y="14611"/>
                      <a:pt x="4004" y="14645"/>
                      <a:pt x="4471" y="14678"/>
                    </a:cubicBezTo>
                    <a:cubicBezTo>
                      <a:pt x="4504" y="14111"/>
                      <a:pt x="4571" y="13511"/>
                      <a:pt x="4638" y="12943"/>
                    </a:cubicBezTo>
                    <a:cubicBezTo>
                      <a:pt x="6873" y="12910"/>
                      <a:pt x="8107" y="11809"/>
                      <a:pt x="8440" y="10375"/>
                    </a:cubicBezTo>
                    <a:cubicBezTo>
                      <a:pt x="8907" y="8474"/>
                      <a:pt x="7473" y="7473"/>
                      <a:pt x="6139" y="6572"/>
                    </a:cubicBezTo>
                    <a:cubicBezTo>
                      <a:pt x="6406" y="5738"/>
                      <a:pt x="6739" y="4904"/>
                      <a:pt x="7073" y="4070"/>
                    </a:cubicBezTo>
                    <a:cubicBezTo>
                      <a:pt x="7673" y="4437"/>
                      <a:pt x="8240" y="4971"/>
                      <a:pt x="8774" y="5638"/>
                    </a:cubicBezTo>
                    <a:cubicBezTo>
                      <a:pt x="9208" y="5171"/>
                      <a:pt x="9641" y="4704"/>
                      <a:pt x="10108" y="4271"/>
                    </a:cubicBezTo>
                    <a:cubicBezTo>
                      <a:pt x="9641" y="3503"/>
                      <a:pt x="8841" y="2769"/>
                      <a:pt x="7940" y="2202"/>
                    </a:cubicBezTo>
                    <a:cubicBezTo>
                      <a:pt x="8207" y="1702"/>
                      <a:pt x="8474" y="1168"/>
                      <a:pt x="8774" y="701"/>
                    </a:cubicBezTo>
                    <a:cubicBezTo>
                      <a:pt x="8340" y="468"/>
                      <a:pt x="7940" y="234"/>
                      <a:pt x="75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8"/>
              <p:cNvSpPr/>
              <p:nvPr/>
            </p:nvSpPr>
            <p:spPr>
              <a:xfrm>
                <a:off x="3226515" y="523870"/>
                <a:ext cx="247635" cy="74687"/>
              </a:xfrm>
              <a:custGeom>
                <a:rect b="b" l="l" r="r" t="t"/>
                <a:pathLst>
                  <a:path extrusionOk="0" h="3773" w="12510">
                    <a:moveTo>
                      <a:pt x="1834" y="1"/>
                    </a:moveTo>
                    <a:cubicBezTo>
                      <a:pt x="1088" y="1"/>
                      <a:pt x="354" y="610"/>
                      <a:pt x="167" y="1479"/>
                    </a:cubicBezTo>
                    <a:cubicBezTo>
                      <a:pt x="1" y="2413"/>
                      <a:pt x="601" y="3314"/>
                      <a:pt x="1535" y="3447"/>
                    </a:cubicBezTo>
                    <a:cubicBezTo>
                      <a:pt x="3103" y="3664"/>
                      <a:pt x="4679" y="3772"/>
                      <a:pt x="6255" y="3772"/>
                    </a:cubicBezTo>
                    <a:cubicBezTo>
                      <a:pt x="7831" y="3772"/>
                      <a:pt x="9407" y="3664"/>
                      <a:pt x="10975" y="3447"/>
                    </a:cubicBezTo>
                    <a:cubicBezTo>
                      <a:pt x="11909" y="3314"/>
                      <a:pt x="12509" y="2413"/>
                      <a:pt x="12309" y="1479"/>
                    </a:cubicBezTo>
                    <a:cubicBezTo>
                      <a:pt x="12123" y="610"/>
                      <a:pt x="11417" y="1"/>
                      <a:pt x="10648" y="1"/>
                    </a:cubicBezTo>
                    <a:cubicBezTo>
                      <a:pt x="10591" y="1"/>
                      <a:pt x="10533" y="4"/>
                      <a:pt x="10475" y="11"/>
                    </a:cubicBezTo>
                    <a:cubicBezTo>
                      <a:pt x="9074" y="211"/>
                      <a:pt x="7656" y="311"/>
                      <a:pt x="6238" y="311"/>
                    </a:cubicBezTo>
                    <a:cubicBezTo>
                      <a:pt x="4821" y="311"/>
                      <a:pt x="3403" y="211"/>
                      <a:pt x="2002" y="11"/>
                    </a:cubicBezTo>
                    <a:cubicBezTo>
                      <a:pt x="1946" y="4"/>
                      <a:pt x="1890" y="1"/>
                      <a:pt x="18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6" name="Google Shape;1216;p48"/>
          <p:cNvGrpSpPr/>
          <p:nvPr/>
        </p:nvGrpSpPr>
        <p:grpSpPr>
          <a:xfrm>
            <a:off x="474613" y="1955940"/>
            <a:ext cx="477214" cy="393911"/>
            <a:chOff x="474613" y="1955940"/>
            <a:chExt cx="477214" cy="393911"/>
          </a:xfrm>
        </p:grpSpPr>
        <p:sp>
          <p:nvSpPr>
            <p:cNvPr id="1217" name="Google Shape;1217;p48"/>
            <p:cNvSpPr/>
            <p:nvPr/>
          </p:nvSpPr>
          <p:spPr>
            <a:xfrm>
              <a:off x="474613" y="1955940"/>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8"/>
            <p:cNvSpPr/>
            <p:nvPr/>
          </p:nvSpPr>
          <p:spPr>
            <a:xfrm>
              <a:off x="795671" y="2169129"/>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2" name="Shape 1222"/>
        <p:cNvGrpSpPr/>
        <p:nvPr/>
      </p:nvGrpSpPr>
      <p:grpSpPr>
        <a:xfrm>
          <a:off x="0" y="0"/>
          <a:ext cx="0" cy="0"/>
          <a:chOff x="0" y="0"/>
          <a:chExt cx="0" cy="0"/>
        </a:xfrm>
      </p:grpSpPr>
      <p:sp>
        <p:nvSpPr>
          <p:cNvPr id="1223" name="Google Shape;1223;p4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SECTOR NEWS</a:t>
            </a:r>
            <a:endParaRPr/>
          </a:p>
        </p:txBody>
      </p:sp>
      <p:sp>
        <p:nvSpPr>
          <p:cNvPr id="1224" name="Google Shape;1224;p49"/>
          <p:cNvSpPr txBox="1"/>
          <p:nvPr>
            <p:ph idx="1" type="subTitle"/>
          </p:nvPr>
        </p:nvSpPr>
        <p:spPr>
          <a:xfrm>
            <a:off x="713225" y="1700950"/>
            <a:ext cx="35988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225" name="Google Shape;1225;p49"/>
          <p:cNvSpPr txBox="1"/>
          <p:nvPr>
            <p:ph idx="2" type="subTitle"/>
          </p:nvPr>
        </p:nvSpPr>
        <p:spPr>
          <a:xfrm>
            <a:off x="713225" y="3275827"/>
            <a:ext cx="35988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1226" name="Google Shape;1226;p49"/>
          <p:cNvSpPr txBox="1"/>
          <p:nvPr>
            <p:ph idx="3" type="subTitle"/>
          </p:nvPr>
        </p:nvSpPr>
        <p:spPr>
          <a:xfrm>
            <a:off x="713225" y="2119474"/>
            <a:ext cx="3598800" cy="66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1A3F61"/>
              </a:buClr>
              <a:buSzPts val="1100"/>
              <a:buFont typeface="Arial"/>
              <a:buNone/>
            </a:pPr>
            <a:r>
              <a:rPr lang="en"/>
              <a:t>Despite being red, Mars is actually a cold place full of iron oxide dust</a:t>
            </a:r>
            <a:endParaRPr/>
          </a:p>
        </p:txBody>
      </p:sp>
      <p:sp>
        <p:nvSpPr>
          <p:cNvPr id="1227" name="Google Shape;1227;p49"/>
          <p:cNvSpPr txBox="1"/>
          <p:nvPr>
            <p:ph idx="4" type="subTitle"/>
          </p:nvPr>
        </p:nvSpPr>
        <p:spPr>
          <a:xfrm>
            <a:off x="713225" y="3690825"/>
            <a:ext cx="3598800" cy="66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 and the fourth-largest</a:t>
            </a:r>
            <a:endParaRPr/>
          </a:p>
        </p:txBody>
      </p:sp>
      <p:grpSp>
        <p:nvGrpSpPr>
          <p:cNvPr id="1228" name="Google Shape;1228;p49"/>
          <p:cNvGrpSpPr/>
          <p:nvPr/>
        </p:nvGrpSpPr>
        <p:grpSpPr>
          <a:xfrm>
            <a:off x="800102" y="1289670"/>
            <a:ext cx="411273" cy="411273"/>
            <a:chOff x="1190625" y="238125"/>
            <a:chExt cx="5219200" cy="5219200"/>
          </a:xfrm>
        </p:grpSpPr>
        <p:sp>
          <p:nvSpPr>
            <p:cNvPr id="1229" name="Google Shape;1229;p49"/>
            <p:cNvSpPr/>
            <p:nvPr/>
          </p:nvSpPr>
          <p:spPr>
            <a:xfrm>
              <a:off x="2946375" y="1693775"/>
              <a:ext cx="1707675" cy="2307875"/>
            </a:xfrm>
            <a:custGeom>
              <a:rect b="b" l="l" r="r" t="t"/>
              <a:pathLst>
                <a:path extrusionOk="0" h="92315" w="68307">
                  <a:moveTo>
                    <a:pt x="46158" y="20225"/>
                  </a:moveTo>
                  <a:cubicBezTo>
                    <a:pt x="51638" y="20225"/>
                    <a:pt x="56074" y="24694"/>
                    <a:pt x="56074" y="30141"/>
                  </a:cubicBezTo>
                  <a:cubicBezTo>
                    <a:pt x="56074" y="35589"/>
                    <a:pt x="51638" y="40058"/>
                    <a:pt x="46158" y="40058"/>
                  </a:cubicBezTo>
                  <a:lnTo>
                    <a:pt x="20258" y="40058"/>
                  </a:lnTo>
                  <a:lnTo>
                    <a:pt x="20258" y="20225"/>
                  </a:lnTo>
                  <a:close/>
                  <a:moveTo>
                    <a:pt x="46158" y="52290"/>
                  </a:moveTo>
                  <a:cubicBezTo>
                    <a:pt x="51638" y="52290"/>
                    <a:pt x="56074" y="56726"/>
                    <a:pt x="56074" y="62174"/>
                  </a:cubicBezTo>
                  <a:cubicBezTo>
                    <a:pt x="56074" y="67621"/>
                    <a:pt x="51638" y="72090"/>
                    <a:pt x="46158" y="72090"/>
                  </a:cubicBezTo>
                  <a:lnTo>
                    <a:pt x="20258" y="72090"/>
                  </a:lnTo>
                  <a:lnTo>
                    <a:pt x="20258" y="52290"/>
                  </a:lnTo>
                  <a:close/>
                  <a:moveTo>
                    <a:pt x="18333" y="0"/>
                  </a:moveTo>
                  <a:cubicBezTo>
                    <a:pt x="14940" y="0"/>
                    <a:pt x="12200" y="2741"/>
                    <a:pt x="12200" y="6100"/>
                  </a:cubicBezTo>
                  <a:lnTo>
                    <a:pt x="12200" y="7992"/>
                  </a:lnTo>
                  <a:lnTo>
                    <a:pt x="6133" y="7992"/>
                  </a:lnTo>
                  <a:cubicBezTo>
                    <a:pt x="2741" y="7992"/>
                    <a:pt x="1" y="10732"/>
                    <a:pt x="1" y="14125"/>
                  </a:cubicBezTo>
                  <a:cubicBezTo>
                    <a:pt x="1" y="17485"/>
                    <a:pt x="2741" y="20225"/>
                    <a:pt x="6133" y="20225"/>
                  </a:cubicBezTo>
                  <a:lnTo>
                    <a:pt x="8025" y="20225"/>
                  </a:lnTo>
                  <a:lnTo>
                    <a:pt x="8025" y="72090"/>
                  </a:lnTo>
                  <a:lnTo>
                    <a:pt x="6133" y="72090"/>
                  </a:lnTo>
                  <a:cubicBezTo>
                    <a:pt x="2741" y="72090"/>
                    <a:pt x="1" y="74830"/>
                    <a:pt x="1" y="78190"/>
                  </a:cubicBezTo>
                  <a:cubicBezTo>
                    <a:pt x="1" y="81583"/>
                    <a:pt x="2741" y="84323"/>
                    <a:pt x="6133" y="84323"/>
                  </a:cubicBezTo>
                  <a:lnTo>
                    <a:pt x="12200" y="84323"/>
                  </a:lnTo>
                  <a:lnTo>
                    <a:pt x="12200" y="86215"/>
                  </a:lnTo>
                  <a:cubicBezTo>
                    <a:pt x="12200" y="89575"/>
                    <a:pt x="14940" y="92315"/>
                    <a:pt x="18333" y="92315"/>
                  </a:cubicBezTo>
                  <a:cubicBezTo>
                    <a:pt x="21693" y="92315"/>
                    <a:pt x="24433" y="89575"/>
                    <a:pt x="24433" y="86215"/>
                  </a:cubicBezTo>
                  <a:lnTo>
                    <a:pt x="24433" y="84323"/>
                  </a:lnTo>
                  <a:lnTo>
                    <a:pt x="43450" y="84323"/>
                  </a:lnTo>
                  <a:lnTo>
                    <a:pt x="43450" y="86215"/>
                  </a:lnTo>
                  <a:cubicBezTo>
                    <a:pt x="43450" y="89575"/>
                    <a:pt x="46190" y="92315"/>
                    <a:pt x="49550" y="92315"/>
                  </a:cubicBezTo>
                  <a:cubicBezTo>
                    <a:pt x="52943" y="92315"/>
                    <a:pt x="55683" y="89575"/>
                    <a:pt x="55683" y="86215"/>
                  </a:cubicBezTo>
                  <a:lnTo>
                    <a:pt x="55683" y="82170"/>
                  </a:lnTo>
                  <a:cubicBezTo>
                    <a:pt x="63153" y="78582"/>
                    <a:pt x="68307" y="70981"/>
                    <a:pt x="68307" y="62174"/>
                  </a:cubicBezTo>
                  <a:cubicBezTo>
                    <a:pt x="68307" y="55878"/>
                    <a:pt x="65664" y="50202"/>
                    <a:pt x="61424" y="46158"/>
                  </a:cubicBezTo>
                  <a:cubicBezTo>
                    <a:pt x="65664" y="42113"/>
                    <a:pt x="68307" y="36437"/>
                    <a:pt x="68307" y="30141"/>
                  </a:cubicBezTo>
                  <a:cubicBezTo>
                    <a:pt x="68307" y="21334"/>
                    <a:pt x="63153" y="13733"/>
                    <a:pt x="55683" y="10145"/>
                  </a:cubicBezTo>
                  <a:lnTo>
                    <a:pt x="55683" y="6100"/>
                  </a:lnTo>
                  <a:cubicBezTo>
                    <a:pt x="55683" y="2741"/>
                    <a:pt x="52943" y="0"/>
                    <a:pt x="49550" y="0"/>
                  </a:cubicBezTo>
                  <a:cubicBezTo>
                    <a:pt x="46190" y="0"/>
                    <a:pt x="43450" y="2741"/>
                    <a:pt x="43450" y="6100"/>
                  </a:cubicBezTo>
                  <a:lnTo>
                    <a:pt x="43450" y="7992"/>
                  </a:lnTo>
                  <a:lnTo>
                    <a:pt x="24433" y="7992"/>
                  </a:lnTo>
                  <a:lnTo>
                    <a:pt x="24433" y="6100"/>
                  </a:lnTo>
                  <a:cubicBezTo>
                    <a:pt x="24433" y="2741"/>
                    <a:pt x="21693" y="0"/>
                    <a:pt x="18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9"/>
            <p:cNvSpPr/>
            <p:nvPr/>
          </p:nvSpPr>
          <p:spPr>
            <a:xfrm>
              <a:off x="1190625" y="238125"/>
              <a:ext cx="5219200" cy="5219200"/>
            </a:xfrm>
            <a:custGeom>
              <a:rect b="b" l="l" r="r" t="t"/>
              <a:pathLst>
                <a:path extrusionOk="0" h="208768" w="208768">
                  <a:moveTo>
                    <a:pt x="73688" y="12232"/>
                  </a:moveTo>
                  <a:lnTo>
                    <a:pt x="73688" y="24563"/>
                  </a:lnTo>
                  <a:lnTo>
                    <a:pt x="61358" y="24563"/>
                  </a:lnTo>
                  <a:lnTo>
                    <a:pt x="61358" y="12232"/>
                  </a:lnTo>
                  <a:close/>
                  <a:moveTo>
                    <a:pt x="147409" y="12232"/>
                  </a:moveTo>
                  <a:lnTo>
                    <a:pt x="147409" y="24563"/>
                  </a:lnTo>
                  <a:lnTo>
                    <a:pt x="135079" y="24563"/>
                  </a:lnTo>
                  <a:lnTo>
                    <a:pt x="135079" y="12232"/>
                  </a:lnTo>
                  <a:close/>
                  <a:moveTo>
                    <a:pt x="24563" y="61358"/>
                  </a:moveTo>
                  <a:lnTo>
                    <a:pt x="24563" y="73688"/>
                  </a:lnTo>
                  <a:lnTo>
                    <a:pt x="12232" y="73688"/>
                  </a:lnTo>
                  <a:lnTo>
                    <a:pt x="12232" y="61358"/>
                  </a:lnTo>
                  <a:close/>
                  <a:moveTo>
                    <a:pt x="196535" y="61358"/>
                  </a:moveTo>
                  <a:lnTo>
                    <a:pt x="196535" y="73688"/>
                  </a:lnTo>
                  <a:lnTo>
                    <a:pt x="184204" y="73688"/>
                  </a:lnTo>
                  <a:lnTo>
                    <a:pt x="184204" y="61358"/>
                  </a:lnTo>
                  <a:close/>
                  <a:moveTo>
                    <a:pt x="24563" y="135079"/>
                  </a:moveTo>
                  <a:lnTo>
                    <a:pt x="24563" y="147409"/>
                  </a:lnTo>
                  <a:lnTo>
                    <a:pt x="12232" y="147409"/>
                  </a:lnTo>
                  <a:lnTo>
                    <a:pt x="12232" y="135079"/>
                  </a:lnTo>
                  <a:close/>
                  <a:moveTo>
                    <a:pt x="196535" y="135079"/>
                  </a:moveTo>
                  <a:lnTo>
                    <a:pt x="196535" y="147409"/>
                  </a:lnTo>
                  <a:lnTo>
                    <a:pt x="184204" y="147409"/>
                  </a:lnTo>
                  <a:lnTo>
                    <a:pt x="184204" y="135079"/>
                  </a:lnTo>
                  <a:close/>
                  <a:moveTo>
                    <a:pt x="166557" y="36795"/>
                  </a:moveTo>
                  <a:cubicBezTo>
                    <a:pt x="169558" y="36795"/>
                    <a:pt x="171972" y="39209"/>
                    <a:pt x="171972" y="42210"/>
                  </a:cubicBezTo>
                  <a:lnTo>
                    <a:pt x="171972" y="166557"/>
                  </a:lnTo>
                  <a:cubicBezTo>
                    <a:pt x="171972" y="169558"/>
                    <a:pt x="169558" y="171972"/>
                    <a:pt x="166557" y="171972"/>
                  </a:cubicBezTo>
                  <a:lnTo>
                    <a:pt x="42210" y="171972"/>
                  </a:lnTo>
                  <a:cubicBezTo>
                    <a:pt x="39209" y="171972"/>
                    <a:pt x="36795" y="169558"/>
                    <a:pt x="36795" y="166557"/>
                  </a:cubicBezTo>
                  <a:lnTo>
                    <a:pt x="36795" y="42210"/>
                  </a:lnTo>
                  <a:cubicBezTo>
                    <a:pt x="36795" y="39209"/>
                    <a:pt x="39209" y="36795"/>
                    <a:pt x="42210" y="36795"/>
                  </a:cubicBezTo>
                  <a:close/>
                  <a:moveTo>
                    <a:pt x="73688" y="184204"/>
                  </a:moveTo>
                  <a:lnTo>
                    <a:pt x="73688" y="196535"/>
                  </a:lnTo>
                  <a:lnTo>
                    <a:pt x="61358" y="196535"/>
                  </a:lnTo>
                  <a:lnTo>
                    <a:pt x="61358" y="184204"/>
                  </a:lnTo>
                  <a:close/>
                  <a:moveTo>
                    <a:pt x="147409" y="184204"/>
                  </a:moveTo>
                  <a:lnTo>
                    <a:pt x="147409" y="196535"/>
                  </a:lnTo>
                  <a:lnTo>
                    <a:pt x="135079" y="196535"/>
                  </a:lnTo>
                  <a:lnTo>
                    <a:pt x="135079" y="184204"/>
                  </a:lnTo>
                  <a:close/>
                  <a:moveTo>
                    <a:pt x="55258" y="0"/>
                  </a:moveTo>
                  <a:cubicBezTo>
                    <a:pt x="51866" y="0"/>
                    <a:pt x="49126" y="2740"/>
                    <a:pt x="49126" y="6133"/>
                  </a:cubicBezTo>
                  <a:lnTo>
                    <a:pt x="49126" y="24563"/>
                  </a:lnTo>
                  <a:lnTo>
                    <a:pt x="42210" y="24563"/>
                  </a:lnTo>
                  <a:cubicBezTo>
                    <a:pt x="32489" y="24563"/>
                    <a:pt x="24563" y="32489"/>
                    <a:pt x="24563" y="42210"/>
                  </a:cubicBezTo>
                  <a:lnTo>
                    <a:pt x="24563" y="49126"/>
                  </a:lnTo>
                  <a:lnTo>
                    <a:pt x="6133" y="49126"/>
                  </a:lnTo>
                  <a:cubicBezTo>
                    <a:pt x="2740" y="49126"/>
                    <a:pt x="0" y="51866"/>
                    <a:pt x="0" y="55258"/>
                  </a:cubicBezTo>
                  <a:lnTo>
                    <a:pt x="0" y="79821"/>
                  </a:lnTo>
                  <a:cubicBezTo>
                    <a:pt x="0" y="83181"/>
                    <a:pt x="2740" y="85921"/>
                    <a:pt x="6133" y="85921"/>
                  </a:cubicBezTo>
                  <a:lnTo>
                    <a:pt x="24563" y="85921"/>
                  </a:lnTo>
                  <a:lnTo>
                    <a:pt x="24563" y="122846"/>
                  </a:lnTo>
                  <a:lnTo>
                    <a:pt x="6133" y="122846"/>
                  </a:lnTo>
                  <a:cubicBezTo>
                    <a:pt x="2740" y="122846"/>
                    <a:pt x="0" y="125586"/>
                    <a:pt x="0" y="128946"/>
                  </a:cubicBezTo>
                  <a:lnTo>
                    <a:pt x="0" y="153509"/>
                  </a:lnTo>
                  <a:cubicBezTo>
                    <a:pt x="0" y="156902"/>
                    <a:pt x="2740" y="159642"/>
                    <a:pt x="6133" y="159642"/>
                  </a:cubicBezTo>
                  <a:lnTo>
                    <a:pt x="24563" y="159642"/>
                  </a:lnTo>
                  <a:lnTo>
                    <a:pt x="24563" y="166557"/>
                  </a:lnTo>
                  <a:cubicBezTo>
                    <a:pt x="24563" y="176278"/>
                    <a:pt x="32489" y="184204"/>
                    <a:pt x="42210" y="184204"/>
                  </a:cubicBezTo>
                  <a:lnTo>
                    <a:pt x="49126" y="184204"/>
                  </a:lnTo>
                  <a:lnTo>
                    <a:pt x="49126" y="202667"/>
                  </a:lnTo>
                  <a:cubicBezTo>
                    <a:pt x="49126" y="206027"/>
                    <a:pt x="51866" y="208767"/>
                    <a:pt x="55258" y="208767"/>
                  </a:cubicBezTo>
                  <a:lnTo>
                    <a:pt x="79821" y="208767"/>
                  </a:lnTo>
                  <a:cubicBezTo>
                    <a:pt x="83181" y="208767"/>
                    <a:pt x="85921" y="206027"/>
                    <a:pt x="85921" y="202667"/>
                  </a:cubicBezTo>
                  <a:lnTo>
                    <a:pt x="85921" y="184204"/>
                  </a:lnTo>
                  <a:lnTo>
                    <a:pt x="122846" y="184204"/>
                  </a:lnTo>
                  <a:lnTo>
                    <a:pt x="122846" y="202667"/>
                  </a:lnTo>
                  <a:cubicBezTo>
                    <a:pt x="122846" y="206027"/>
                    <a:pt x="125586" y="208767"/>
                    <a:pt x="128946" y="208767"/>
                  </a:cubicBezTo>
                  <a:lnTo>
                    <a:pt x="153509" y="208767"/>
                  </a:lnTo>
                  <a:cubicBezTo>
                    <a:pt x="156902" y="208767"/>
                    <a:pt x="159642" y="206027"/>
                    <a:pt x="159642" y="202667"/>
                  </a:cubicBezTo>
                  <a:lnTo>
                    <a:pt x="159642" y="184204"/>
                  </a:lnTo>
                  <a:lnTo>
                    <a:pt x="166557" y="184204"/>
                  </a:lnTo>
                  <a:cubicBezTo>
                    <a:pt x="176278" y="184204"/>
                    <a:pt x="184204" y="176278"/>
                    <a:pt x="184204" y="166557"/>
                  </a:cubicBezTo>
                  <a:lnTo>
                    <a:pt x="184204" y="159642"/>
                  </a:lnTo>
                  <a:lnTo>
                    <a:pt x="202667" y="159642"/>
                  </a:lnTo>
                  <a:cubicBezTo>
                    <a:pt x="206027" y="159642"/>
                    <a:pt x="208767" y="156902"/>
                    <a:pt x="208767" y="153509"/>
                  </a:cubicBezTo>
                  <a:lnTo>
                    <a:pt x="208767" y="128946"/>
                  </a:lnTo>
                  <a:cubicBezTo>
                    <a:pt x="208767" y="125586"/>
                    <a:pt x="206027" y="122846"/>
                    <a:pt x="202667" y="122846"/>
                  </a:cubicBezTo>
                  <a:lnTo>
                    <a:pt x="184204" y="122846"/>
                  </a:lnTo>
                  <a:lnTo>
                    <a:pt x="184204" y="85921"/>
                  </a:lnTo>
                  <a:lnTo>
                    <a:pt x="202667" y="85921"/>
                  </a:lnTo>
                  <a:cubicBezTo>
                    <a:pt x="206027" y="85921"/>
                    <a:pt x="208767" y="83181"/>
                    <a:pt x="208767" y="79821"/>
                  </a:cubicBezTo>
                  <a:lnTo>
                    <a:pt x="208767" y="55258"/>
                  </a:lnTo>
                  <a:cubicBezTo>
                    <a:pt x="208767" y="51866"/>
                    <a:pt x="206027" y="49126"/>
                    <a:pt x="202667" y="49126"/>
                  </a:cubicBezTo>
                  <a:lnTo>
                    <a:pt x="184204" y="49126"/>
                  </a:lnTo>
                  <a:lnTo>
                    <a:pt x="184204" y="42210"/>
                  </a:lnTo>
                  <a:cubicBezTo>
                    <a:pt x="184204" y="32489"/>
                    <a:pt x="176278" y="24563"/>
                    <a:pt x="166557" y="24563"/>
                  </a:cubicBezTo>
                  <a:lnTo>
                    <a:pt x="159642" y="24563"/>
                  </a:lnTo>
                  <a:lnTo>
                    <a:pt x="159642" y="6133"/>
                  </a:lnTo>
                  <a:cubicBezTo>
                    <a:pt x="159642" y="2740"/>
                    <a:pt x="156902" y="0"/>
                    <a:pt x="153509" y="0"/>
                  </a:cubicBezTo>
                  <a:lnTo>
                    <a:pt x="128946" y="0"/>
                  </a:lnTo>
                  <a:cubicBezTo>
                    <a:pt x="125586" y="0"/>
                    <a:pt x="122846" y="2740"/>
                    <a:pt x="122846" y="6133"/>
                  </a:cubicBezTo>
                  <a:lnTo>
                    <a:pt x="122846" y="24563"/>
                  </a:lnTo>
                  <a:lnTo>
                    <a:pt x="85921" y="24563"/>
                  </a:lnTo>
                  <a:lnTo>
                    <a:pt x="85921" y="6133"/>
                  </a:lnTo>
                  <a:cubicBezTo>
                    <a:pt x="85921" y="2740"/>
                    <a:pt x="83181" y="0"/>
                    <a:pt x="7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 name="Google Shape;1231;p49"/>
          <p:cNvGrpSpPr/>
          <p:nvPr/>
        </p:nvGrpSpPr>
        <p:grpSpPr>
          <a:xfrm>
            <a:off x="822876" y="2863160"/>
            <a:ext cx="359947" cy="411257"/>
            <a:chOff x="1489900" y="238325"/>
            <a:chExt cx="4620625" cy="5219000"/>
          </a:xfrm>
        </p:grpSpPr>
        <p:sp>
          <p:nvSpPr>
            <p:cNvPr id="1232" name="Google Shape;1232;p49"/>
            <p:cNvSpPr/>
            <p:nvPr/>
          </p:nvSpPr>
          <p:spPr>
            <a:xfrm>
              <a:off x="1489900" y="238325"/>
              <a:ext cx="4620625" cy="5219000"/>
            </a:xfrm>
            <a:custGeom>
              <a:rect b="b" l="l" r="r" t="t"/>
              <a:pathLst>
                <a:path extrusionOk="0" h="208760" w="184825">
                  <a:moveTo>
                    <a:pt x="92413" y="14084"/>
                  </a:moveTo>
                  <a:cubicBezTo>
                    <a:pt x="96457" y="17248"/>
                    <a:pt x="103340" y="21978"/>
                    <a:pt x="112735" y="26414"/>
                  </a:cubicBezTo>
                  <a:cubicBezTo>
                    <a:pt x="124349" y="31888"/>
                    <a:pt x="141828" y="37697"/>
                    <a:pt x="163663" y="37697"/>
                  </a:cubicBezTo>
                  <a:cubicBezTo>
                    <a:pt x="166419" y="37697"/>
                    <a:pt x="169244" y="37604"/>
                    <a:pt x="172136" y="37407"/>
                  </a:cubicBezTo>
                  <a:lnTo>
                    <a:pt x="172136" y="37407"/>
                  </a:lnTo>
                  <a:cubicBezTo>
                    <a:pt x="171646" y="48302"/>
                    <a:pt x="169754" y="71266"/>
                    <a:pt x="162382" y="97101"/>
                  </a:cubicBezTo>
                  <a:cubicBezTo>
                    <a:pt x="153314" y="129004"/>
                    <a:pt x="133807" y="171670"/>
                    <a:pt x="92413" y="195646"/>
                  </a:cubicBezTo>
                  <a:cubicBezTo>
                    <a:pt x="59173" y="176433"/>
                    <a:pt x="35687" y="143422"/>
                    <a:pt x="22508" y="97428"/>
                  </a:cubicBezTo>
                  <a:cubicBezTo>
                    <a:pt x="15103" y="71527"/>
                    <a:pt x="13212" y="48367"/>
                    <a:pt x="12722" y="37407"/>
                  </a:cubicBezTo>
                  <a:lnTo>
                    <a:pt x="12722" y="37407"/>
                  </a:lnTo>
                  <a:cubicBezTo>
                    <a:pt x="15593" y="37603"/>
                    <a:pt x="18365" y="37701"/>
                    <a:pt x="21106" y="37701"/>
                  </a:cubicBezTo>
                  <a:cubicBezTo>
                    <a:pt x="42961" y="37701"/>
                    <a:pt x="60478" y="31894"/>
                    <a:pt x="72090" y="26414"/>
                  </a:cubicBezTo>
                  <a:cubicBezTo>
                    <a:pt x="81485" y="21978"/>
                    <a:pt x="88368" y="17248"/>
                    <a:pt x="92413" y="14084"/>
                  </a:cubicBezTo>
                  <a:close/>
                  <a:moveTo>
                    <a:pt x="92413" y="0"/>
                  </a:moveTo>
                  <a:cubicBezTo>
                    <a:pt x="90888" y="0"/>
                    <a:pt x="89363" y="563"/>
                    <a:pt x="88172" y="1688"/>
                  </a:cubicBezTo>
                  <a:cubicBezTo>
                    <a:pt x="87907" y="1953"/>
                    <a:pt x="62858" y="25485"/>
                    <a:pt x="21130" y="25485"/>
                  </a:cubicBezTo>
                  <a:cubicBezTo>
                    <a:pt x="16666" y="25485"/>
                    <a:pt x="12012" y="25216"/>
                    <a:pt x="7177" y="24620"/>
                  </a:cubicBezTo>
                  <a:cubicBezTo>
                    <a:pt x="6910" y="24585"/>
                    <a:pt x="6644" y="24567"/>
                    <a:pt x="6378" y="24567"/>
                  </a:cubicBezTo>
                  <a:cubicBezTo>
                    <a:pt x="4925" y="24567"/>
                    <a:pt x="3518" y="25090"/>
                    <a:pt x="2414" y="26055"/>
                  </a:cubicBezTo>
                  <a:cubicBezTo>
                    <a:pt x="1110" y="27197"/>
                    <a:pt x="327" y="28861"/>
                    <a:pt x="327" y="30589"/>
                  </a:cubicBezTo>
                  <a:cubicBezTo>
                    <a:pt x="294" y="31894"/>
                    <a:pt x="0" y="62981"/>
                    <a:pt x="10667" y="100429"/>
                  </a:cubicBezTo>
                  <a:cubicBezTo>
                    <a:pt x="16963" y="122545"/>
                    <a:pt x="25770" y="142247"/>
                    <a:pt x="36894" y="159014"/>
                  </a:cubicBezTo>
                  <a:cubicBezTo>
                    <a:pt x="50920" y="180184"/>
                    <a:pt x="68600" y="196657"/>
                    <a:pt x="89477" y="208009"/>
                  </a:cubicBezTo>
                  <a:cubicBezTo>
                    <a:pt x="90390" y="208498"/>
                    <a:pt x="91401" y="208759"/>
                    <a:pt x="92413" y="208759"/>
                  </a:cubicBezTo>
                  <a:cubicBezTo>
                    <a:pt x="93424" y="208759"/>
                    <a:pt x="94435" y="208498"/>
                    <a:pt x="95348" y="208009"/>
                  </a:cubicBezTo>
                  <a:cubicBezTo>
                    <a:pt x="116225" y="196657"/>
                    <a:pt x="133905" y="180184"/>
                    <a:pt x="147932" y="159014"/>
                  </a:cubicBezTo>
                  <a:cubicBezTo>
                    <a:pt x="159055" y="142247"/>
                    <a:pt x="167862" y="122545"/>
                    <a:pt x="174158" y="100429"/>
                  </a:cubicBezTo>
                  <a:cubicBezTo>
                    <a:pt x="184825" y="62981"/>
                    <a:pt x="184531" y="31894"/>
                    <a:pt x="184498" y="30589"/>
                  </a:cubicBezTo>
                  <a:cubicBezTo>
                    <a:pt x="184498" y="28861"/>
                    <a:pt x="183716" y="27197"/>
                    <a:pt x="182411" y="26055"/>
                  </a:cubicBezTo>
                  <a:cubicBezTo>
                    <a:pt x="181307" y="25090"/>
                    <a:pt x="179900" y="24567"/>
                    <a:pt x="178447" y="24567"/>
                  </a:cubicBezTo>
                  <a:cubicBezTo>
                    <a:pt x="178182" y="24567"/>
                    <a:pt x="177915" y="24585"/>
                    <a:pt x="177648" y="24620"/>
                  </a:cubicBezTo>
                  <a:cubicBezTo>
                    <a:pt x="172876" y="25210"/>
                    <a:pt x="168152" y="25504"/>
                    <a:pt x="163483" y="25504"/>
                  </a:cubicBezTo>
                  <a:cubicBezTo>
                    <a:pt x="147754" y="25504"/>
                    <a:pt x="132639" y="22167"/>
                    <a:pt x="118378" y="15552"/>
                  </a:cubicBezTo>
                  <a:cubicBezTo>
                    <a:pt x="104515" y="9093"/>
                    <a:pt x="96718" y="1753"/>
                    <a:pt x="96653" y="1688"/>
                  </a:cubicBezTo>
                  <a:cubicBezTo>
                    <a:pt x="95463" y="563"/>
                    <a:pt x="93938" y="0"/>
                    <a:pt x="92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9"/>
            <p:cNvSpPr/>
            <p:nvPr/>
          </p:nvSpPr>
          <p:spPr>
            <a:xfrm>
              <a:off x="2946375" y="1693775"/>
              <a:ext cx="1707675" cy="2307875"/>
            </a:xfrm>
            <a:custGeom>
              <a:rect b="b" l="l" r="r" t="t"/>
              <a:pathLst>
                <a:path extrusionOk="0" h="92315" w="68307">
                  <a:moveTo>
                    <a:pt x="46158" y="20225"/>
                  </a:moveTo>
                  <a:cubicBezTo>
                    <a:pt x="51638" y="20225"/>
                    <a:pt x="56074" y="24694"/>
                    <a:pt x="56074" y="30141"/>
                  </a:cubicBezTo>
                  <a:cubicBezTo>
                    <a:pt x="56074" y="35589"/>
                    <a:pt x="51638" y="40025"/>
                    <a:pt x="46158" y="40025"/>
                  </a:cubicBezTo>
                  <a:lnTo>
                    <a:pt x="20258" y="40025"/>
                  </a:lnTo>
                  <a:lnTo>
                    <a:pt x="20258" y="20225"/>
                  </a:lnTo>
                  <a:close/>
                  <a:moveTo>
                    <a:pt x="46158" y="52290"/>
                  </a:moveTo>
                  <a:cubicBezTo>
                    <a:pt x="51638" y="52290"/>
                    <a:pt x="56074" y="56726"/>
                    <a:pt x="56074" y="62174"/>
                  </a:cubicBezTo>
                  <a:cubicBezTo>
                    <a:pt x="56074" y="67621"/>
                    <a:pt x="51638" y="72090"/>
                    <a:pt x="46158" y="72090"/>
                  </a:cubicBezTo>
                  <a:lnTo>
                    <a:pt x="20258" y="72090"/>
                  </a:lnTo>
                  <a:lnTo>
                    <a:pt x="20258" y="52290"/>
                  </a:lnTo>
                  <a:close/>
                  <a:moveTo>
                    <a:pt x="18333" y="0"/>
                  </a:moveTo>
                  <a:cubicBezTo>
                    <a:pt x="14940" y="0"/>
                    <a:pt x="12200" y="2741"/>
                    <a:pt x="12200" y="6100"/>
                  </a:cubicBezTo>
                  <a:lnTo>
                    <a:pt x="12200" y="7992"/>
                  </a:lnTo>
                  <a:lnTo>
                    <a:pt x="6133" y="7992"/>
                  </a:lnTo>
                  <a:cubicBezTo>
                    <a:pt x="2741" y="7992"/>
                    <a:pt x="1" y="10732"/>
                    <a:pt x="1" y="14125"/>
                  </a:cubicBezTo>
                  <a:cubicBezTo>
                    <a:pt x="1" y="17485"/>
                    <a:pt x="2741" y="20225"/>
                    <a:pt x="6133" y="20225"/>
                  </a:cubicBezTo>
                  <a:lnTo>
                    <a:pt x="8025" y="20225"/>
                  </a:lnTo>
                  <a:lnTo>
                    <a:pt x="8025" y="72090"/>
                  </a:lnTo>
                  <a:lnTo>
                    <a:pt x="6133" y="72090"/>
                  </a:lnTo>
                  <a:cubicBezTo>
                    <a:pt x="2741" y="72090"/>
                    <a:pt x="1" y="74830"/>
                    <a:pt x="1" y="78190"/>
                  </a:cubicBezTo>
                  <a:cubicBezTo>
                    <a:pt x="1" y="81583"/>
                    <a:pt x="2741" y="84323"/>
                    <a:pt x="6133" y="84323"/>
                  </a:cubicBezTo>
                  <a:lnTo>
                    <a:pt x="12200" y="84323"/>
                  </a:lnTo>
                  <a:lnTo>
                    <a:pt x="12200" y="86215"/>
                  </a:lnTo>
                  <a:cubicBezTo>
                    <a:pt x="12200" y="89575"/>
                    <a:pt x="14940" y="92315"/>
                    <a:pt x="18333" y="92315"/>
                  </a:cubicBezTo>
                  <a:cubicBezTo>
                    <a:pt x="21693" y="92315"/>
                    <a:pt x="24433" y="89575"/>
                    <a:pt x="24433" y="86215"/>
                  </a:cubicBezTo>
                  <a:lnTo>
                    <a:pt x="24433" y="84323"/>
                  </a:lnTo>
                  <a:lnTo>
                    <a:pt x="43450" y="84323"/>
                  </a:lnTo>
                  <a:lnTo>
                    <a:pt x="43450" y="86215"/>
                  </a:lnTo>
                  <a:cubicBezTo>
                    <a:pt x="43450" y="89575"/>
                    <a:pt x="46190" y="92315"/>
                    <a:pt x="49550" y="92315"/>
                  </a:cubicBezTo>
                  <a:cubicBezTo>
                    <a:pt x="52943" y="92315"/>
                    <a:pt x="55683" y="89575"/>
                    <a:pt x="55683" y="86215"/>
                  </a:cubicBezTo>
                  <a:lnTo>
                    <a:pt x="55683" y="82170"/>
                  </a:lnTo>
                  <a:cubicBezTo>
                    <a:pt x="63153" y="78582"/>
                    <a:pt x="68307" y="70981"/>
                    <a:pt x="68307" y="62174"/>
                  </a:cubicBezTo>
                  <a:cubicBezTo>
                    <a:pt x="68307" y="55878"/>
                    <a:pt x="65664" y="50202"/>
                    <a:pt x="61424" y="46158"/>
                  </a:cubicBezTo>
                  <a:cubicBezTo>
                    <a:pt x="65664" y="42113"/>
                    <a:pt x="68307" y="36437"/>
                    <a:pt x="68307" y="30141"/>
                  </a:cubicBezTo>
                  <a:cubicBezTo>
                    <a:pt x="68307" y="21334"/>
                    <a:pt x="63153" y="13733"/>
                    <a:pt x="55683" y="10145"/>
                  </a:cubicBezTo>
                  <a:lnTo>
                    <a:pt x="55683" y="6100"/>
                  </a:lnTo>
                  <a:cubicBezTo>
                    <a:pt x="55683" y="2741"/>
                    <a:pt x="52943" y="0"/>
                    <a:pt x="49550" y="0"/>
                  </a:cubicBezTo>
                  <a:cubicBezTo>
                    <a:pt x="46190" y="0"/>
                    <a:pt x="43450" y="2741"/>
                    <a:pt x="43450" y="6100"/>
                  </a:cubicBezTo>
                  <a:lnTo>
                    <a:pt x="43450" y="7992"/>
                  </a:lnTo>
                  <a:lnTo>
                    <a:pt x="24433" y="7992"/>
                  </a:lnTo>
                  <a:lnTo>
                    <a:pt x="24433" y="6100"/>
                  </a:lnTo>
                  <a:cubicBezTo>
                    <a:pt x="24433" y="2741"/>
                    <a:pt x="21693" y="0"/>
                    <a:pt x="18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49"/>
          <p:cNvGrpSpPr/>
          <p:nvPr/>
        </p:nvGrpSpPr>
        <p:grpSpPr>
          <a:xfrm>
            <a:off x="5241404" y="1624746"/>
            <a:ext cx="2688659" cy="2496980"/>
            <a:chOff x="5241404" y="1624746"/>
            <a:chExt cx="2688659" cy="2496980"/>
          </a:xfrm>
        </p:grpSpPr>
        <p:grpSp>
          <p:nvGrpSpPr>
            <p:cNvPr id="1235" name="Google Shape;1235;p49"/>
            <p:cNvGrpSpPr/>
            <p:nvPr/>
          </p:nvGrpSpPr>
          <p:grpSpPr>
            <a:xfrm>
              <a:off x="5241404" y="1624746"/>
              <a:ext cx="1875497" cy="2439071"/>
              <a:chOff x="6206100" y="1769650"/>
              <a:chExt cx="1687053" cy="2194002"/>
            </a:xfrm>
          </p:grpSpPr>
          <p:sp>
            <p:nvSpPr>
              <p:cNvPr id="1236" name="Google Shape;1236;p49"/>
              <p:cNvSpPr/>
              <p:nvPr/>
            </p:nvSpPr>
            <p:spPr>
              <a:xfrm>
                <a:off x="6571063" y="1769650"/>
                <a:ext cx="826717" cy="984493"/>
              </a:xfrm>
              <a:custGeom>
                <a:rect b="b" l="l" r="r" t="t"/>
                <a:pathLst>
                  <a:path extrusionOk="0" h="15612" w="13110">
                    <a:moveTo>
                      <a:pt x="6538" y="0"/>
                    </a:moveTo>
                    <a:cubicBezTo>
                      <a:pt x="2935" y="0"/>
                      <a:pt x="0" y="2936"/>
                      <a:pt x="0" y="6572"/>
                    </a:cubicBezTo>
                    <a:lnTo>
                      <a:pt x="0" y="15611"/>
                    </a:lnTo>
                    <a:lnTo>
                      <a:pt x="3603" y="15611"/>
                    </a:lnTo>
                    <a:lnTo>
                      <a:pt x="3603" y="6572"/>
                    </a:lnTo>
                    <a:cubicBezTo>
                      <a:pt x="3603" y="4937"/>
                      <a:pt x="4937" y="3603"/>
                      <a:pt x="6538" y="3603"/>
                    </a:cubicBezTo>
                    <a:cubicBezTo>
                      <a:pt x="8173" y="3603"/>
                      <a:pt x="9507" y="4937"/>
                      <a:pt x="9507" y="6572"/>
                    </a:cubicBezTo>
                    <a:lnTo>
                      <a:pt x="9507" y="15611"/>
                    </a:lnTo>
                    <a:lnTo>
                      <a:pt x="13109" y="15611"/>
                    </a:lnTo>
                    <a:lnTo>
                      <a:pt x="13109" y="6572"/>
                    </a:lnTo>
                    <a:cubicBezTo>
                      <a:pt x="13109" y="3236"/>
                      <a:pt x="11842" y="434"/>
                      <a:pt x="86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9"/>
              <p:cNvSpPr/>
              <p:nvPr/>
            </p:nvSpPr>
            <p:spPr>
              <a:xfrm>
                <a:off x="6206100" y="2754098"/>
                <a:ext cx="1209554" cy="1209554"/>
              </a:xfrm>
              <a:custGeom>
                <a:rect b="b" l="l" r="r" t="t"/>
                <a:pathLst>
                  <a:path extrusionOk="0" h="19181" w="19181">
                    <a:moveTo>
                      <a:pt x="4337" y="0"/>
                    </a:moveTo>
                    <a:cubicBezTo>
                      <a:pt x="1935" y="0"/>
                      <a:pt x="1" y="1935"/>
                      <a:pt x="1" y="4337"/>
                    </a:cubicBezTo>
                    <a:lnTo>
                      <a:pt x="1" y="11342"/>
                    </a:lnTo>
                    <a:cubicBezTo>
                      <a:pt x="1" y="15678"/>
                      <a:pt x="3503" y="19181"/>
                      <a:pt x="7839" y="19181"/>
                    </a:cubicBezTo>
                    <a:lnTo>
                      <a:pt x="17780" y="19181"/>
                    </a:lnTo>
                    <a:cubicBezTo>
                      <a:pt x="18580" y="19181"/>
                      <a:pt x="19181" y="18547"/>
                      <a:pt x="19181" y="17746"/>
                    </a:cubicBezTo>
                    <a:lnTo>
                      <a:pt x="1918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9"/>
              <p:cNvSpPr/>
              <p:nvPr/>
            </p:nvSpPr>
            <p:spPr>
              <a:xfrm>
                <a:off x="6681518" y="2754098"/>
                <a:ext cx="1211635" cy="1209554"/>
              </a:xfrm>
              <a:custGeom>
                <a:rect b="b" l="l" r="r" t="t"/>
                <a:pathLst>
                  <a:path extrusionOk="0" h="19181" w="19214">
                    <a:moveTo>
                      <a:pt x="0" y="0"/>
                    </a:moveTo>
                    <a:lnTo>
                      <a:pt x="0" y="11342"/>
                    </a:lnTo>
                    <a:cubicBezTo>
                      <a:pt x="0" y="15678"/>
                      <a:pt x="3503" y="19181"/>
                      <a:pt x="7873" y="19181"/>
                    </a:cubicBezTo>
                    <a:lnTo>
                      <a:pt x="11375" y="19181"/>
                    </a:lnTo>
                    <a:cubicBezTo>
                      <a:pt x="15711" y="19181"/>
                      <a:pt x="19214" y="15678"/>
                      <a:pt x="19214" y="11342"/>
                    </a:cubicBezTo>
                    <a:lnTo>
                      <a:pt x="19214" y="4337"/>
                    </a:lnTo>
                    <a:cubicBezTo>
                      <a:pt x="19214" y="1902"/>
                      <a:pt x="17246" y="0"/>
                      <a:pt x="148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9"/>
              <p:cNvSpPr/>
              <p:nvPr/>
            </p:nvSpPr>
            <p:spPr>
              <a:xfrm>
                <a:off x="6703555" y="1769650"/>
                <a:ext cx="824636" cy="984493"/>
              </a:xfrm>
              <a:custGeom>
                <a:rect b="b" l="l" r="r" t="t"/>
                <a:pathLst>
                  <a:path extrusionOk="0" h="15612" w="13077">
                    <a:moveTo>
                      <a:pt x="6539" y="0"/>
                    </a:moveTo>
                    <a:cubicBezTo>
                      <a:pt x="2903" y="0"/>
                      <a:pt x="1" y="2936"/>
                      <a:pt x="1" y="6572"/>
                    </a:cubicBezTo>
                    <a:lnTo>
                      <a:pt x="1" y="15611"/>
                    </a:lnTo>
                    <a:lnTo>
                      <a:pt x="3570" y="15611"/>
                    </a:lnTo>
                    <a:lnTo>
                      <a:pt x="3570" y="6572"/>
                    </a:lnTo>
                    <a:cubicBezTo>
                      <a:pt x="3570" y="4937"/>
                      <a:pt x="4904" y="3603"/>
                      <a:pt x="6539" y="3603"/>
                    </a:cubicBezTo>
                    <a:cubicBezTo>
                      <a:pt x="8173" y="3603"/>
                      <a:pt x="9507" y="4937"/>
                      <a:pt x="9507" y="6572"/>
                    </a:cubicBezTo>
                    <a:lnTo>
                      <a:pt x="9507" y="15611"/>
                    </a:lnTo>
                    <a:lnTo>
                      <a:pt x="13077" y="15611"/>
                    </a:lnTo>
                    <a:lnTo>
                      <a:pt x="13077" y="6572"/>
                    </a:lnTo>
                    <a:cubicBezTo>
                      <a:pt x="13077" y="2936"/>
                      <a:pt x="10174" y="0"/>
                      <a:pt x="653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9"/>
              <p:cNvSpPr/>
              <p:nvPr/>
            </p:nvSpPr>
            <p:spPr>
              <a:xfrm>
                <a:off x="6906582" y="3115340"/>
                <a:ext cx="286103" cy="487075"/>
              </a:xfrm>
              <a:custGeom>
                <a:rect b="b" l="l" r="r" t="t"/>
                <a:pathLst>
                  <a:path extrusionOk="0" h="7724" w="4537">
                    <a:moveTo>
                      <a:pt x="2351" y="0"/>
                    </a:moveTo>
                    <a:cubicBezTo>
                      <a:pt x="2258" y="0"/>
                      <a:pt x="2164" y="6"/>
                      <a:pt x="2068" y="18"/>
                    </a:cubicBezTo>
                    <a:cubicBezTo>
                      <a:pt x="1134" y="118"/>
                      <a:pt x="334" y="885"/>
                      <a:pt x="167" y="1853"/>
                    </a:cubicBezTo>
                    <a:cubicBezTo>
                      <a:pt x="0" y="2887"/>
                      <a:pt x="567" y="3854"/>
                      <a:pt x="1468" y="4221"/>
                    </a:cubicBezTo>
                    <a:lnTo>
                      <a:pt x="1168" y="6389"/>
                    </a:lnTo>
                    <a:cubicBezTo>
                      <a:pt x="1068" y="7090"/>
                      <a:pt x="1601" y="7724"/>
                      <a:pt x="2335" y="7724"/>
                    </a:cubicBezTo>
                    <a:cubicBezTo>
                      <a:pt x="3036" y="7724"/>
                      <a:pt x="3569" y="7090"/>
                      <a:pt x="3503" y="6389"/>
                    </a:cubicBezTo>
                    <a:lnTo>
                      <a:pt x="3202" y="4221"/>
                    </a:lnTo>
                    <a:cubicBezTo>
                      <a:pt x="4003" y="3854"/>
                      <a:pt x="4537" y="3087"/>
                      <a:pt x="4537" y="2186"/>
                    </a:cubicBezTo>
                    <a:cubicBezTo>
                      <a:pt x="4537" y="978"/>
                      <a:pt x="3559" y="0"/>
                      <a:pt x="2351"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49"/>
            <p:cNvGrpSpPr/>
            <p:nvPr/>
          </p:nvGrpSpPr>
          <p:grpSpPr>
            <a:xfrm flipH="1">
              <a:off x="6609468" y="2916698"/>
              <a:ext cx="1320596" cy="1205028"/>
              <a:chOff x="760050" y="2874625"/>
              <a:chExt cx="1485485" cy="1355487"/>
            </a:xfrm>
          </p:grpSpPr>
          <p:sp>
            <p:nvSpPr>
              <p:cNvPr id="1242" name="Google Shape;1242;p49"/>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9"/>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9"/>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9"/>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46" name="Google Shape;1246;p49"/>
          <p:cNvGrpSpPr/>
          <p:nvPr/>
        </p:nvGrpSpPr>
        <p:grpSpPr>
          <a:xfrm>
            <a:off x="7415513" y="2469240"/>
            <a:ext cx="477214" cy="393911"/>
            <a:chOff x="7415513" y="2469240"/>
            <a:chExt cx="477214" cy="393911"/>
          </a:xfrm>
        </p:grpSpPr>
        <p:sp>
          <p:nvSpPr>
            <p:cNvPr id="1247" name="Google Shape;1247;p49"/>
            <p:cNvSpPr/>
            <p:nvPr/>
          </p:nvSpPr>
          <p:spPr>
            <a:xfrm>
              <a:off x="7415513" y="2469240"/>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9"/>
            <p:cNvSpPr/>
            <p:nvPr/>
          </p:nvSpPr>
          <p:spPr>
            <a:xfrm>
              <a:off x="7736571" y="2682429"/>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2" name="Shape 1252"/>
        <p:cNvGrpSpPr/>
        <p:nvPr/>
      </p:nvGrpSpPr>
      <p:grpSpPr>
        <a:xfrm>
          <a:off x="0" y="0"/>
          <a:ext cx="0" cy="0"/>
          <a:chOff x="0" y="0"/>
          <a:chExt cx="0" cy="0"/>
        </a:xfrm>
      </p:grpSpPr>
      <p:sp>
        <p:nvSpPr>
          <p:cNvPr id="1253" name="Google Shape;1253;p5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DEPTH</a:t>
            </a:r>
            <a:endParaRPr/>
          </a:p>
        </p:txBody>
      </p:sp>
      <p:sp>
        <p:nvSpPr>
          <p:cNvPr id="1254" name="Google Shape;1254;p50"/>
          <p:cNvSpPr txBox="1"/>
          <p:nvPr/>
        </p:nvSpPr>
        <p:spPr>
          <a:xfrm>
            <a:off x="4994875" y="3840450"/>
            <a:ext cx="3308100" cy="55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accent3"/>
                </a:solidFill>
                <a:latin typeface="Ubuntu"/>
                <a:ea typeface="Ubuntu"/>
                <a:cs typeface="Ubuntu"/>
                <a:sym typeface="Ubuntu"/>
              </a:rPr>
              <a:t>Follow the link in the graph to modify its data and then paste the new one here. </a:t>
            </a:r>
            <a:r>
              <a:rPr b="1" lang="en" sz="1200">
                <a:solidFill>
                  <a:schemeClr val="accent3"/>
                </a:solidFill>
                <a:uFill>
                  <a:noFill/>
                </a:uFill>
                <a:latin typeface="Ubuntu"/>
                <a:ea typeface="Ubuntu"/>
                <a:cs typeface="Ubuntu"/>
                <a:sym typeface="Ubuntu"/>
                <a:hlinkClick r:id="rId3">
                  <a:extLst>
                    <a:ext uri="{A12FA001-AC4F-418D-AE19-62706E023703}">
                      <ahyp:hlinkClr val="tx"/>
                    </a:ext>
                  </a:extLst>
                </a:hlinkClick>
              </a:rPr>
              <a:t>For more info, click here</a:t>
            </a:r>
            <a:endParaRPr b="1" sz="1200">
              <a:solidFill>
                <a:schemeClr val="accent3"/>
              </a:solidFill>
              <a:latin typeface="Ubuntu"/>
              <a:ea typeface="Ubuntu"/>
              <a:cs typeface="Ubuntu"/>
              <a:sym typeface="Ubuntu"/>
            </a:endParaRPr>
          </a:p>
        </p:txBody>
      </p:sp>
      <p:sp>
        <p:nvSpPr>
          <p:cNvPr id="1255" name="Google Shape;1255;p50"/>
          <p:cNvSpPr txBox="1"/>
          <p:nvPr/>
        </p:nvSpPr>
        <p:spPr>
          <a:xfrm>
            <a:off x="713225" y="1123950"/>
            <a:ext cx="4107000" cy="48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dk2"/>
                </a:solidFill>
                <a:latin typeface="Chewy"/>
                <a:ea typeface="Chewy"/>
                <a:cs typeface="Chewy"/>
                <a:sym typeface="Chewy"/>
              </a:rPr>
              <a:t>JUPITER 35%</a:t>
            </a:r>
            <a:endParaRPr sz="2200">
              <a:solidFill>
                <a:schemeClr val="dk2"/>
              </a:solidFill>
              <a:latin typeface="Chewy"/>
              <a:ea typeface="Chewy"/>
              <a:cs typeface="Chewy"/>
              <a:sym typeface="Chewy"/>
            </a:endParaRPr>
          </a:p>
        </p:txBody>
      </p:sp>
      <p:sp>
        <p:nvSpPr>
          <p:cNvPr id="1256" name="Google Shape;1256;p50"/>
          <p:cNvSpPr txBox="1"/>
          <p:nvPr/>
        </p:nvSpPr>
        <p:spPr>
          <a:xfrm>
            <a:off x="713225" y="3298350"/>
            <a:ext cx="4107000" cy="48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1"/>
                </a:solidFill>
                <a:latin typeface="Chewy"/>
                <a:ea typeface="Chewy"/>
                <a:cs typeface="Chewy"/>
                <a:sym typeface="Chewy"/>
              </a:rPr>
              <a:t>NEPTUNE 40%</a:t>
            </a:r>
            <a:endParaRPr sz="2200">
              <a:solidFill>
                <a:schemeClr val="accent1"/>
              </a:solidFill>
              <a:latin typeface="Chewy"/>
              <a:ea typeface="Chewy"/>
              <a:cs typeface="Chewy"/>
              <a:sym typeface="Chewy"/>
            </a:endParaRPr>
          </a:p>
        </p:txBody>
      </p:sp>
      <p:sp>
        <p:nvSpPr>
          <p:cNvPr id="1257" name="Google Shape;1257;p50"/>
          <p:cNvSpPr txBox="1"/>
          <p:nvPr/>
        </p:nvSpPr>
        <p:spPr>
          <a:xfrm>
            <a:off x="713225" y="2211150"/>
            <a:ext cx="4107000" cy="488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lt2"/>
                </a:solidFill>
                <a:latin typeface="Chewy"/>
                <a:ea typeface="Chewy"/>
                <a:cs typeface="Chewy"/>
                <a:sym typeface="Chewy"/>
              </a:rPr>
              <a:t>MARS 25%</a:t>
            </a:r>
            <a:endParaRPr sz="2200">
              <a:solidFill>
                <a:schemeClr val="lt2"/>
              </a:solidFill>
              <a:latin typeface="Chewy"/>
              <a:ea typeface="Chewy"/>
              <a:cs typeface="Chewy"/>
              <a:sym typeface="Chewy"/>
            </a:endParaRPr>
          </a:p>
        </p:txBody>
      </p:sp>
      <p:sp>
        <p:nvSpPr>
          <p:cNvPr id="1258" name="Google Shape;1258;p50"/>
          <p:cNvSpPr txBox="1"/>
          <p:nvPr/>
        </p:nvSpPr>
        <p:spPr>
          <a:xfrm>
            <a:off x="713336" y="1552350"/>
            <a:ext cx="4107000" cy="6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accent3"/>
                </a:solidFill>
                <a:latin typeface="Ubuntu"/>
                <a:ea typeface="Ubuntu"/>
                <a:cs typeface="Ubuntu"/>
                <a:sym typeface="Ubuntu"/>
              </a:rPr>
              <a:t>It’s a gas giant and the</a:t>
            </a:r>
            <a:endParaRPr sz="1600">
              <a:solidFill>
                <a:schemeClr val="accent3"/>
              </a:solidFill>
              <a:latin typeface="Ubuntu"/>
              <a:ea typeface="Ubuntu"/>
              <a:cs typeface="Ubuntu"/>
              <a:sym typeface="Ubuntu"/>
            </a:endParaRPr>
          </a:p>
          <a:p>
            <a:pPr indent="0" lvl="0" marL="0" rtl="0" algn="l">
              <a:spcBef>
                <a:spcPts val="0"/>
              </a:spcBef>
              <a:spcAft>
                <a:spcPts val="0"/>
              </a:spcAft>
              <a:buNone/>
            </a:pPr>
            <a:r>
              <a:rPr lang="en" sz="1600">
                <a:solidFill>
                  <a:schemeClr val="accent3"/>
                </a:solidFill>
                <a:latin typeface="Ubuntu"/>
                <a:ea typeface="Ubuntu"/>
                <a:cs typeface="Ubuntu"/>
                <a:sym typeface="Ubuntu"/>
              </a:rPr>
              <a:t>biggest planet in the entire Solar System</a:t>
            </a:r>
            <a:endParaRPr sz="1600">
              <a:solidFill>
                <a:schemeClr val="accent3"/>
              </a:solidFill>
              <a:latin typeface="Ubuntu"/>
              <a:ea typeface="Ubuntu"/>
              <a:cs typeface="Ubuntu"/>
              <a:sym typeface="Ubuntu"/>
            </a:endParaRPr>
          </a:p>
        </p:txBody>
      </p:sp>
      <p:sp>
        <p:nvSpPr>
          <p:cNvPr id="1259" name="Google Shape;1259;p50"/>
          <p:cNvSpPr txBox="1"/>
          <p:nvPr/>
        </p:nvSpPr>
        <p:spPr>
          <a:xfrm>
            <a:off x="713336" y="3726750"/>
            <a:ext cx="4107000" cy="6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accent3"/>
                </a:solidFill>
                <a:latin typeface="Ubuntu"/>
                <a:ea typeface="Ubuntu"/>
                <a:cs typeface="Ubuntu"/>
                <a:sym typeface="Ubuntu"/>
              </a:rPr>
              <a:t>Neptune is the farthest planet from the Sun and the fourth-largest</a:t>
            </a:r>
            <a:endParaRPr sz="1600">
              <a:solidFill>
                <a:schemeClr val="accent3"/>
              </a:solidFill>
              <a:latin typeface="Ubuntu"/>
              <a:ea typeface="Ubuntu"/>
              <a:cs typeface="Ubuntu"/>
              <a:sym typeface="Ubuntu"/>
            </a:endParaRPr>
          </a:p>
        </p:txBody>
      </p:sp>
      <p:sp>
        <p:nvSpPr>
          <p:cNvPr id="1260" name="Google Shape;1260;p50"/>
          <p:cNvSpPr txBox="1"/>
          <p:nvPr/>
        </p:nvSpPr>
        <p:spPr>
          <a:xfrm>
            <a:off x="713336" y="2639550"/>
            <a:ext cx="4107000" cy="6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accent3"/>
                </a:solidFill>
                <a:latin typeface="Ubuntu"/>
                <a:ea typeface="Ubuntu"/>
                <a:cs typeface="Ubuntu"/>
                <a:sym typeface="Ubuntu"/>
              </a:rPr>
              <a:t>Despite being red, Mars is actually a cold place full of iron oxide dust</a:t>
            </a:r>
            <a:endParaRPr sz="1600">
              <a:solidFill>
                <a:schemeClr val="accent3"/>
              </a:solidFill>
              <a:latin typeface="Ubuntu"/>
              <a:ea typeface="Ubuntu"/>
              <a:cs typeface="Ubuntu"/>
              <a:sym typeface="Ubuntu"/>
            </a:endParaRPr>
          </a:p>
        </p:txBody>
      </p:sp>
      <p:pic>
        <p:nvPicPr>
          <p:cNvPr id="1261" name="Google Shape;1261;p50" title="Gráfico">
            <a:hlinkClick r:id="rId4"/>
          </p:cNvPr>
          <p:cNvPicPr preferRelativeResize="0"/>
          <p:nvPr/>
        </p:nvPicPr>
        <p:blipFill>
          <a:blip r:embed="rId5">
            <a:alphaModFix/>
          </a:blip>
          <a:stretch>
            <a:fillRect/>
          </a:stretch>
        </p:blipFill>
        <p:spPr>
          <a:xfrm>
            <a:off x="5256175" y="1017737"/>
            <a:ext cx="2785501" cy="26565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51"/>
          <p:cNvSpPr/>
          <p:nvPr/>
        </p:nvSpPr>
        <p:spPr>
          <a:xfrm flipH="1">
            <a:off x="1229225" y="1935063"/>
            <a:ext cx="1103400" cy="1103400"/>
          </a:xfrm>
          <a:prstGeom prst="pie">
            <a:avLst>
              <a:gd fmla="val 0" name="adj1"/>
              <a:gd fmla="val 6868243"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1"/>
          <p:cNvSpPr/>
          <p:nvPr/>
        </p:nvSpPr>
        <p:spPr>
          <a:xfrm flipH="1">
            <a:off x="4020300" y="1935063"/>
            <a:ext cx="1103400" cy="1103400"/>
          </a:xfrm>
          <a:prstGeom prst="pie">
            <a:avLst>
              <a:gd fmla="val 20274863" name="adj1"/>
              <a:gd fmla="val 11296069"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1"/>
          <p:cNvSpPr/>
          <p:nvPr/>
        </p:nvSpPr>
        <p:spPr>
          <a:xfrm flipH="1">
            <a:off x="6811375" y="1935063"/>
            <a:ext cx="1103400" cy="1103400"/>
          </a:xfrm>
          <a:prstGeom prst="pie">
            <a:avLst>
              <a:gd fmla="val 15809002" name="adj1"/>
              <a:gd fmla="val 11296069"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PERCENTAGES</a:t>
            </a:r>
            <a:endParaRPr/>
          </a:p>
        </p:txBody>
      </p:sp>
      <p:sp>
        <p:nvSpPr>
          <p:cNvPr id="1270" name="Google Shape;1270;p51"/>
          <p:cNvSpPr txBox="1"/>
          <p:nvPr>
            <p:ph idx="1" type="subTitle"/>
          </p:nvPr>
        </p:nvSpPr>
        <p:spPr>
          <a:xfrm>
            <a:off x="713225" y="3273975"/>
            <a:ext cx="2135400" cy="39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271" name="Google Shape;1271;p51"/>
          <p:cNvSpPr txBox="1"/>
          <p:nvPr>
            <p:ph idx="2" type="subTitle"/>
          </p:nvPr>
        </p:nvSpPr>
        <p:spPr>
          <a:xfrm>
            <a:off x="3504300" y="3273975"/>
            <a:ext cx="2135400" cy="39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272" name="Google Shape;1272;p51"/>
          <p:cNvSpPr txBox="1"/>
          <p:nvPr>
            <p:ph idx="3" type="subTitle"/>
          </p:nvPr>
        </p:nvSpPr>
        <p:spPr>
          <a:xfrm>
            <a:off x="6295375" y="3273975"/>
            <a:ext cx="2135400" cy="39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73" name="Google Shape;1273;p51"/>
          <p:cNvSpPr txBox="1"/>
          <p:nvPr>
            <p:ph idx="4" type="subTitle"/>
          </p:nvPr>
        </p:nvSpPr>
        <p:spPr>
          <a:xfrm>
            <a:off x="713225" y="3673750"/>
            <a:ext cx="21354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planet in the Solar System</a:t>
            </a:r>
            <a:endParaRPr/>
          </a:p>
        </p:txBody>
      </p:sp>
      <p:sp>
        <p:nvSpPr>
          <p:cNvPr id="1274" name="Google Shape;1274;p51"/>
          <p:cNvSpPr txBox="1"/>
          <p:nvPr>
            <p:ph idx="5" type="subTitle"/>
          </p:nvPr>
        </p:nvSpPr>
        <p:spPr>
          <a:xfrm>
            <a:off x="3504300" y="3673750"/>
            <a:ext cx="21354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a:t>
            </a:r>
            <a:endParaRPr/>
          </a:p>
        </p:txBody>
      </p:sp>
      <p:sp>
        <p:nvSpPr>
          <p:cNvPr id="1275" name="Google Shape;1275;p51"/>
          <p:cNvSpPr txBox="1"/>
          <p:nvPr>
            <p:ph idx="6" type="subTitle"/>
          </p:nvPr>
        </p:nvSpPr>
        <p:spPr>
          <a:xfrm>
            <a:off x="6295375" y="3673750"/>
            <a:ext cx="2135400" cy="91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 has a beautiful name and is the second planet </a:t>
            </a:r>
            <a:endParaRPr/>
          </a:p>
        </p:txBody>
      </p:sp>
      <p:sp>
        <p:nvSpPr>
          <p:cNvPr id="1276" name="Google Shape;1276;p51"/>
          <p:cNvSpPr txBox="1"/>
          <p:nvPr>
            <p:ph idx="7" type="title"/>
          </p:nvPr>
        </p:nvSpPr>
        <p:spPr>
          <a:xfrm>
            <a:off x="713225" y="1216100"/>
            <a:ext cx="2135400" cy="51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35%</a:t>
            </a:r>
            <a:endParaRPr/>
          </a:p>
        </p:txBody>
      </p:sp>
      <p:sp>
        <p:nvSpPr>
          <p:cNvPr id="1277" name="Google Shape;1277;p51"/>
          <p:cNvSpPr txBox="1"/>
          <p:nvPr>
            <p:ph idx="8" type="title"/>
          </p:nvPr>
        </p:nvSpPr>
        <p:spPr>
          <a:xfrm>
            <a:off x="3504300" y="1216100"/>
            <a:ext cx="2135400" cy="51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60%</a:t>
            </a:r>
            <a:endParaRPr/>
          </a:p>
        </p:txBody>
      </p:sp>
      <p:sp>
        <p:nvSpPr>
          <p:cNvPr id="1278" name="Google Shape;1278;p51"/>
          <p:cNvSpPr txBox="1"/>
          <p:nvPr>
            <p:ph idx="9" type="title"/>
          </p:nvPr>
        </p:nvSpPr>
        <p:spPr>
          <a:xfrm>
            <a:off x="6295375" y="1216100"/>
            <a:ext cx="2135400" cy="510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83%</a:t>
            </a:r>
            <a:endParaRPr/>
          </a:p>
        </p:txBody>
      </p:sp>
      <p:grpSp>
        <p:nvGrpSpPr>
          <p:cNvPr id="1279" name="Google Shape;1279;p51"/>
          <p:cNvGrpSpPr/>
          <p:nvPr/>
        </p:nvGrpSpPr>
        <p:grpSpPr>
          <a:xfrm flipH="1">
            <a:off x="1392964" y="2099093"/>
            <a:ext cx="775912" cy="775339"/>
            <a:chOff x="889282" y="2874625"/>
            <a:chExt cx="1356253" cy="1355487"/>
          </a:xfrm>
        </p:grpSpPr>
        <p:sp>
          <p:nvSpPr>
            <p:cNvPr id="1280" name="Google Shape;1280;p51"/>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1"/>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1"/>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51"/>
          <p:cNvGrpSpPr/>
          <p:nvPr/>
        </p:nvGrpSpPr>
        <p:grpSpPr>
          <a:xfrm flipH="1">
            <a:off x="4184039" y="2099093"/>
            <a:ext cx="775912" cy="775339"/>
            <a:chOff x="889282" y="2874625"/>
            <a:chExt cx="1356253" cy="1355487"/>
          </a:xfrm>
        </p:grpSpPr>
        <p:sp>
          <p:nvSpPr>
            <p:cNvPr id="1284" name="Google Shape;1284;p51"/>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1"/>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1"/>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 name="Google Shape;1287;p51"/>
          <p:cNvGrpSpPr/>
          <p:nvPr/>
        </p:nvGrpSpPr>
        <p:grpSpPr>
          <a:xfrm flipH="1">
            <a:off x="6975114" y="2099093"/>
            <a:ext cx="775912" cy="775339"/>
            <a:chOff x="889282" y="2874625"/>
            <a:chExt cx="1356253" cy="1355487"/>
          </a:xfrm>
        </p:grpSpPr>
        <p:sp>
          <p:nvSpPr>
            <p:cNvPr id="1288" name="Google Shape;1288;p51"/>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1"/>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1"/>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 name="Google Shape;1291;p51"/>
          <p:cNvGrpSpPr/>
          <p:nvPr/>
        </p:nvGrpSpPr>
        <p:grpSpPr>
          <a:xfrm>
            <a:off x="2094127" y="1922986"/>
            <a:ext cx="480951" cy="493217"/>
            <a:chOff x="2094127" y="1922986"/>
            <a:chExt cx="480951" cy="493217"/>
          </a:xfrm>
        </p:grpSpPr>
        <p:sp>
          <p:nvSpPr>
            <p:cNvPr id="1292" name="Google Shape;1292;p51"/>
            <p:cNvSpPr/>
            <p:nvPr/>
          </p:nvSpPr>
          <p:spPr>
            <a:xfrm rot="798727">
              <a:off x="2123644" y="194752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1"/>
            <p:cNvSpPr/>
            <p:nvPr/>
          </p:nvSpPr>
          <p:spPr>
            <a:xfrm rot="798727">
              <a:off x="2400212" y="221993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51"/>
          <p:cNvGrpSpPr/>
          <p:nvPr/>
        </p:nvGrpSpPr>
        <p:grpSpPr>
          <a:xfrm>
            <a:off x="5090214" y="1899236"/>
            <a:ext cx="480951" cy="493217"/>
            <a:chOff x="5090214" y="1899236"/>
            <a:chExt cx="480951" cy="493217"/>
          </a:xfrm>
        </p:grpSpPr>
        <p:sp>
          <p:nvSpPr>
            <p:cNvPr id="1295" name="Google Shape;1295;p51"/>
            <p:cNvSpPr/>
            <p:nvPr/>
          </p:nvSpPr>
          <p:spPr>
            <a:xfrm rot="798727">
              <a:off x="5119731" y="192377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1"/>
            <p:cNvSpPr/>
            <p:nvPr/>
          </p:nvSpPr>
          <p:spPr>
            <a:xfrm rot="798727">
              <a:off x="5396299" y="219618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51"/>
          <p:cNvGrpSpPr/>
          <p:nvPr/>
        </p:nvGrpSpPr>
        <p:grpSpPr>
          <a:xfrm>
            <a:off x="7856852" y="1899249"/>
            <a:ext cx="480951" cy="493217"/>
            <a:chOff x="7856852" y="1899249"/>
            <a:chExt cx="480951" cy="493217"/>
          </a:xfrm>
        </p:grpSpPr>
        <p:sp>
          <p:nvSpPr>
            <p:cNvPr id="1298" name="Google Shape;1298;p51"/>
            <p:cNvSpPr/>
            <p:nvPr/>
          </p:nvSpPr>
          <p:spPr>
            <a:xfrm rot="798727">
              <a:off x="7886369" y="1923783"/>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1"/>
            <p:cNvSpPr/>
            <p:nvPr/>
          </p:nvSpPr>
          <p:spPr>
            <a:xfrm rot="798727">
              <a:off x="8162937" y="2196193"/>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03" name="Shape 1303"/>
        <p:cNvGrpSpPr/>
        <p:nvPr/>
      </p:nvGrpSpPr>
      <p:grpSpPr>
        <a:xfrm>
          <a:off x="0" y="0"/>
          <a:ext cx="0" cy="0"/>
          <a:chOff x="0" y="0"/>
          <a:chExt cx="0" cy="0"/>
        </a:xfrm>
      </p:grpSpPr>
      <p:sp>
        <p:nvSpPr>
          <p:cNvPr id="1304" name="Google Shape;1304;p52"/>
          <p:cNvSpPr txBox="1"/>
          <p:nvPr>
            <p:ph type="title"/>
          </p:nvPr>
        </p:nvSpPr>
        <p:spPr>
          <a:xfrm>
            <a:off x="713225" y="448050"/>
            <a:ext cx="2958900" cy="157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IS WORTH A THOUSAND WORDS</a:t>
            </a:r>
            <a:endParaRPr/>
          </a:p>
        </p:txBody>
      </p:sp>
      <p:grpSp>
        <p:nvGrpSpPr>
          <p:cNvPr id="1305" name="Google Shape;1305;p52"/>
          <p:cNvGrpSpPr/>
          <p:nvPr/>
        </p:nvGrpSpPr>
        <p:grpSpPr>
          <a:xfrm>
            <a:off x="5239552" y="995636"/>
            <a:ext cx="480951" cy="493217"/>
            <a:chOff x="5239552" y="995636"/>
            <a:chExt cx="480951" cy="493217"/>
          </a:xfrm>
        </p:grpSpPr>
        <p:sp>
          <p:nvSpPr>
            <p:cNvPr id="1306" name="Google Shape;1306;p52"/>
            <p:cNvSpPr/>
            <p:nvPr/>
          </p:nvSpPr>
          <p:spPr>
            <a:xfrm rot="798727">
              <a:off x="5269069" y="102017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2"/>
            <p:cNvSpPr/>
            <p:nvPr/>
          </p:nvSpPr>
          <p:spPr>
            <a:xfrm rot="798727">
              <a:off x="5545637" y="129258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1" name="Shape 1311"/>
        <p:cNvGrpSpPr/>
        <p:nvPr/>
      </p:nvGrpSpPr>
      <p:grpSpPr>
        <a:xfrm>
          <a:off x="0" y="0"/>
          <a:ext cx="0" cy="0"/>
          <a:chOff x="0" y="0"/>
          <a:chExt cx="0" cy="0"/>
        </a:xfrm>
      </p:grpSpPr>
      <p:sp>
        <p:nvSpPr>
          <p:cNvPr id="1312" name="Google Shape;1312;p53"/>
          <p:cNvSpPr txBox="1"/>
          <p:nvPr>
            <p:ph type="title"/>
          </p:nvPr>
        </p:nvSpPr>
        <p:spPr>
          <a:xfrm>
            <a:off x="3434275" y="2347038"/>
            <a:ext cx="4996500" cy="99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 BRIEF</a:t>
            </a:r>
            <a:endParaRPr/>
          </a:p>
        </p:txBody>
      </p:sp>
      <p:sp>
        <p:nvSpPr>
          <p:cNvPr id="1313" name="Google Shape;1313;p53"/>
          <p:cNvSpPr txBox="1"/>
          <p:nvPr>
            <p:ph idx="1" type="subTitle"/>
          </p:nvPr>
        </p:nvSpPr>
        <p:spPr>
          <a:xfrm>
            <a:off x="5348875" y="3323863"/>
            <a:ext cx="3081900" cy="593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1314" name="Google Shape;1314;p53"/>
          <p:cNvSpPr txBox="1"/>
          <p:nvPr>
            <p:ph idx="2" type="title"/>
          </p:nvPr>
        </p:nvSpPr>
        <p:spPr>
          <a:xfrm>
            <a:off x="5127175" y="1226238"/>
            <a:ext cx="3303600" cy="1120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grpSp>
        <p:nvGrpSpPr>
          <p:cNvPr id="1315" name="Google Shape;1315;p53"/>
          <p:cNvGrpSpPr/>
          <p:nvPr/>
        </p:nvGrpSpPr>
        <p:grpSpPr>
          <a:xfrm>
            <a:off x="493900" y="875944"/>
            <a:ext cx="4989912" cy="3050303"/>
            <a:chOff x="493900" y="875944"/>
            <a:chExt cx="4989912" cy="3050303"/>
          </a:xfrm>
        </p:grpSpPr>
        <p:sp>
          <p:nvSpPr>
            <p:cNvPr id="1316" name="Google Shape;1316;p53"/>
            <p:cNvSpPr/>
            <p:nvPr/>
          </p:nvSpPr>
          <p:spPr>
            <a:xfrm>
              <a:off x="1225394" y="3419109"/>
              <a:ext cx="296737" cy="507135"/>
            </a:xfrm>
            <a:custGeom>
              <a:rect b="b" l="l" r="r" t="t"/>
              <a:pathLst>
                <a:path extrusionOk="0" h="18755" w="10974">
                  <a:moveTo>
                    <a:pt x="0" y="0"/>
                  </a:moveTo>
                  <a:lnTo>
                    <a:pt x="0" y="18755"/>
                  </a:lnTo>
                  <a:lnTo>
                    <a:pt x="10973" y="18755"/>
                  </a:lnTo>
                  <a:lnTo>
                    <a:pt x="109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3"/>
            <p:cNvSpPr/>
            <p:nvPr/>
          </p:nvSpPr>
          <p:spPr>
            <a:xfrm>
              <a:off x="1660986" y="3562937"/>
              <a:ext cx="297575" cy="363309"/>
            </a:xfrm>
            <a:custGeom>
              <a:rect b="b" l="l" r="r" t="t"/>
              <a:pathLst>
                <a:path extrusionOk="0" h="13436" w="11005">
                  <a:moveTo>
                    <a:pt x="1" y="1"/>
                  </a:moveTo>
                  <a:lnTo>
                    <a:pt x="1" y="13436"/>
                  </a:lnTo>
                  <a:lnTo>
                    <a:pt x="11004" y="13436"/>
                  </a:lnTo>
                  <a:lnTo>
                    <a:pt x="110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3"/>
            <p:cNvSpPr/>
            <p:nvPr/>
          </p:nvSpPr>
          <p:spPr>
            <a:xfrm>
              <a:off x="2097443" y="3281853"/>
              <a:ext cx="297548" cy="644390"/>
            </a:xfrm>
            <a:custGeom>
              <a:rect b="b" l="l" r="r" t="t"/>
              <a:pathLst>
                <a:path extrusionOk="0" h="23831" w="11004">
                  <a:moveTo>
                    <a:pt x="0" y="0"/>
                  </a:moveTo>
                  <a:lnTo>
                    <a:pt x="0" y="23831"/>
                  </a:lnTo>
                  <a:lnTo>
                    <a:pt x="11003" y="23831"/>
                  </a:lnTo>
                  <a:lnTo>
                    <a:pt x="110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3"/>
            <p:cNvSpPr/>
            <p:nvPr/>
          </p:nvSpPr>
          <p:spPr>
            <a:xfrm>
              <a:off x="2533873" y="3173367"/>
              <a:ext cx="296710" cy="752875"/>
            </a:xfrm>
            <a:custGeom>
              <a:rect b="b" l="l" r="r" t="t"/>
              <a:pathLst>
                <a:path extrusionOk="0" h="27843" w="10973">
                  <a:moveTo>
                    <a:pt x="0" y="0"/>
                  </a:moveTo>
                  <a:lnTo>
                    <a:pt x="0" y="27843"/>
                  </a:lnTo>
                  <a:lnTo>
                    <a:pt x="10973" y="27843"/>
                  </a:lnTo>
                  <a:lnTo>
                    <a:pt x="109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3"/>
            <p:cNvSpPr/>
            <p:nvPr/>
          </p:nvSpPr>
          <p:spPr>
            <a:xfrm>
              <a:off x="493900" y="1913371"/>
              <a:ext cx="3916365" cy="2011208"/>
            </a:xfrm>
            <a:custGeom>
              <a:rect b="b" l="l" r="r" t="t"/>
              <a:pathLst>
                <a:path extrusionOk="0" fill="none" h="74379" w="144836">
                  <a:moveTo>
                    <a:pt x="0" y="1"/>
                  </a:moveTo>
                  <a:lnTo>
                    <a:pt x="0" y="74379"/>
                  </a:lnTo>
                  <a:lnTo>
                    <a:pt x="144836" y="74379"/>
                  </a:lnTo>
                </a:path>
              </a:pathLst>
            </a:custGeom>
            <a:noFill/>
            <a:ln cap="flat" cmpd="sng" w="136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3"/>
            <p:cNvSpPr/>
            <p:nvPr/>
          </p:nvSpPr>
          <p:spPr>
            <a:xfrm>
              <a:off x="591705" y="1802425"/>
              <a:ext cx="3699396" cy="1869005"/>
            </a:xfrm>
            <a:custGeom>
              <a:rect b="b" l="l" r="r" t="t"/>
              <a:pathLst>
                <a:path extrusionOk="0" h="69120" w="136812">
                  <a:moveTo>
                    <a:pt x="136142" y="943"/>
                  </a:moveTo>
                  <a:cubicBezTo>
                    <a:pt x="135626" y="304"/>
                    <a:pt x="134866" y="0"/>
                    <a:pt x="134076" y="61"/>
                  </a:cubicBezTo>
                  <a:lnTo>
                    <a:pt x="120853" y="1186"/>
                  </a:lnTo>
                  <a:cubicBezTo>
                    <a:pt x="119972" y="1247"/>
                    <a:pt x="119182" y="1824"/>
                    <a:pt x="118817" y="2675"/>
                  </a:cubicBezTo>
                  <a:cubicBezTo>
                    <a:pt x="118483" y="3496"/>
                    <a:pt x="118635" y="4468"/>
                    <a:pt x="119212" y="5137"/>
                  </a:cubicBezTo>
                  <a:lnTo>
                    <a:pt x="122008" y="8450"/>
                  </a:lnTo>
                  <a:lnTo>
                    <a:pt x="102038" y="23405"/>
                  </a:lnTo>
                  <a:lnTo>
                    <a:pt x="94592" y="15289"/>
                  </a:lnTo>
                  <a:cubicBezTo>
                    <a:pt x="93619" y="14195"/>
                    <a:pt x="91947" y="14013"/>
                    <a:pt x="90762" y="14894"/>
                  </a:cubicBezTo>
                  <a:lnTo>
                    <a:pt x="48572" y="45533"/>
                  </a:lnTo>
                  <a:lnTo>
                    <a:pt x="37235" y="37539"/>
                  </a:lnTo>
                  <a:cubicBezTo>
                    <a:pt x="36171" y="36779"/>
                    <a:pt x="34742" y="36840"/>
                    <a:pt x="33739" y="37660"/>
                  </a:cubicBezTo>
                  <a:lnTo>
                    <a:pt x="1429" y="63983"/>
                  </a:lnTo>
                  <a:cubicBezTo>
                    <a:pt x="182" y="64986"/>
                    <a:pt x="0" y="66810"/>
                    <a:pt x="1034" y="68056"/>
                  </a:cubicBezTo>
                  <a:cubicBezTo>
                    <a:pt x="1581" y="68755"/>
                    <a:pt x="2432" y="69120"/>
                    <a:pt x="3283" y="69120"/>
                  </a:cubicBezTo>
                  <a:cubicBezTo>
                    <a:pt x="3921" y="69120"/>
                    <a:pt x="4559" y="68907"/>
                    <a:pt x="5107" y="68451"/>
                  </a:cubicBezTo>
                  <a:lnTo>
                    <a:pt x="35685" y="43557"/>
                  </a:lnTo>
                  <a:lnTo>
                    <a:pt x="46931" y="51460"/>
                  </a:lnTo>
                  <a:cubicBezTo>
                    <a:pt x="47965" y="52190"/>
                    <a:pt x="49302" y="52190"/>
                    <a:pt x="50305" y="51460"/>
                  </a:cubicBezTo>
                  <a:lnTo>
                    <a:pt x="92069" y="21095"/>
                  </a:lnTo>
                  <a:lnTo>
                    <a:pt x="99516" y="29241"/>
                  </a:lnTo>
                  <a:cubicBezTo>
                    <a:pt x="100519" y="30335"/>
                    <a:pt x="102190" y="30487"/>
                    <a:pt x="103406" y="29606"/>
                  </a:cubicBezTo>
                  <a:lnTo>
                    <a:pt x="125778" y="12858"/>
                  </a:lnTo>
                  <a:lnTo>
                    <a:pt x="128847" y="16475"/>
                  </a:lnTo>
                  <a:cubicBezTo>
                    <a:pt x="129334" y="17022"/>
                    <a:pt x="130003" y="17326"/>
                    <a:pt x="130702" y="17326"/>
                  </a:cubicBezTo>
                  <a:cubicBezTo>
                    <a:pt x="130884" y="17326"/>
                    <a:pt x="131036" y="17326"/>
                    <a:pt x="131218" y="17265"/>
                  </a:cubicBezTo>
                  <a:cubicBezTo>
                    <a:pt x="132069" y="17083"/>
                    <a:pt x="132769" y="16444"/>
                    <a:pt x="133012" y="15593"/>
                  </a:cubicBezTo>
                  <a:lnTo>
                    <a:pt x="136598" y="3131"/>
                  </a:lnTo>
                  <a:cubicBezTo>
                    <a:pt x="136811" y="2371"/>
                    <a:pt x="136629" y="1551"/>
                    <a:pt x="136142" y="94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3"/>
            <p:cNvSpPr/>
            <p:nvPr/>
          </p:nvSpPr>
          <p:spPr>
            <a:xfrm>
              <a:off x="2969465" y="2885686"/>
              <a:ext cx="297575" cy="1040553"/>
            </a:xfrm>
            <a:custGeom>
              <a:rect b="b" l="l" r="r" t="t"/>
              <a:pathLst>
                <a:path extrusionOk="0" h="38482" w="11005">
                  <a:moveTo>
                    <a:pt x="1" y="1"/>
                  </a:moveTo>
                  <a:lnTo>
                    <a:pt x="1" y="38482"/>
                  </a:lnTo>
                  <a:lnTo>
                    <a:pt x="11004" y="38482"/>
                  </a:lnTo>
                  <a:lnTo>
                    <a:pt x="1100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3"/>
            <p:cNvSpPr/>
            <p:nvPr/>
          </p:nvSpPr>
          <p:spPr>
            <a:xfrm>
              <a:off x="3405895" y="3179100"/>
              <a:ext cx="296737" cy="747142"/>
            </a:xfrm>
            <a:custGeom>
              <a:rect b="b" l="l" r="r" t="t"/>
              <a:pathLst>
                <a:path extrusionOk="0" h="27631" w="10974">
                  <a:moveTo>
                    <a:pt x="1" y="1"/>
                  </a:moveTo>
                  <a:lnTo>
                    <a:pt x="1" y="27631"/>
                  </a:lnTo>
                  <a:lnTo>
                    <a:pt x="10974" y="27631"/>
                  </a:lnTo>
                  <a:lnTo>
                    <a:pt x="109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 name="Google Shape;1324;p53"/>
            <p:cNvGrpSpPr/>
            <p:nvPr/>
          </p:nvGrpSpPr>
          <p:grpSpPr>
            <a:xfrm flipH="1">
              <a:off x="4343405" y="875944"/>
              <a:ext cx="1140407" cy="1040607"/>
              <a:chOff x="760050" y="2874625"/>
              <a:chExt cx="1485485" cy="1355487"/>
            </a:xfrm>
          </p:grpSpPr>
          <p:sp>
            <p:nvSpPr>
              <p:cNvPr id="1325" name="Google Shape;1325;p53"/>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3"/>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3"/>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3"/>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9" name="Google Shape;1329;p53"/>
          <p:cNvGrpSpPr/>
          <p:nvPr/>
        </p:nvGrpSpPr>
        <p:grpSpPr>
          <a:xfrm>
            <a:off x="5348877" y="600099"/>
            <a:ext cx="480951" cy="493217"/>
            <a:chOff x="5348877" y="600099"/>
            <a:chExt cx="480951" cy="493217"/>
          </a:xfrm>
        </p:grpSpPr>
        <p:sp>
          <p:nvSpPr>
            <p:cNvPr id="1330" name="Google Shape;1330;p53"/>
            <p:cNvSpPr/>
            <p:nvPr/>
          </p:nvSpPr>
          <p:spPr>
            <a:xfrm rot="798727">
              <a:off x="5378394" y="624633"/>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3"/>
            <p:cNvSpPr/>
            <p:nvPr/>
          </p:nvSpPr>
          <p:spPr>
            <a:xfrm rot="798727">
              <a:off x="5654962" y="897043"/>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5" name="Shape 1335"/>
        <p:cNvGrpSpPr/>
        <p:nvPr/>
      </p:nvGrpSpPr>
      <p:grpSpPr>
        <a:xfrm>
          <a:off x="0" y="0"/>
          <a:ext cx="0" cy="0"/>
          <a:chOff x="0" y="0"/>
          <a:chExt cx="0" cy="0"/>
        </a:xfrm>
      </p:grpSpPr>
      <p:sp>
        <p:nvSpPr>
          <p:cNvPr id="1336" name="Google Shape;1336;p5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NEWS</a:t>
            </a:r>
            <a:endParaRPr/>
          </a:p>
        </p:txBody>
      </p:sp>
      <p:sp>
        <p:nvSpPr>
          <p:cNvPr id="1337" name="Google Shape;1337;p54"/>
          <p:cNvSpPr txBox="1"/>
          <p:nvPr>
            <p:ph idx="1" type="subTitle"/>
          </p:nvPr>
        </p:nvSpPr>
        <p:spPr>
          <a:xfrm>
            <a:off x="713251" y="1609375"/>
            <a:ext cx="24180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LOYALTY </a:t>
            </a:r>
            <a:endParaRPr/>
          </a:p>
        </p:txBody>
      </p:sp>
      <p:sp>
        <p:nvSpPr>
          <p:cNvPr id="1338" name="Google Shape;1338;p54"/>
          <p:cNvSpPr txBox="1"/>
          <p:nvPr>
            <p:ph idx="2" type="subTitle"/>
          </p:nvPr>
        </p:nvSpPr>
        <p:spPr>
          <a:xfrm>
            <a:off x="3248851" y="1609375"/>
            <a:ext cx="24180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EFFICIENCY</a:t>
            </a:r>
            <a:endParaRPr/>
          </a:p>
        </p:txBody>
      </p:sp>
      <p:sp>
        <p:nvSpPr>
          <p:cNvPr id="1339" name="Google Shape;1339;p54"/>
          <p:cNvSpPr txBox="1"/>
          <p:nvPr>
            <p:ph idx="3" type="subTitle"/>
          </p:nvPr>
        </p:nvSpPr>
        <p:spPr>
          <a:xfrm>
            <a:off x="713251" y="2027200"/>
            <a:ext cx="24180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1340" name="Google Shape;1340;p54"/>
          <p:cNvSpPr txBox="1"/>
          <p:nvPr>
            <p:ph idx="4" type="subTitle"/>
          </p:nvPr>
        </p:nvSpPr>
        <p:spPr>
          <a:xfrm>
            <a:off x="3248850" y="2027200"/>
            <a:ext cx="24180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1341" name="Google Shape;1341;p54"/>
          <p:cNvSpPr txBox="1"/>
          <p:nvPr>
            <p:ph idx="5" type="subTitle"/>
          </p:nvPr>
        </p:nvSpPr>
        <p:spPr>
          <a:xfrm>
            <a:off x="713225" y="2976600"/>
            <a:ext cx="24180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RELIABILITY</a:t>
            </a:r>
            <a:endParaRPr/>
          </a:p>
        </p:txBody>
      </p:sp>
      <p:sp>
        <p:nvSpPr>
          <p:cNvPr id="1342" name="Google Shape;1342;p54"/>
          <p:cNvSpPr txBox="1"/>
          <p:nvPr>
            <p:ph idx="6" type="subTitle"/>
          </p:nvPr>
        </p:nvSpPr>
        <p:spPr>
          <a:xfrm>
            <a:off x="3248825" y="2976600"/>
            <a:ext cx="24180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COMMITMENT</a:t>
            </a:r>
            <a:endParaRPr/>
          </a:p>
        </p:txBody>
      </p:sp>
      <p:sp>
        <p:nvSpPr>
          <p:cNvPr id="1343" name="Google Shape;1343;p54"/>
          <p:cNvSpPr txBox="1"/>
          <p:nvPr>
            <p:ph idx="7" type="subTitle"/>
          </p:nvPr>
        </p:nvSpPr>
        <p:spPr>
          <a:xfrm>
            <a:off x="713225" y="3394425"/>
            <a:ext cx="24180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has a beautiful name and is the second planet</a:t>
            </a:r>
            <a:endParaRPr/>
          </a:p>
        </p:txBody>
      </p:sp>
      <p:sp>
        <p:nvSpPr>
          <p:cNvPr id="1344" name="Google Shape;1344;p54"/>
          <p:cNvSpPr txBox="1"/>
          <p:nvPr>
            <p:ph idx="8" type="subTitle"/>
          </p:nvPr>
        </p:nvSpPr>
        <p:spPr>
          <a:xfrm>
            <a:off x="3248824" y="3394425"/>
            <a:ext cx="2418000" cy="65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a:t>
            </a:r>
            <a:endParaRPr/>
          </a:p>
        </p:txBody>
      </p:sp>
      <p:grpSp>
        <p:nvGrpSpPr>
          <p:cNvPr id="1345" name="Google Shape;1345;p54"/>
          <p:cNvGrpSpPr/>
          <p:nvPr/>
        </p:nvGrpSpPr>
        <p:grpSpPr>
          <a:xfrm>
            <a:off x="5861056" y="1017727"/>
            <a:ext cx="2348072" cy="3981577"/>
            <a:chOff x="5937256" y="1017727"/>
            <a:chExt cx="2348072" cy="3981577"/>
          </a:xfrm>
        </p:grpSpPr>
        <p:grpSp>
          <p:nvGrpSpPr>
            <p:cNvPr id="1346" name="Google Shape;1346;p54"/>
            <p:cNvGrpSpPr/>
            <p:nvPr/>
          </p:nvGrpSpPr>
          <p:grpSpPr>
            <a:xfrm>
              <a:off x="6593113" y="1017727"/>
              <a:ext cx="1692215" cy="3981577"/>
              <a:chOff x="6055050" y="1067825"/>
              <a:chExt cx="1637047" cy="3851773"/>
            </a:xfrm>
          </p:grpSpPr>
          <p:sp>
            <p:nvSpPr>
              <p:cNvPr id="1347" name="Google Shape;1347;p54"/>
              <p:cNvSpPr/>
              <p:nvPr/>
            </p:nvSpPr>
            <p:spPr>
              <a:xfrm flipH="1">
                <a:off x="6470126" y="1822107"/>
                <a:ext cx="267125" cy="726270"/>
              </a:xfrm>
              <a:custGeom>
                <a:rect b="b" l="l" r="r" t="t"/>
                <a:pathLst>
                  <a:path extrusionOk="0" h="19891" w="7316">
                    <a:moveTo>
                      <a:pt x="3852" y="0"/>
                    </a:moveTo>
                    <a:cubicBezTo>
                      <a:pt x="1620" y="0"/>
                      <a:pt x="0" y="3726"/>
                      <a:pt x="324" y="7823"/>
                    </a:cubicBezTo>
                    <a:cubicBezTo>
                      <a:pt x="628" y="12048"/>
                      <a:pt x="1814" y="19890"/>
                      <a:pt x="1814" y="19890"/>
                    </a:cubicBezTo>
                    <a:lnTo>
                      <a:pt x="7315" y="18796"/>
                    </a:lnTo>
                    <a:cubicBezTo>
                      <a:pt x="7315" y="18796"/>
                      <a:pt x="7315" y="5513"/>
                      <a:pt x="6616" y="3294"/>
                    </a:cubicBezTo>
                    <a:cubicBezTo>
                      <a:pt x="5947" y="1045"/>
                      <a:pt x="4063" y="11"/>
                      <a:pt x="4063" y="11"/>
                    </a:cubicBezTo>
                    <a:cubicBezTo>
                      <a:pt x="3992" y="4"/>
                      <a:pt x="3922" y="0"/>
                      <a:pt x="3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4"/>
              <p:cNvSpPr/>
              <p:nvPr/>
            </p:nvSpPr>
            <p:spPr>
              <a:xfrm flipH="1">
                <a:off x="6293660" y="2210786"/>
                <a:ext cx="377393" cy="428036"/>
              </a:xfrm>
              <a:custGeom>
                <a:rect b="b" l="l" r="r" t="t"/>
                <a:pathLst>
                  <a:path extrusionOk="0" h="11723" w="10336">
                    <a:moveTo>
                      <a:pt x="6977" y="0"/>
                    </a:moveTo>
                    <a:cubicBezTo>
                      <a:pt x="6922" y="0"/>
                      <a:pt x="6866" y="2"/>
                      <a:pt x="6809" y="5"/>
                    </a:cubicBezTo>
                    <a:cubicBezTo>
                      <a:pt x="6505" y="5"/>
                      <a:pt x="6171" y="66"/>
                      <a:pt x="5837" y="187"/>
                    </a:cubicBezTo>
                    <a:cubicBezTo>
                      <a:pt x="5837" y="187"/>
                      <a:pt x="457" y="7300"/>
                      <a:pt x="396" y="7421"/>
                    </a:cubicBezTo>
                    <a:cubicBezTo>
                      <a:pt x="335" y="7543"/>
                      <a:pt x="1" y="9245"/>
                      <a:pt x="1" y="9245"/>
                    </a:cubicBezTo>
                    <a:cubicBezTo>
                      <a:pt x="1" y="9245"/>
                      <a:pt x="502" y="11723"/>
                      <a:pt x="3209" y="11723"/>
                    </a:cubicBezTo>
                    <a:cubicBezTo>
                      <a:pt x="3331" y="11723"/>
                      <a:pt x="3457" y="11718"/>
                      <a:pt x="3587" y="11707"/>
                    </a:cubicBezTo>
                    <a:cubicBezTo>
                      <a:pt x="4378" y="11646"/>
                      <a:pt x="5198" y="11069"/>
                      <a:pt x="6019" y="10248"/>
                    </a:cubicBezTo>
                    <a:cubicBezTo>
                      <a:pt x="8299" y="7908"/>
                      <a:pt x="10335" y="3591"/>
                      <a:pt x="10335" y="3591"/>
                    </a:cubicBezTo>
                    <a:cubicBezTo>
                      <a:pt x="10335" y="3591"/>
                      <a:pt x="9693" y="0"/>
                      <a:pt x="6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flipH="1">
                <a:off x="6293659" y="2210823"/>
                <a:ext cx="164306" cy="134001"/>
              </a:xfrm>
              <a:custGeom>
                <a:rect b="b" l="l" r="r" t="t"/>
                <a:pathLst>
                  <a:path extrusionOk="0" h="3670" w="4500">
                    <a:moveTo>
                      <a:pt x="1132" y="1"/>
                    </a:moveTo>
                    <a:cubicBezTo>
                      <a:pt x="884" y="1"/>
                      <a:pt x="619" y="30"/>
                      <a:pt x="335" y="95"/>
                    </a:cubicBezTo>
                    <a:cubicBezTo>
                      <a:pt x="213" y="125"/>
                      <a:pt x="92" y="156"/>
                      <a:pt x="1" y="186"/>
                    </a:cubicBezTo>
                    <a:cubicBezTo>
                      <a:pt x="1" y="186"/>
                      <a:pt x="1" y="429"/>
                      <a:pt x="92" y="794"/>
                    </a:cubicBezTo>
                    <a:cubicBezTo>
                      <a:pt x="335" y="1736"/>
                      <a:pt x="1064" y="3469"/>
                      <a:pt x="3162" y="3651"/>
                    </a:cubicBezTo>
                    <a:cubicBezTo>
                      <a:pt x="3306" y="3662"/>
                      <a:pt x="3459" y="3669"/>
                      <a:pt x="3619" y="3669"/>
                    </a:cubicBezTo>
                    <a:cubicBezTo>
                      <a:pt x="3895" y="3669"/>
                      <a:pt x="4191" y="3648"/>
                      <a:pt x="4499" y="3590"/>
                    </a:cubicBezTo>
                    <a:cubicBezTo>
                      <a:pt x="4499" y="3590"/>
                      <a:pt x="4317" y="2557"/>
                      <a:pt x="3709" y="1584"/>
                    </a:cubicBezTo>
                    <a:cubicBezTo>
                      <a:pt x="3201" y="771"/>
                      <a:pt x="2395" y="1"/>
                      <a:pt x="1132" y="1"/>
                    </a:cubicBezTo>
                    <a:close/>
                  </a:path>
                </a:pathLst>
              </a:custGeom>
              <a:solidFill>
                <a:srgbClr val="EAB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4"/>
              <p:cNvSpPr/>
              <p:nvPr/>
            </p:nvSpPr>
            <p:spPr>
              <a:xfrm flipH="1">
                <a:off x="6285919" y="1982252"/>
                <a:ext cx="268586" cy="361912"/>
              </a:xfrm>
              <a:custGeom>
                <a:rect b="b" l="l" r="r" t="t"/>
                <a:pathLst>
                  <a:path extrusionOk="0" h="9912" w="7356">
                    <a:moveTo>
                      <a:pt x="3354" y="0"/>
                    </a:moveTo>
                    <a:cubicBezTo>
                      <a:pt x="2369" y="0"/>
                      <a:pt x="2310" y="2647"/>
                      <a:pt x="2310" y="2647"/>
                    </a:cubicBezTo>
                    <a:cubicBezTo>
                      <a:pt x="2310" y="2647"/>
                      <a:pt x="1824" y="2039"/>
                      <a:pt x="1216" y="1917"/>
                    </a:cubicBezTo>
                    <a:cubicBezTo>
                      <a:pt x="1155" y="1902"/>
                      <a:pt x="1087" y="1894"/>
                      <a:pt x="1015" y="1894"/>
                    </a:cubicBezTo>
                    <a:cubicBezTo>
                      <a:pt x="942" y="1894"/>
                      <a:pt x="866" y="1902"/>
                      <a:pt x="791" y="1917"/>
                    </a:cubicBezTo>
                    <a:cubicBezTo>
                      <a:pt x="0" y="2100"/>
                      <a:pt x="1125" y="3559"/>
                      <a:pt x="1459" y="4501"/>
                    </a:cubicBezTo>
                    <a:cubicBezTo>
                      <a:pt x="1763" y="5473"/>
                      <a:pt x="3070" y="6021"/>
                      <a:pt x="3070" y="6021"/>
                    </a:cubicBezTo>
                    <a:lnTo>
                      <a:pt x="2979" y="6355"/>
                    </a:lnTo>
                    <a:lnTo>
                      <a:pt x="2736" y="7054"/>
                    </a:lnTo>
                    <a:cubicBezTo>
                      <a:pt x="2979" y="7996"/>
                      <a:pt x="3708" y="9729"/>
                      <a:pt x="5806" y="9911"/>
                    </a:cubicBezTo>
                    <a:lnTo>
                      <a:pt x="6353" y="7844"/>
                    </a:lnTo>
                    <a:lnTo>
                      <a:pt x="6444" y="7540"/>
                    </a:lnTo>
                    <a:cubicBezTo>
                      <a:pt x="6444" y="7540"/>
                      <a:pt x="6596" y="6963"/>
                      <a:pt x="6778" y="6233"/>
                    </a:cubicBezTo>
                    <a:cubicBezTo>
                      <a:pt x="7052" y="5109"/>
                      <a:pt x="7356" y="3619"/>
                      <a:pt x="7143" y="2981"/>
                    </a:cubicBezTo>
                    <a:cubicBezTo>
                      <a:pt x="7143" y="2951"/>
                      <a:pt x="7143" y="2920"/>
                      <a:pt x="7143" y="2920"/>
                    </a:cubicBezTo>
                    <a:cubicBezTo>
                      <a:pt x="6839" y="2160"/>
                      <a:pt x="5441" y="945"/>
                      <a:pt x="4316" y="337"/>
                    </a:cubicBezTo>
                    <a:cubicBezTo>
                      <a:pt x="3982" y="154"/>
                      <a:pt x="3648" y="33"/>
                      <a:pt x="3405" y="2"/>
                    </a:cubicBezTo>
                    <a:cubicBezTo>
                      <a:pt x="3388" y="1"/>
                      <a:pt x="3371" y="0"/>
                      <a:pt x="3354"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4"/>
              <p:cNvSpPr/>
              <p:nvPr/>
            </p:nvSpPr>
            <p:spPr>
              <a:xfrm flipH="1">
                <a:off x="6293659" y="1994521"/>
                <a:ext cx="137652" cy="170002"/>
              </a:xfrm>
              <a:custGeom>
                <a:rect b="b" l="l" r="r" t="t"/>
                <a:pathLst>
                  <a:path extrusionOk="0" h="4656" w="3770">
                    <a:moveTo>
                      <a:pt x="942" y="1"/>
                    </a:moveTo>
                    <a:cubicBezTo>
                      <a:pt x="790" y="92"/>
                      <a:pt x="669" y="183"/>
                      <a:pt x="547" y="335"/>
                    </a:cubicBezTo>
                    <a:cubicBezTo>
                      <a:pt x="0" y="973"/>
                      <a:pt x="0" y="2220"/>
                      <a:pt x="334" y="3040"/>
                    </a:cubicBezTo>
                    <a:cubicBezTo>
                      <a:pt x="713" y="3932"/>
                      <a:pt x="2148" y="4656"/>
                      <a:pt x="2783" y="4656"/>
                    </a:cubicBezTo>
                    <a:cubicBezTo>
                      <a:pt x="2862" y="4656"/>
                      <a:pt x="2928" y="4644"/>
                      <a:pt x="2979" y="4621"/>
                    </a:cubicBezTo>
                    <a:cubicBezTo>
                      <a:pt x="3009" y="4621"/>
                      <a:pt x="3009" y="4621"/>
                      <a:pt x="3040" y="4590"/>
                    </a:cubicBezTo>
                    <a:cubicBezTo>
                      <a:pt x="3465" y="4317"/>
                      <a:pt x="3769" y="2645"/>
                      <a:pt x="3769" y="2645"/>
                    </a:cubicBezTo>
                    <a:cubicBezTo>
                      <a:pt x="3769" y="2615"/>
                      <a:pt x="3769" y="2584"/>
                      <a:pt x="3769" y="2584"/>
                    </a:cubicBezTo>
                    <a:cubicBezTo>
                      <a:pt x="3465" y="1824"/>
                      <a:pt x="2067" y="609"/>
                      <a:pt x="942"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flipH="1">
                <a:off x="6396880" y="1976994"/>
                <a:ext cx="67731" cy="151235"/>
              </a:xfrm>
              <a:custGeom>
                <a:rect b="b" l="l" r="r" t="t"/>
                <a:pathLst>
                  <a:path extrusionOk="0" h="4142" w="1855">
                    <a:moveTo>
                      <a:pt x="1149" y="1"/>
                    </a:moveTo>
                    <a:cubicBezTo>
                      <a:pt x="1026" y="1"/>
                      <a:pt x="896" y="38"/>
                      <a:pt x="760" y="116"/>
                    </a:cubicBezTo>
                    <a:cubicBezTo>
                      <a:pt x="699" y="146"/>
                      <a:pt x="669" y="177"/>
                      <a:pt x="608" y="237"/>
                    </a:cubicBezTo>
                    <a:cubicBezTo>
                      <a:pt x="152" y="389"/>
                      <a:pt x="0" y="3307"/>
                      <a:pt x="426" y="3763"/>
                    </a:cubicBezTo>
                    <a:cubicBezTo>
                      <a:pt x="633" y="3997"/>
                      <a:pt x="862" y="4141"/>
                      <a:pt x="1057" y="4141"/>
                    </a:cubicBezTo>
                    <a:cubicBezTo>
                      <a:pt x="1091" y="4141"/>
                      <a:pt x="1124" y="4137"/>
                      <a:pt x="1155" y="4128"/>
                    </a:cubicBezTo>
                    <a:cubicBezTo>
                      <a:pt x="1338" y="4067"/>
                      <a:pt x="1459" y="3915"/>
                      <a:pt x="1490" y="3581"/>
                    </a:cubicBezTo>
                    <a:cubicBezTo>
                      <a:pt x="1611" y="2791"/>
                      <a:pt x="1854" y="481"/>
                      <a:pt x="1854" y="481"/>
                    </a:cubicBezTo>
                    <a:cubicBezTo>
                      <a:pt x="1648" y="170"/>
                      <a:pt x="1413" y="1"/>
                      <a:pt x="1149"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flipH="1">
                <a:off x="6341381" y="4193104"/>
                <a:ext cx="238646" cy="392911"/>
              </a:xfrm>
              <a:custGeom>
                <a:rect b="b" l="l" r="r" t="t"/>
                <a:pathLst>
                  <a:path extrusionOk="0" h="10761" w="6536">
                    <a:moveTo>
                      <a:pt x="5259" y="0"/>
                    </a:moveTo>
                    <a:lnTo>
                      <a:pt x="0" y="791"/>
                    </a:lnTo>
                    <a:lnTo>
                      <a:pt x="2249" y="8237"/>
                    </a:lnTo>
                    <a:lnTo>
                      <a:pt x="3009" y="10760"/>
                    </a:lnTo>
                    <a:lnTo>
                      <a:pt x="6535" y="10700"/>
                    </a:lnTo>
                    <a:lnTo>
                      <a:pt x="5654" y="3374"/>
                    </a:lnTo>
                    <a:lnTo>
                      <a:pt x="5259" y="0"/>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flipH="1">
                <a:off x="6055050" y="4527452"/>
                <a:ext cx="466155" cy="250549"/>
              </a:xfrm>
              <a:custGeom>
                <a:rect b="b" l="l" r="r" t="t"/>
                <a:pathLst>
                  <a:path extrusionOk="0" h="6862" w="12767">
                    <a:moveTo>
                      <a:pt x="4699" y="1"/>
                    </a:moveTo>
                    <a:cubicBezTo>
                      <a:pt x="4210" y="1"/>
                      <a:pt x="3817" y="492"/>
                      <a:pt x="3435" y="874"/>
                    </a:cubicBezTo>
                    <a:cubicBezTo>
                      <a:pt x="3175" y="1133"/>
                      <a:pt x="2694" y="1282"/>
                      <a:pt x="2237" y="1282"/>
                    </a:cubicBezTo>
                    <a:cubicBezTo>
                      <a:pt x="2159" y="1282"/>
                      <a:pt x="2082" y="1278"/>
                      <a:pt x="2006" y="1269"/>
                    </a:cubicBezTo>
                    <a:cubicBezTo>
                      <a:pt x="1459" y="1208"/>
                      <a:pt x="973" y="935"/>
                      <a:pt x="790" y="448"/>
                    </a:cubicBezTo>
                    <a:cubicBezTo>
                      <a:pt x="790" y="448"/>
                      <a:pt x="122" y="2667"/>
                      <a:pt x="30" y="5342"/>
                    </a:cubicBezTo>
                    <a:cubicBezTo>
                      <a:pt x="0" y="5828"/>
                      <a:pt x="0" y="6345"/>
                      <a:pt x="30" y="6862"/>
                    </a:cubicBezTo>
                    <a:lnTo>
                      <a:pt x="12614" y="6862"/>
                    </a:lnTo>
                    <a:cubicBezTo>
                      <a:pt x="12614" y="6862"/>
                      <a:pt x="12766" y="6102"/>
                      <a:pt x="12705" y="5342"/>
                    </a:cubicBezTo>
                    <a:cubicBezTo>
                      <a:pt x="12675" y="4856"/>
                      <a:pt x="12584" y="4400"/>
                      <a:pt x="12280" y="4126"/>
                    </a:cubicBezTo>
                    <a:cubicBezTo>
                      <a:pt x="11885" y="3822"/>
                      <a:pt x="10669" y="3427"/>
                      <a:pt x="9362" y="2910"/>
                    </a:cubicBezTo>
                    <a:cubicBezTo>
                      <a:pt x="9149" y="2819"/>
                      <a:pt x="8936" y="2728"/>
                      <a:pt x="8754" y="2637"/>
                    </a:cubicBezTo>
                    <a:cubicBezTo>
                      <a:pt x="8511" y="2546"/>
                      <a:pt x="8268" y="2454"/>
                      <a:pt x="8055" y="2333"/>
                    </a:cubicBezTo>
                    <a:cubicBezTo>
                      <a:pt x="7842" y="2242"/>
                      <a:pt x="7660" y="2150"/>
                      <a:pt x="7477" y="2059"/>
                    </a:cubicBezTo>
                    <a:cubicBezTo>
                      <a:pt x="7234" y="1938"/>
                      <a:pt x="7021" y="1816"/>
                      <a:pt x="6839" y="1695"/>
                    </a:cubicBezTo>
                    <a:cubicBezTo>
                      <a:pt x="6626" y="1573"/>
                      <a:pt x="6474" y="1451"/>
                      <a:pt x="6292" y="1330"/>
                    </a:cubicBezTo>
                    <a:cubicBezTo>
                      <a:pt x="6110" y="1178"/>
                      <a:pt x="5958" y="995"/>
                      <a:pt x="5836" y="843"/>
                    </a:cubicBezTo>
                    <a:cubicBezTo>
                      <a:pt x="5397" y="221"/>
                      <a:pt x="5026" y="1"/>
                      <a:pt x="46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flipH="1">
                <a:off x="6055050" y="4722467"/>
                <a:ext cx="466155" cy="55536"/>
              </a:xfrm>
              <a:custGeom>
                <a:rect b="b" l="l" r="r" t="t"/>
                <a:pathLst>
                  <a:path extrusionOk="0" h="1521" w="12767">
                    <a:moveTo>
                      <a:pt x="30" y="1"/>
                    </a:moveTo>
                    <a:cubicBezTo>
                      <a:pt x="0" y="487"/>
                      <a:pt x="0" y="1004"/>
                      <a:pt x="30" y="1521"/>
                    </a:cubicBezTo>
                    <a:lnTo>
                      <a:pt x="12584" y="1521"/>
                    </a:lnTo>
                    <a:cubicBezTo>
                      <a:pt x="12584" y="1521"/>
                      <a:pt x="12766" y="761"/>
                      <a:pt x="127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flipH="1">
                <a:off x="6261494" y="2766950"/>
                <a:ext cx="591576" cy="1506834"/>
              </a:xfrm>
              <a:custGeom>
                <a:rect b="b" l="l" r="r" t="t"/>
                <a:pathLst>
                  <a:path extrusionOk="0" h="41269" w="16202">
                    <a:moveTo>
                      <a:pt x="852" y="1"/>
                    </a:moveTo>
                    <a:lnTo>
                      <a:pt x="1" y="10427"/>
                    </a:lnTo>
                    <a:lnTo>
                      <a:pt x="3557" y="21247"/>
                    </a:lnTo>
                    <a:cubicBezTo>
                      <a:pt x="3557" y="21247"/>
                      <a:pt x="4378" y="35868"/>
                      <a:pt x="5168" y="40822"/>
                    </a:cubicBezTo>
                    <a:cubicBezTo>
                      <a:pt x="5168" y="40822"/>
                      <a:pt x="7411" y="41268"/>
                      <a:pt x="10085" y="41268"/>
                    </a:cubicBezTo>
                    <a:cubicBezTo>
                      <a:pt x="11423" y="41268"/>
                      <a:pt x="12868" y="41157"/>
                      <a:pt x="14196" y="40822"/>
                    </a:cubicBezTo>
                    <a:cubicBezTo>
                      <a:pt x="14621" y="40731"/>
                      <a:pt x="15047" y="40579"/>
                      <a:pt x="15442" y="40427"/>
                    </a:cubicBezTo>
                    <a:cubicBezTo>
                      <a:pt x="15715" y="40336"/>
                      <a:pt x="15959" y="40214"/>
                      <a:pt x="16202" y="40062"/>
                    </a:cubicBezTo>
                    <a:lnTo>
                      <a:pt x="9515" y="4044"/>
                    </a:lnTo>
                    <a:lnTo>
                      <a:pt x="9028" y="1399"/>
                    </a:lnTo>
                    <a:lnTo>
                      <a:pt x="8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flipH="1">
                <a:off x="7247007" y="4229727"/>
                <a:ext cx="208705" cy="344057"/>
              </a:xfrm>
              <a:custGeom>
                <a:rect b="b" l="l" r="r" t="t"/>
                <a:pathLst>
                  <a:path extrusionOk="0" h="9423" w="5716">
                    <a:moveTo>
                      <a:pt x="1126" y="0"/>
                    </a:moveTo>
                    <a:lnTo>
                      <a:pt x="913" y="1915"/>
                    </a:lnTo>
                    <a:lnTo>
                      <a:pt x="1" y="9362"/>
                    </a:lnTo>
                    <a:lnTo>
                      <a:pt x="2706" y="9423"/>
                    </a:lnTo>
                    <a:lnTo>
                      <a:pt x="3101" y="9423"/>
                    </a:lnTo>
                    <a:lnTo>
                      <a:pt x="5715" y="699"/>
                    </a:lnTo>
                    <a:lnTo>
                      <a:pt x="1126" y="0"/>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flipH="1">
                <a:off x="7308058" y="4507881"/>
                <a:ext cx="384038" cy="411204"/>
              </a:xfrm>
              <a:custGeom>
                <a:rect b="b" l="l" r="r" t="t"/>
                <a:pathLst>
                  <a:path extrusionOk="0" h="11262" w="10518">
                    <a:moveTo>
                      <a:pt x="8188" y="0"/>
                    </a:moveTo>
                    <a:cubicBezTo>
                      <a:pt x="6809" y="0"/>
                      <a:pt x="5958" y="772"/>
                      <a:pt x="5958" y="772"/>
                    </a:cubicBezTo>
                    <a:cubicBezTo>
                      <a:pt x="3618" y="5331"/>
                      <a:pt x="457" y="7428"/>
                      <a:pt x="61" y="9070"/>
                    </a:cubicBezTo>
                    <a:cubicBezTo>
                      <a:pt x="31" y="9221"/>
                      <a:pt x="1" y="9373"/>
                      <a:pt x="31" y="9525"/>
                    </a:cubicBezTo>
                    <a:cubicBezTo>
                      <a:pt x="147" y="10603"/>
                      <a:pt x="1882" y="11262"/>
                      <a:pt x="3524" y="11262"/>
                    </a:cubicBezTo>
                    <a:cubicBezTo>
                      <a:pt x="3596" y="11262"/>
                      <a:pt x="3668" y="11261"/>
                      <a:pt x="3739" y="11258"/>
                    </a:cubicBezTo>
                    <a:cubicBezTo>
                      <a:pt x="4560" y="11258"/>
                      <a:pt x="5350" y="11076"/>
                      <a:pt x="5897" y="10711"/>
                    </a:cubicBezTo>
                    <a:cubicBezTo>
                      <a:pt x="7630" y="9556"/>
                      <a:pt x="10426" y="5756"/>
                      <a:pt x="10426" y="5756"/>
                    </a:cubicBezTo>
                    <a:lnTo>
                      <a:pt x="10457" y="4054"/>
                    </a:lnTo>
                    <a:lnTo>
                      <a:pt x="10518" y="1562"/>
                    </a:lnTo>
                    <a:cubicBezTo>
                      <a:pt x="10518" y="1562"/>
                      <a:pt x="10183" y="650"/>
                      <a:pt x="9271" y="224"/>
                    </a:cubicBezTo>
                    <a:cubicBezTo>
                      <a:pt x="9059" y="103"/>
                      <a:pt x="8785" y="12"/>
                      <a:pt x="8481" y="12"/>
                    </a:cubicBezTo>
                    <a:cubicBezTo>
                      <a:pt x="8381" y="4"/>
                      <a:pt x="8283" y="0"/>
                      <a:pt x="81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flipH="1">
                <a:off x="7310285" y="4655904"/>
                <a:ext cx="381811" cy="263693"/>
              </a:xfrm>
              <a:custGeom>
                <a:rect b="b" l="l" r="r" t="t"/>
                <a:pathLst>
                  <a:path extrusionOk="0" h="7222" w="10457">
                    <a:moveTo>
                      <a:pt x="10457" y="0"/>
                    </a:moveTo>
                    <a:lnTo>
                      <a:pt x="10457" y="0"/>
                    </a:lnTo>
                    <a:cubicBezTo>
                      <a:pt x="8663" y="2645"/>
                      <a:pt x="6900" y="5532"/>
                      <a:pt x="4590" y="5958"/>
                    </a:cubicBezTo>
                    <a:cubicBezTo>
                      <a:pt x="4257" y="6017"/>
                      <a:pt x="3932" y="6042"/>
                      <a:pt x="3616" y="6042"/>
                    </a:cubicBezTo>
                    <a:cubicBezTo>
                      <a:pt x="1975" y="6042"/>
                      <a:pt x="622" y="5347"/>
                      <a:pt x="61" y="5016"/>
                    </a:cubicBezTo>
                    <a:cubicBezTo>
                      <a:pt x="31" y="5167"/>
                      <a:pt x="1" y="5319"/>
                      <a:pt x="31" y="5471"/>
                    </a:cubicBezTo>
                    <a:cubicBezTo>
                      <a:pt x="151" y="6569"/>
                      <a:pt x="1909" y="7221"/>
                      <a:pt x="3584" y="7221"/>
                    </a:cubicBezTo>
                    <a:cubicBezTo>
                      <a:pt x="4460" y="7221"/>
                      <a:pt x="5313" y="7043"/>
                      <a:pt x="5897" y="6657"/>
                    </a:cubicBezTo>
                    <a:cubicBezTo>
                      <a:pt x="7630" y="5502"/>
                      <a:pt x="10426" y="1702"/>
                      <a:pt x="10426" y="1702"/>
                    </a:cubicBezTo>
                    <a:lnTo>
                      <a:pt x="104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flipH="1">
                <a:off x="6821966" y="2766950"/>
                <a:ext cx="659270" cy="1521257"/>
              </a:xfrm>
              <a:custGeom>
                <a:rect b="b" l="l" r="r" t="t"/>
                <a:pathLst>
                  <a:path extrusionOk="0" h="41664" w="18056">
                    <a:moveTo>
                      <a:pt x="18056" y="1"/>
                    </a:moveTo>
                    <a:lnTo>
                      <a:pt x="7539" y="305"/>
                    </a:lnTo>
                    <a:lnTo>
                      <a:pt x="6961" y="3770"/>
                    </a:lnTo>
                    <a:lnTo>
                      <a:pt x="6597" y="5898"/>
                    </a:lnTo>
                    <a:lnTo>
                      <a:pt x="4439" y="18816"/>
                    </a:lnTo>
                    <a:lnTo>
                      <a:pt x="1" y="40062"/>
                    </a:lnTo>
                    <a:cubicBezTo>
                      <a:pt x="1" y="40062"/>
                      <a:pt x="214" y="40184"/>
                      <a:pt x="578" y="40336"/>
                    </a:cubicBezTo>
                    <a:cubicBezTo>
                      <a:pt x="1369" y="40701"/>
                      <a:pt x="2919" y="41278"/>
                      <a:pt x="4803" y="41521"/>
                    </a:cubicBezTo>
                    <a:cubicBezTo>
                      <a:pt x="5413" y="41610"/>
                      <a:pt x="6061" y="41663"/>
                      <a:pt x="6733" y="41663"/>
                    </a:cubicBezTo>
                    <a:cubicBezTo>
                      <a:pt x="8140" y="41663"/>
                      <a:pt x="9655" y="41429"/>
                      <a:pt x="11156" y="40792"/>
                    </a:cubicBezTo>
                    <a:lnTo>
                      <a:pt x="14104" y="20609"/>
                    </a:lnTo>
                    <a:lnTo>
                      <a:pt x="18056" y="9728"/>
                    </a:lnTo>
                    <a:lnTo>
                      <a:pt x="1805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flipH="1">
                <a:off x="6572252" y="1485933"/>
                <a:ext cx="243064" cy="331059"/>
              </a:xfrm>
              <a:custGeom>
                <a:rect b="b" l="l" r="r" t="t"/>
                <a:pathLst>
                  <a:path extrusionOk="0" h="9067" w="6657">
                    <a:moveTo>
                      <a:pt x="2364" y="0"/>
                    </a:moveTo>
                    <a:cubicBezTo>
                      <a:pt x="1798" y="0"/>
                      <a:pt x="1250" y="327"/>
                      <a:pt x="973" y="1376"/>
                    </a:cubicBezTo>
                    <a:cubicBezTo>
                      <a:pt x="243" y="4112"/>
                      <a:pt x="0" y="9066"/>
                      <a:pt x="3131" y="9066"/>
                    </a:cubicBezTo>
                    <a:cubicBezTo>
                      <a:pt x="4225" y="9066"/>
                      <a:pt x="5046" y="8823"/>
                      <a:pt x="5593" y="8458"/>
                    </a:cubicBezTo>
                    <a:cubicBezTo>
                      <a:pt x="5806" y="8337"/>
                      <a:pt x="5958" y="8185"/>
                      <a:pt x="6110" y="8003"/>
                    </a:cubicBezTo>
                    <a:cubicBezTo>
                      <a:pt x="6657" y="7334"/>
                      <a:pt x="6626" y="6483"/>
                      <a:pt x="6049" y="5844"/>
                    </a:cubicBezTo>
                    <a:cubicBezTo>
                      <a:pt x="4985" y="4598"/>
                      <a:pt x="3982" y="3139"/>
                      <a:pt x="4225" y="829"/>
                    </a:cubicBezTo>
                    <a:cubicBezTo>
                      <a:pt x="4225" y="829"/>
                      <a:pt x="3952" y="586"/>
                      <a:pt x="3557" y="373"/>
                    </a:cubicBezTo>
                    <a:cubicBezTo>
                      <a:pt x="3465" y="312"/>
                      <a:pt x="3374" y="282"/>
                      <a:pt x="3253" y="221"/>
                    </a:cubicBezTo>
                    <a:cubicBezTo>
                      <a:pt x="2977" y="94"/>
                      <a:pt x="2668" y="0"/>
                      <a:pt x="23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flipH="1">
                <a:off x="6479002" y="1714394"/>
                <a:ext cx="792467" cy="1151933"/>
              </a:xfrm>
              <a:custGeom>
                <a:rect b="b" l="l" r="r" t="t"/>
                <a:pathLst>
                  <a:path extrusionOk="0" h="31549" w="21704">
                    <a:moveTo>
                      <a:pt x="11142" y="1"/>
                    </a:moveTo>
                    <a:cubicBezTo>
                      <a:pt x="10963" y="1"/>
                      <a:pt x="10795" y="14"/>
                      <a:pt x="10639" y="43"/>
                    </a:cubicBezTo>
                    <a:cubicBezTo>
                      <a:pt x="8694" y="347"/>
                      <a:pt x="6444" y="1107"/>
                      <a:pt x="4773" y="1715"/>
                    </a:cubicBezTo>
                    <a:cubicBezTo>
                      <a:pt x="3678" y="2141"/>
                      <a:pt x="2827" y="2505"/>
                      <a:pt x="2463" y="2657"/>
                    </a:cubicBezTo>
                    <a:cubicBezTo>
                      <a:pt x="2371" y="2688"/>
                      <a:pt x="2311" y="2718"/>
                      <a:pt x="2311" y="2718"/>
                    </a:cubicBezTo>
                    <a:cubicBezTo>
                      <a:pt x="2311" y="2718"/>
                      <a:pt x="2827" y="15272"/>
                      <a:pt x="2827" y="16123"/>
                    </a:cubicBezTo>
                    <a:cubicBezTo>
                      <a:pt x="2827" y="16731"/>
                      <a:pt x="1338" y="23934"/>
                      <a:pt x="517" y="27855"/>
                    </a:cubicBezTo>
                    <a:cubicBezTo>
                      <a:pt x="213" y="29345"/>
                      <a:pt x="1" y="30378"/>
                      <a:pt x="1" y="30378"/>
                    </a:cubicBezTo>
                    <a:cubicBezTo>
                      <a:pt x="1" y="30378"/>
                      <a:pt x="3843" y="31549"/>
                      <a:pt x="10958" y="31549"/>
                    </a:cubicBezTo>
                    <a:cubicBezTo>
                      <a:pt x="13968" y="31549"/>
                      <a:pt x="17564" y="31339"/>
                      <a:pt x="21703" y="30743"/>
                    </a:cubicBezTo>
                    <a:cubicBezTo>
                      <a:pt x="21703" y="30743"/>
                      <a:pt x="20700" y="26731"/>
                      <a:pt x="19788" y="22962"/>
                    </a:cubicBezTo>
                    <a:cubicBezTo>
                      <a:pt x="19119" y="20104"/>
                      <a:pt x="18512" y="17399"/>
                      <a:pt x="18451" y="16670"/>
                    </a:cubicBezTo>
                    <a:cubicBezTo>
                      <a:pt x="18420" y="15940"/>
                      <a:pt x="18876" y="14998"/>
                      <a:pt x="19393" y="13965"/>
                    </a:cubicBezTo>
                    <a:cubicBezTo>
                      <a:pt x="19788" y="13205"/>
                      <a:pt x="20183" y="12384"/>
                      <a:pt x="20427" y="11563"/>
                    </a:cubicBezTo>
                    <a:cubicBezTo>
                      <a:pt x="20609" y="11016"/>
                      <a:pt x="20700" y="10439"/>
                      <a:pt x="20670" y="9861"/>
                    </a:cubicBezTo>
                    <a:cubicBezTo>
                      <a:pt x="20578" y="7521"/>
                      <a:pt x="18694" y="2961"/>
                      <a:pt x="18694" y="2961"/>
                    </a:cubicBezTo>
                    <a:cubicBezTo>
                      <a:pt x="18694" y="2961"/>
                      <a:pt x="15837" y="1259"/>
                      <a:pt x="13314" y="438"/>
                    </a:cubicBezTo>
                    <a:cubicBezTo>
                      <a:pt x="13010" y="317"/>
                      <a:pt x="12706" y="226"/>
                      <a:pt x="12402" y="165"/>
                    </a:cubicBezTo>
                    <a:cubicBezTo>
                      <a:pt x="11948" y="62"/>
                      <a:pt x="11521" y="1"/>
                      <a:pt x="11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flipH="1">
                <a:off x="6639947" y="1664919"/>
                <a:ext cx="311890" cy="226414"/>
              </a:xfrm>
              <a:custGeom>
                <a:rect b="b" l="l" r="r" t="t"/>
                <a:pathLst>
                  <a:path extrusionOk="0" h="6201" w="8542">
                    <a:moveTo>
                      <a:pt x="2311" y="0"/>
                    </a:moveTo>
                    <a:cubicBezTo>
                      <a:pt x="608" y="0"/>
                      <a:pt x="1" y="1186"/>
                      <a:pt x="31" y="2584"/>
                    </a:cubicBezTo>
                    <a:cubicBezTo>
                      <a:pt x="61" y="4012"/>
                      <a:pt x="791" y="5623"/>
                      <a:pt x="791" y="5623"/>
                    </a:cubicBezTo>
                    <a:cubicBezTo>
                      <a:pt x="791" y="5623"/>
                      <a:pt x="2453" y="4923"/>
                      <a:pt x="2750" y="4923"/>
                    </a:cubicBezTo>
                    <a:cubicBezTo>
                      <a:pt x="2756" y="4923"/>
                      <a:pt x="2762" y="4924"/>
                      <a:pt x="2767" y="4924"/>
                    </a:cubicBezTo>
                    <a:cubicBezTo>
                      <a:pt x="3010" y="4955"/>
                      <a:pt x="5137" y="6201"/>
                      <a:pt x="5137" y="6201"/>
                    </a:cubicBezTo>
                    <a:cubicBezTo>
                      <a:pt x="5137" y="6201"/>
                      <a:pt x="6292" y="5076"/>
                      <a:pt x="6353" y="5076"/>
                    </a:cubicBezTo>
                    <a:cubicBezTo>
                      <a:pt x="6444" y="5076"/>
                      <a:pt x="8542" y="5745"/>
                      <a:pt x="8542" y="5745"/>
                    </a:cubicBezTo>
                    <a:cubicBezTo>
                      <a:pt x="8542" y="5745"/>
                      <a:pt x="6080" y="61"/>
                      <a:pt x="2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flipH="1">
                <a:off x="6827512" y="1067825"/>
                <a:ext cx="124325" cy="123230"/>
              </a:xfrm>
              <a:custGeom>
                <a:rect b="b" l="l" r="r" t="t"/>
                <a:pathLst>
                  <a:path extrusionOk="0" h="3375" w="3405">
                    <a:moveTo>
                      <a:pt x="1703" y="0"/>
                    </a:moveTo>
                    <a:cubicBezTo>
                      <a:pt x="1277" y="0"/>
                      <a:pt x="882" y="152"/>
                      <a:pt x="578" y="426"/>
                    </a:cubicBezTo>
                    <a:cubicBezTo>
                      <a:pt x="244" y="730"/>
                      <a:pt x="1" y="1186"/>
                      <a:pt x="1" y="1702"/>
                    </a:cubicBezTo>
                    <a:cubicBezTo>
                      <a:pt x="1" y="2614"/>
                      <a:pt x="760" y="3374"/>
                      <a:pt x="1703" y="3374"/>
                    </a:cubicBezTo>
                    <a:cubicBezTo>
                      <a:pt x="2645" y="3374"/>
                      <a:pt x="3405" y="2614"/>
                      <a:pt x="3405" y="1702"/>
                    </a:cubicBezTo>
                    <a:cubicBezTo>
                      <a:pt x="3405" y="1551"/>
                      <a:pt x="3374" y="1429"/>
                      <a:pt x="3344" y="1307"/>
                    </a:cubicBezTo>
                    <a:cubicBezTo>
                      <a:pt x="3192" y="578"/>
                      <a:pt x="2493" y="0"/>
                      <a:pt x="170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flipH="1">
                <a:off x="6730936" y="1487321"/>
                <a:ext cx="176501" cy="404011"/>
              </a:xfrm>
              <a:custGeom>
                <a:rect b="b" l="l" r="r" t="t"/>
                <a:pathLst>
                  <a:path extrusionOk="0" h="11065" w="4834">
                    <a:moveTo>
                      <a:pt x="1338" y="1"/>
                    </a:moveTo>
                    <a:lnTo>
                      <a:pt x="1095" y="1095"/>
                    </a:lnTo>
                    <a:lnTo>
                      <a:pt x="0" y="5837"/>
                    </a:lnTo>
                    <a:lnTo>
                      <a:pt x="3921" y="11065"/>
                    </a:lnTo>
                    <a:cubicBezTo>
                      <a:pt x="4286" y="9545"/>
                      <a:pt x="3769" y="6901"/>
                      <a:pt x="3830" y="6506"/>
                    </a:cubicBezTo>
                    <a:cubicBezTo>
                      <a:pt x="3861" y="6354"/>
                      <a:pt x="3952" y="5776"/>
                      <a:pt x="4104" y="5047"/>
                    </a:cubicBezTo>
                    <a:cubicBezTo>
                      <a:pt x="4408" y="3618"/>
                      <a:pt x="4833" y="1673"/>
                      <a:pt x="4833" y="1673"/>
                    </a:cubicBezTo>
                    <a:lnTo>
                      <a:pt x="1338" y="1"/>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flipH="1">
                <a:off x="6622165" y="1196569"/>
                <a:ext cx="273077" cy="394152"/>
              </a:xfrm>
              <a:custGeom>
                <a:rect b="b" l="l" r="r" t="t"/>
                <a:pathLst>
                  <a:path extrusionOk="0" h="10795" w="7479">
                    <a:moveTo>
                      <a:pt x="4847" y="0"/>
                    </a:moveTo>
                    <a:cubicBezTo>
                      <a:pt x="4593" y="0"/>
                      <a:pt x="4316" y="19"/>
                      <a:pt x="4013" y="61"/>
                    </a:cubicBezTo>
                    <a:cubicBezTo>
                      <a:pt x="3800" y="91"/>
                      <a:pt x="3557" y="152"/>
                      <a:pt x="3283" y="213"/>
                    </a:cubicBezTo>
                    <a:cubicBezTo>
                      <a:pt x="1" y="1003"/>
                      <a:pt x="183" y="7660"/>
                      <a:pt x="1308" y="9332"/>
                    </a:cubicBezTo>
                    <a:cubicBezTo>
                      <a:pt x="1855" y="10152"/>
                      <a:pt x="3192" y="10760"/>
                      <a:pt x="4408" y="10791"/>
                    </a:cubicBezTo>
                    <a:cubicBezTo>
                      <a:pt x="4467" y="10793"/>
                      <a:pt x="4526" y="10794"/>
                      <a:pt x="4585" y="10794"/>
                    </a:cubicBezTo>
                    <a:cubicBezTo>
                      <a:pt x="5250" y="10794"/>
                      <a:pt x="5879" y="10632"/>
                      <a:pt x="6353" y="10213"/>
                    </a:cubicBezTo>
                    <a:cubicBezTo>
                      <a:pt x="6779" y="9848"/>
                      <a:pt x="7083" y="9301"/>
                      <a:pt x="7144" y="8511"/>
                    </a:cubicBezTo>
                    <a:cubicBezTo>
                      <a:pt x="7478" y="5167"/>
                      <a:pt x="7417" y="2432"/>
                      <a:pt x="7417" y="1733"/>
                    </a:cubicBezTo>
                    <a:cubicBezTo>
                      <a:pt x="7417" y="1338"/>
                      <a:pt x="7144" y="699"/>
                      <a:pt x="6384" y="304"/>
                    </a:cubicBezTo>
                    <a:cubicBezTo>
                      <a:pt x="6010" y="128"/>
                      <a:pt x="5509" y="0"/>
                      <a:pt x="4847"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flipH="1">
                <a:off x="6671020" y="1218769"/>
                <a:ext cx="377357" cy="529395"/>
              </a:xfrm>
              <a:custGeom>
                <a:rect b="b" l="l" r="r" t="t"/>
                <a:pathLst>
                  <a:path extrusionOk="0" h="14499" w="10335">
                    <a:moveTo>
                      <a:pt x="2857" y="0"/>
                    </a:moveTo>
                    <a:lnTo>
                      <a:pt x="2857" y="0"/>
                    </a:lnTo>
                    <a:cubicBezTo>
                      <a:pt x="2067" y="1216"/>
                      <a:pt x="1763" y="2827"/>
                      <a:pt x="1733" y="4438"/>
                    </a:cubicBezTo>
                    <a:cubicBezTo>
                      <a:pt x="1702" y="7538"/>
                      <a:pt x="942" y="9271"/>
                      <a:pt x="0" y="11034"/>
                    </a:cubicBezTo>
                    <a:cubicBezTo>
                      <a:pt x="145" y="10982"/>
                      <a:pt x="279" y="10952"/>
                      <a:pt x="393" y="10952"/>
                    </a:cubicBezTo>
                    <a:cubicBezTo>
                      <a:pt x="614" y="10952"/>
                      <a:pt x="760" y="11067"/>
                      <a:pt x="760" y="11368"/>
                    </a:cubicBezTo>
                    <a:cubicBezTo>
                      <a:pt x="699" y="12432"/>
                      <a:pt x="547" y="13709"/>
                      <a:pt x="547" y="13709"/>
                    </a:cubicBezTo>
                    <a:cubicBezTo>
                      <a:pt x="547" y="13709"/>
                      <a:pt x="1992" y="10986"/>
                      <a:pt x="2597" y="10986"/>
                    </a:cubicBezTo>
                    <a:cubicBezTo>
                      <a:pt x="2625" y="10986"/>
                      <a:pt x="2651" y="10991"/>
                      <a:pt x="2675" y="11003"/>
                    </a:cubicBezTo>
                    <a:cubicBezTo>
                      <a:pt x="3222" y="11277"/>
                      <a:pt x="3496" y="14073"/>
                      <a:pt x="3496" y="14073"/>
                    </a:cubicBezTo>
                    <a:cubicBezTo>
                      <a:pt x="3496" y="14073"/>
                      <a:pt x="3833" y="11252"/>
                      <a:pt x="4594" y="11252"/>
                    </a:cubicBezTo>
                    <a:cubicBezTo>
                      <a:pt x="4747" y="11252"/>
                      <a:pt x="4918" y="11366"/>
                      <a:pt x="5107" y="11642"/>
                    </a:cubicBezTo>
                    <a:cubicBezTo>
                      <a:pt x="5623" y="12402"/>
                      <a:pt x="6444" y="13617"/>
                      <a:pt x="7234" y="14499"/>
                    </a:cubicBezTo>
                    <a:cubicBezTo>
                      <a:pt x="7295" y="14134"/>
                      <a:pt x="7234" y="13739"/>
                      <a:pt x="7022" y="13283"/>
                    </a:cubicBezTo>
                    <a:cubicBezTo>
                      <a:pt x="6018" y="10943"/>
                      <a:pt x="4256" y="8359"/>
                      <a:pt x="5502" y="5259"/>
                    </a:cubicBezTo>
                    <a:cubicBezTo>
                      <a:pt x="5502" y="5259"/>
                      <a:pt x="5866" y="3252"/>
                      <a:pt x="6140" y="2797"/>
                    </a:cubicBezTo>
                    <a:cubicBezTo>
                      <a:pt x="6272" y="2577"/>
                      <a:pt x="6665" y="2527"/>
                      <a:pt x="7182" y="2527"/>
                    </a:cubicBezTo>
                    <a:cubicBezTo>
                      <a:pt x="7621" y="2527"/>
                      <a:pt x="8149" y="2563"/>
                      <a:pt x="8685" y="2563"/>
                    </a:cubicBezTo>
                    <a:cubicBezTo>
                      <a:pt x="8830" y="2563"/>
                      <a:pt x="8975" y="2560"/>
                      <a:pt x="9119" y="2553"/>
                    </a:cubicBezTo>
                    <a:cubicBezTo>
                      <a:pt x="10183" y="2493"/>
                      <a:pt x="10335" y="1094"/>
                      <a:pt x="10335" y="578"/>
                    </a:cubicBezTo>
                    <a:cubicBezTo>
                      <a:pt x="10183" y="578"/>
                      <a:pt x="10000" y="608"/>
                      <a:pt x="9788" y="669"/>
                    </a:cubicBezTo>
                    <a:cubicBezTo>
                      <a:pt x="9039" y="816"/>
                      <a:pt x="8143" y="857"/>
                      <a:pt x="7374" y="857"/>
                    </a:cubicBezTo>
                    <a:cubicBezTo>
                      <a:pt x="6395" y="857"/>
                      <a:pt x="5623" y="790"/>
                      <a:pt x="5623" y="790"/>
                    </a:cubicBezTo>
                    <a:lnTo>
                      <a:pt x="4833" y="2979"/>
                    </a:lnTo>
                    <a:cubicBezTo>
                      <a:pt x="4772" y="1885"/>
                      <a:pt x="4833" y="1034"/>
                      <a:pt x="4833" y="1034"/>
                    </a:cubicBezTo>
                    <a:lnTo>
                      <a:pt x="3465" y="973"/>
                    </a:lnTo>
                    <a:cubicBezTo>
                      <a:pt x="2918" y="1885"/>
                      <a:pt x="2705" y="3769"/>
                      <a:pt x="2705" y="3769"/>
                    </a:cubicBezTo>
                    <a:cubicBezTo>
                      <a:pt x="2705" y="3769"/>
                      <a:pt x="2097" y="2675"/>
                      <a:pt x="2857" y="0"/>
                    </a:cubicBezTo>
                    <a:close/>
                  </a:path>
                </a:pathLst>
              </a:custGeom>
              <a:solidFill>
                <a:srgbClr val="4A6C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flipH="1">
                <a:off x="6588900" y="1239508"/>
                <a:ext cx="77699" cy="70287"/>
              </a:xfrm>
              <a:custGeom>
                <a:rect b="b" l="l" r="r" t="t"/>
                <a:pathLst>
                  <a:path extrusionOk="0" h="1925" w="2128">
                    <a:moveTo>
                      <a:pt x="210" y="0"/>
                    </a:moveTo>
                    <a:cubicBezTo>
                      <a:pt x="144" y="0"/>
                      <a:pt x="74" y="3"/>
                      <a:pt x="0" y="10"/>
                    </a:cubicBezTo>
                    <a:cubicBezTo>
                      <a:pt x="122" y="314"/>
                      <a:pt x="365" y="982"/>
                      <a:pt x="183" y="1925"/>
                    </a:cubicBezTo>
                    <a:lnTo>
                      <a:pt x="1277" y="1925"/>
                    </a:lnTo>
                    <a:cubicBezTo>
                      <a:pt x="1763" y="1925"/>
                      <a:pt x="2128" y="1499"/>
                      <a:pt x="2067" y="1043"/>
                    </a:cubicBezTo>
                    <a:cubicBezTo>
                      <a:pt x="2037" y="830"/>
                      <a:pt x="1976" y="618"/>
                      <a:pt x="1915" y="405"/>
                    </a:cubicBezTo>
                    <a:cubicBezTo>
                      <a:pt x="1073" y="215"/>
                      <a:pt x="765" y="0"/>
                      <a:pt x="210" y="0"/>
                    </a:cubicBezTo>
                    <a:close/>
                  </a:path>
                </a:pathLst>
              </a:custGeom>
              <a:solidFill>
                <a:srgbClr val="4A6C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flipH="1">
                <a:off x="6844161" y="1362593"/>
                <a:ext cx="97050" cy="110852"/>
              </a:xfrm>
              <a:custGeom>
                <a:rect b="b" l="l" r="r" t="t"/>
                <a:pathLst>
                  <a:path extrusionOk="0" h="3036" w="2658">
                    <a:moveTo>
                      <a:pt x="1400" y="0"/>
                    </a:moveTo>
                    <a:cubicBezTo>
                      <a:pt x="1336" y="0"/>
                      <a:pt x="1269" y="4"/>
                      <a:pt x="1199" y="13"/>
                    </a:cubicBezTo>
                    <a:cubicBezTo>
                      <a:pt x="0" y="188"/>
                      <a:pt x="95" y="3035"/>
                      <a:pt x="2025" y="3035"/>
                    </a:cubicBezTo>
                    <a:cubicBezTo>
                      <a:pt x="2101" y="3035"/>
                      <a:pt x="2181" y="3031"/>
                      <a:pt x="2263" y="3022"/>
                    </a:cubicBezTo>
                    <a:lnTo>
                      <a:pt x="2658" y="1168"/>
                    </a:lnTo>
                    <a:cubicBezTo>
                      <a:pt x="2658" y="1168"/>
                      <a:pt x="2495" y="0"/>
                      <a:pt x="1400" y="0"/>
                    </a:cubicBezTo>
                    <a:close/>
                  </a:path>
                </a:pathLst>
              </a:custGeom>
              <a:solidFill>
                <a:srgbClr val="8243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flipH="1">
                <a:off x="6324732" y="2178764"/>
                <a:ext cx="256427" cy="160947"/>
              </a:xfrm>
              <a:custGeom>
                <a:rect b="b" l="l" r="r" t="t"/>
                <a:pathLst>
                  <a:path extrusionOk="0" h="4408" w="7023">
                    <a:moveTo>
                      <a:pt x="7022" y="0"/>
                    </a:moveTo>
                    <a:lnTo>
                      <a:pt x="7022" y="0"/>
                    </a:lnTo>
                    <a:cubicBezTo>
                      <a:pt x="5715" y="791"/>
                      <a:pt x="5016" y="1824"/>
                      <a:pt x="3253" y="1976"/>
                    </a:cubicBezTo>
                    <a:cubicBezTo>
                      <a:pt x="3153" y="1986"/>
                      <a:pt x="3062" y="1990"/>
                      <a:pt x="2980" y="1990"/>
                    </a:cubicBezTo>
                    <a:cubicBezTo>
                      <a:pt x="1778" y="1990"/>
                      <a:pt x="2533" y="987"/>
                      <a:pt x="2676" y="304"/>
                    </a:cubicBezTo>
                    <a:lnTo>
                      <a:pt x="2676" y="304"/>
                    </a:lnTo>
                    <a:lnTo>
                      <a:pt x="1" y="3678"/>
                    </a:lnTo>
                    <a:lnTo>
                      <a:pt x="3435" y="4408"/>
                    </a:lnTo>
                    <a:lnTo>
                      <a:pt x="7022" y="0"/>
                    </a:lnTo>
                    <a:close/>
                  </a:path>
                </a:pathLst>
              </a:custGeom>
              <a:solidFill>
                <a:srgbClr val="4A6C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flipH="1">
                <a:off x="6308081" y="2107710"/>
                <a:ext cx="132139" cy="52213"/>
              </a:xfrm>
              <a:custGeom>
                <a:rect b="b" l="l" r="r" t="t"/>
                <a:pathLst>
                  <a:path extrusionOk="0" h="1430" w="3619">
                    <a:moveTo>
                      <a:pt x="1" y="1"/>
                    </a:moveTo>
                    <a:lnTo>
                      <a:pt x="183" y="548"/>
                    </a:lnTo>
                    <a:lnTo>
                      <a:pt x="3618" y="1430"/>
                    </a:lnTo>
                    <a:lnTo>
                      <a:pt x="3618" y="1430"/>
                    </a:lnTo>
                    <a:lnTo>
                      <a:pt x="3436" y="882"/>
                    </a:lnTo>
                    <a:lnTo>
                      <a:pt x="1" y="1"/>
                    </a:ln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4"/>
              <p:cNvSpPr/>
              <p:nvPr/>
            </p:nvSpPr>
            <p:spPr>
              <a:xfrm flipH="1">
                <a:off x="6433503" y="2107710"/>
                <a:ext cx="154302" cy="205383"/>
              </a:xfrm>
              <a:custGeom>
                <a:rect b="b" l="l" r="r" t="t"/>
                <a:pathLst>
                  <a:path extrusionOk="0" h="5625" w="4226">
                    <a:moveTo>
                      <a:pt x="4043" y="1"/>
                    </a:moveTo>
                    <a:lnTo>
                      <a:pt x="0" y="5077"/>
                    </a:lnTo>
                    <a:lnTo>
                      <a:pt x="183" y="5624"/>
                    </a:lnTo>
                    <a:lnTo>
                      <a:pt x="4225" y="548"/>
                    </a:lnTo>
                    <a:lnTo>
                      <a:pt x="4043" y="1"/>
                    </a:ln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4"/>
              <p:cNvSpPr/>
              <p:nvPr/>
            </p:nvSpPr>
            <p:spPr>
              <a:xfrm flipH="1">
                <a:off x="6393962" y="2243137"/>
                <a:ext cx="492408" cy="268695"/>
              </a:xfrm>
              <a:custGeom>
                <a:rect b="b" l="l" r="r" t="t"/>
                <a:pathLst>
                  <a:path extrusionOk="0" h="7359" w="13486">
                    <a:moveTo>
                      <a:pt x="9272" y="0"/>
                    </a:moveTo>
                    <a:lnTo>
                      <a:pt x="8329" y="122"/>
                    </a:lnTo>
                    <a:cubicBezTo>
                      <a:pt x="8147" y="152"/>
                      <a:pt x="7965" y="243"/>
                      <a:pt x="7813" y="365"/>
                    </a:cubicBezTo>
                    <a:lnTo>
                      <a:pt x="5351" y="2280"/>
                    </a:lnTo>
                    <a:lnTo>
                      <a:pt x="3071" y="2402"/>
                    </a:lnTo>
                    <a:lnTo>
                      <a:pt x="1247" y="2493"/>
                    </a:lnTo>
                    <a:cubicBezTo>
                      <a:pt x="1247" y="2493"/>
                      <a:pt x="31" y="7265"/>
                      <a:pt x="1" y="7356"/>
                    </a:cubicBezTo>
                    <a:cubicBezTo>
                      <a:pt x="1" y="7358"/>
                      <a:pt x="4" y="7359"/>
                      <a:pt x="10" y="7359"/>
                    </a:cubicBezTo>
                    <a:cubicBezTo>
                      <a:pt x="271" y="7359"/>
                      <a:pt x="6323" y="5380"/>
                      <a:pt x="6323" y="5380"/>
                    </a:cubicBezTo>
                    <a:lnTo>
                      <a:pt x="8512" y="5745"/>
                    </a:lnTo>
                    <a:cubicBezTo>
                      <a:pt x="8614" y="5763"/>
                      <a:pt x="8716" y="5771"/>
                      <a:pt x="8819" y="5771"/>
                    </a:cubicBezTo>
                    <a:cubicBezTo>
                      <a:pt x="9417" y="5771"/>
                      <a:pt x="10002" y="5474"/>
                      <a:pt x="10366" y="4955"/>
                    </a:cubicBezTo>
                    <a:lnTo>
                      <a:pt x="12129" y="2402"/>
                    </a:lnTo>
                    <a:lnTo>
                      <a:pt x="12372" y="2280"/>
                    </a:lnTo>
                    <a:cubicBezTo>
                      <a:pt x="12615" y="2158"/>
                      <a:pt x="12949" y="2067"/>
                      <a:pt x="13101" y="1854"/>
                    </a:cubicBezTo>
                    <a:lnTo>
                      <a:pt x="13162" y="1702"/>
                    </a:lnTo>
                    <a:lnTo>
                      <a:pt x="13375" y="1338"/>
                    </a:lnTo>
                    <a:cubicBezTo>
                      <a:pt x="13486" y="1088"/>
                      <a:pt x="13293" y="813"/>
                      <a:pt x="13028" y="813"/>
                    </a:cubicBezTo>
                    <a:cubicBezTo>
                      <a:pt x="13002" y="813"/>
                      <a:pt x="12976" y="816"/>
                      <a:pt x="12949" y="821"/>
                    </a:cubicBezTo>
                    <a:lnTo>
                      <a:pt x="8390" y="1733"/>
                    </a:lnTo>
                    <a:lnTo>
                      <a:pt x="8390" y="1733"/>
                    </a:lnTo>
                    <a:lnTo>
                      <a:pt x="9272" y="0"/>
                    </a:ln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flipH="1">
                <a:off x="6799766" y="1811847"/>
                <a:ext cx="715864" cy="825657"/>
              </a:xfrm>
              <a:custGeom>
                <a:rect b="b" l="l" r="r" t="t"/>
                <a:pathLst>
                  <a:path extrusionOk="0" h="22613" w="19606">
                    <a:moveTo>
                      <a:pt x="9165" y="0"/>
                    </a:moveTo>
                    <a:cubicBezTo>
                      <a:pt x="9081" y="0"/>
                      <a:pt x="8995" y="6"/>
                      <a:pt x="8906" y="19"/>
                    </a:cubicBezTo>
                    <a:cubicBezTo>
                      <a:pt x="6536" y="323"/>
                      <a:pt x="3253" y="7739"/>
                      <a:pt x="1429" y="13393"/>
                    </a:cubicBezTo>
                    <a:cubicBezTo>
                      <a:pt x="1004" y="14609"/>
                      <a:pt x="669" y="15764"/>
                      <a:pt x="456" y="16736"/>
                    </a:cubicBezTo>
                    <a:cubicBezTo>
                      <a:pt x="153" y="17983"/>
                      <a:pt x="1" y="18955"/>
                      <a:pt x="61" y="19381"/>
                    </a:cubicBezTo>
                    <a:cubicBezTo>
                      <a:pt x="456" y="21812"/>
                      <a:pt x="2584" y="22268"/>
                      <a:pt x="6049" y="22542"/>
                    </a:cubicBezTo>
                    <a:cubicBezTo>
                      <a:pt x="6683" y="22592"/>
                      <a:pt x="7462" y="22612"/>
                      <a:pt x="8312" y="22612"/>
                    </a:cubicBezTo>
                    <a:cubicBezTo>
                      <a:pt x="10564" y="22612"/>
                      <a:pt x="13315" y="22470"/>
                      <a:pt x="15168" y="22360"/>
                    </a:cubicBezTo>
                    <a:cubicBezTo>
                      <a:pt x="16445" y="22299"/>
                      <a:pt x="17296" y="22238"/>
                      <a:pt x="17296" y="22238"/>
                    </a:cubicBezTo>
                    <a:lnTo>
                      <a:pt x="18603" y="17375"/>
                    </a:lnTo>
                    <a:lnTo>
                      <a:pt x="19363" y="14487"/>
                    </a:lnTo>
                    <a:lnTo>
                      <a:pt x="19606" y="13575"/>
                    </a:lnTo>
                    <a:lnTo>
                      <a:pt x="19606" y="13575"/>
                    </a:lnTo>
                    <a:lnTo>
                      <a:pt x="17600" y="13636"/>
                    </a:lnTo>
                    <a:lnTo>
                      <a:pt x="8967" y="13910"/>
                    </a:lnTo>
                    <a:cubicBezTo>
                      <a:pt x="8967" y="13910"/>
                      <a:pt x="12645" y="2055"/>
                      <a:pt x="10001" y="232"/>
                    </a:cubicBezTo>
                    <a:lnTo>
                      <a:pt x="9970" y="232"/>
                    </a:lnTo>
                    <a:cubicBezTo>
                      <a:pt x="9754" y="87"/>
                      <a:pt x="9480" y="0"/>
                      <a:pt x="9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flipH="1">
                <a:off x="6308082" y="2127719"/>
                <a:ext cx="273077" cy="211992"/>
              </a:xfrm>
              <a:custGeom>
                <a:rect b="b" l="l" r="r" t="t"/>
                <a:pathLst>
                  <a:path extrusionOk="0" h="5806" w="7479">
                    <a:moveTo>
                      <a:pt x="4043" y="0"/>
                    </a:moveTo>
                    <a:lnTo>
                      <a:pt x="2676" y="1702"/>
                    </a:lnTo>
                    <a:lnTo>
                      <a:pt x="1" y="5076"/>
                    </a:lnTo>
                    <a:lnTo>
                      <a:pt x="3435" y="5806"/>
                    </a:lnTo>
                    <a:lnTo>
                      <a:pt x="7022" y="1398"/>
                    </a:lnTo>
                    <a:lnTo>
                      <a:pt x="7478" y="882"/>
                    </a:lnTo>
                    <a:lnTo>
                      <a:pt x="404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flipH="1">
                <a:off x="6588904" y="1142202"/>
                <a:ext cx="513877" cy="676285"/>
              </a:xfrm>
              <a:custGeom>
                <a:rect b="b" l="l" r="r" t="t"/>
                <a:pathLst>
                  <a:path extrusionOk="0" h="18522" w="14074">
                    <a:moveTo>
                      <a:pt x="8539" y="0"/>
                    </a:moveTo>
                    <a:cubicBezTo>
                      <a:pt x="7195" y="0"/>
                      <a:pt x="6174" y="352"/>
                      <a:pt x="5411" y="942"/>
                    </a:cubicBezTo>
                    <a:cubicBezTo>
                      <a:pt x="4986" y="1246"/>
                      <a:pt x="4621" y="1641"/>
                      <a:pt x="4347" y="2097"/>
                    </a:cubicBezTo>
                    <a:cubicBezTo>
                      <a:pt x="3557" y="3313"/>
                      <a:pt x="3253" y="4924"/>
                      <a:pt x="3223" y="6535"/>
                    </a:cubicBezTo>
                    <a:cubicBezTo>
                      <a:pt x="3192" y="9635"/>
                      <a:pt x="2432" y="11368"/>
                      <a:pt x="1490" y="13131"/>
                    </a:cubicBezTo>
                    <a:cubicBezTo>
                      <a:pt x="1369" y="13344"/>
                      <a:pt x="1247" y="13556"/>
                      <a:pt x="1125" y="13799"/>
                    </a:cubicBezTo>
                    <a:cubicBezTo>
                      <a:pt x="31" y="15806"/>
                      <a:pt x="1" y="18024"/>
                      <a:pt x="3527" y="18450"/>
                    </a:cubicBezTo>
                    <a:cubicBezTo>
                      <a:pt x="3974" y="18498"/>
                      <a:pt x="4404" y="18522"/>
                      <a:pt x="4813" y="18522"/>
                    </a:cubicBezTo>
                    <a:cubicBezTo>
                      <a:pt x="6988" y="18522"/>
                      <a:pt x="8545" y="17850"/>
                      <a:pt x="8724" y="16596"/>
                    </a:cubicBezTo>
                    <a:cubicBezTo>
                      <a:pt x="8785" y="16231"/>
                      <a:pt x="8724" y="15836"/>
                      <a:pt x="8512" y="15380"/>
                    </a:cubicBezTo>
                    <a:cubicBezTo>
                      <a:pt x="7508" y="13040"/>
                      <a:pt x="5746" y="10456"/>
                      <a:pt x="6992" y="7356"/>
                    </a:cubicBezTo>
                    <a:cubicBezTo>
                      <a:pt x="6992" y="7356"/>
                      <a:pt x="7356" y="5349"/>
                      <a:pt x="7630" y="4894"/>
                    </a:cubicBezTo>
                    <a:cubicBezTo>
                      <a:pt x="7762" y="4674"/>
                      <a:pt x="8155" y="4624"/>
                      <a:pt x="8672" y="4624"/>
                    </a:cubicBezTo>
                    <a:cubicBezTo>
                      <a:pt x="9111" y="4624"/>
                      <a:pt x="9639" y="4660"/>
                      <a:pt x="10175" y="4660"/>
                    </a:cubicBezTo>
                    <a:cubicBezTo>
                      <a:pt x="10320" y="4660"/>
                      <a:pt x="10465" y="4657"/>
                      <a:pt x="10609" y="4650"/>
                    </a:cubicBezTo>
                    <a:cubicBezTo>
                      <a:pt x="11673" y="4590"/>
                      <a:pt x="11825" y="3191"/>
                      <a:pt x="11825" y="2675"/>
                    </a:cubicBezTo>
                    <a:cubicBezTo>
                      <a:pt x="11855" y="2553"/>
                      <a:pt x="11825" y="2492"/>
                      <a:pt x="11825" y="2492"/>
                    </a:cubicBezTo>
                    <a:lnTo>
                      <a:pt x="11825" y="2492"/>
                    </a:lnTo>
                    <a:cubicBezTo>
                      <a:pt x="11825" y="2492"/>
                      <a:pt x="11885" y="2553"/>
                      <a:pt x="11946" y="2675"/>
                    </a:cubicBezTo>
                    <a:cubicBezTo>
                      <a:pt x="12068" y="2979"/>
                      <a:pt x="12311" y="3647"/>
                      <a:pt x="12129" y="4590"/>
                    </a:cubicBezTo>
                    <a:lnTo>
                      <a:pt x="13223" y="4590"/>
                    </a:lnTo>
                    <a:cubicBezTo>
                      <a:pt x="13709" y="4590"/>
                      <a:pt x="14074" y="4164"/>
                      <a:pt x="14013" y="3708"/>
                    </a:cubicBezTo>
                    <a:cubicBezTo>
                      <a:pt x="13983" y="3647"/>
                      <a:pt x="13983" y="3587"/>
                      <a:pt x="13983" y="3556"/>
                    </a:cubicBezTo>
                    <a:cubicBezTo>
                      <a:pt x="13952" y="3404"/>
                      <a:pt x="13892" y="3252"/>
                      <a:pt x="13861" y="3070"/>
                    </a:cubicBezTo>
                    <a:cubicBezTo>
                      <a:pt x="13466" y="1884"/>
                      <a:pt x="12402" y="365"/>
                      <a:pt x="9545" y="61"/>
                    </a:cubicBezTo>
                    <a:cubicBezTo>
                      <a:pt x="9191" y="20"/>
                      <a:pt x="8856" y="0"/>
                      <a:pt x="8539"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54"/>
            <p:cNvGrpSpPr/>
            <p:nvPr/>
          </p:nvGrpSpPr>
          <p:grpSpPr>
            <a:xfrm flipH="1">
              <a:off x="6424751" y="1496427"/>
              <a:ext cx="454887" cy="454495"/>
              <a:chOff x="889282" y="2874625"/>
              <a:chExt cx="1356253" cy="1355487"/>
            </a:xfrm>
          </p:grpSpPr>
          <p:sp>
            <p:nvSpPr>
              <p:cNvPr id="1378" name="Google Shape;1378;p54"/>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4"/>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54"/>
            <p:cNvGrpSpPr/>
            <p:nvPr/>
          </p:nvGrpSpPr>
          <p:grpSpPr>
            <a:xfrm flipH="1" rot="990349">
              <a:off x="6248087" y="1997201"/>
              <a:ext cx="380937" cy="380592"/>
              <a:chOff x="889282" y="2874625"/>
              <a:chExt cx="1356253" cy="1355487"/>
            </a:xfrm>
          </p:grpSpPr>
          <p:sp>
            <p:nvSpPr>
              <p:cNvPr id="1382" name="Google Shape;1382;p54"/>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4"/>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54"/>
            <p:cNvGrpSpPr/>
            <p:nvPr/>
          </p:nvGrpSpPr>
          <p:grpSpPr>
            <a:xfrm flipH="1" rot="-1190098">
              <a:off x="5990546" y="1646314"/>
              <a:ext cx="380921" cy="380578"/>
              <a:chOff x="889282" y="2874625"/>
              <a:chExt cx="1356253" cy="1355487"/>
            </a:xfrm>
          </p:grpSpPr>
          <p:sp>
            <p:nvSpPr>
              <p:cNvPr id="1386" name="Google Shape;1386;p54"/>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4"/>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9" name="Google Shape;1389;p54"/>
          <p:cNvGrpSpPr/>
          <p:nvPr/>
        </p:nvGrpSpPr>
        <p:grpSpPr>
          <a:xfrm>
            <a:off x="5773427" y="1017736"/>
            <a:ext cx="480951" cy="493217"/>
            <a:chOff x="5773427" y="1017736"/>
            <a:chExt cx="480951" cy="493217"/>
          </a:xfrm>
        </p:grpSpPr>
        <p:sp>
          <p:nvSpPr>
            <p:cNvPr id="1390" name="Google Shape;1390;p54"/>
            <p:cNvSpPr/>
            <p:nvPr/>
          </p:nvSpPr>
          <p:spPr>
            <a:xfrm rot="798727">
              <a:off x="5802944" y="104227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4"/>
            <p:cNvSpPr/>
            <p:nvPr/>
          </p:nvSpPr>
          <p:spPr>
            <a:xfrm rot="798727">
              <a:off x="6079512" y="131468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5" name="Shape 1395"/>
        <p:cNvGrpSpPr/>
        <p:nvPr/>
      </p:nvGrpSpPr>
      <p:grpSpPr>
        <a:xfrm>
          <a:off x="0" y="0"/>
          <a:ext cx="0" cy="0"/>
          <a:chOff x="0" y="0"/>
          <a:chExt cx="0" cy="0"/>
        </a:xfrm>
      </p:grpSpPr>
      <p:sp>
        <p:nvSpPr>
          <p:cNvPr id="1396" name="Google Shape;1396;p5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CUSTOMER REVIEWS</a:t>
            </a:r>
            <a:endParaRPr/>
          </a:p>
        </p:txBody>
      </p:sp>
      <p:sp>
        <p:nvSpPr>
          <p:cNvPr id="1397" name="Google Shape;1397;p55"/>
          <p:cNvSpPr txBox="1"/>
          <p:nvPr>
            <p:ph idx="1" type="subTitle"/>
          </p:nvPr>
        </p:nvSpPr>
        <p:spPr>
          <a:xfrm>
            <a:off x="2209750" y="1600963"/>
            <a:ext cx="4484100" cy="45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JENNA SMITH</a:t>
            </a:r>
            <a:endParaRPr/>
          </a:p>
        </p:txBody>
      </p:sp>
      <p:sp>
        <p:nvSpPr>
          <p:cNvPr id="1398" name="Google Shape;1398;p55"/>
          <p:cNvSpPr txBox="1"/>
          <p:nvPr>
            <p:ph idx="2" type="subTitle"/>
          </p:nvPr>
        </p:nvSpPr>
        <p:spPr>
          <a:xfrm>
            <a:off x="2394600" y="3042775"/>
            <a:ext cx="4484100" cy="454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JOHN DOE</a:t>
            </a:r>
            <a:endParaRPr/>
          </a:p>
        </p:txBody>
      </p:sp>
      <p:sp>
        <p:nvSpPr>
          <p:cNvPr id="1399" name="Google Shape;1399;p55"/>
          <p:cNvSpPr txBox="1"/>
          <p:nvPr>
            <p:ph idx="3" type="subTitle"/>
          </p:nvPr>
        </p:nvSpPr>
        <p:spPr>
          <a:xfrm>
            <a:off x="2209750" y="2019488"/>
            <a:ext cx="4484100" cy="71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also the smallest one”</a:t>
            </a:r>
            <a:endParaRPr/>
          </a:p>
        </p:txBody>
      </p:sp>
      <p:sp>
        <p:nvSpPr>
          <p:cNvPr id="1400" name="Google Shape;1400;p55"/>
          <p:cNvSpPr txBox="1"/>
          <p:nvPr>
            <p:ph idx="4" type="subTitle"/>
          </p:nvPr>
        </p:nvSpPr>
        <p:spPr>
          <a:xfrm>
            <a:off x="2394600" y="3457775"/>
            <a:ext cx="4484100" cy="711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“Neptune is the farthest planet from the Sun and the fourth-largest”</a:t>
            </a:r>
            <a:endParaRPr/>
          </a:p>
        </p:txBody>
      </p:sp>
      <p:grpSp>
        <p:nvGrpSpPr>
          <p:cNvPr id="1401" name="Google Shape;1401;p55"/>
          <p:cNvGrpSpPr/>
          <p:nvPr/>
        </p:nvGrpSpPr>
        <p:grpSpPr>
          <a:xfrm>
            <a:off x="713225" y="1337275"/>
            <a:ext cx="1405718" cy="1888795"/>
            <a:chOff x="713225" y="1409150"/>
            <a:chExt cx="1405718" cy="1888795"/>
          </a:xfrm>
        </p:grpSpPr>
        <p:grpSp>
          <p:nvGrpSpPr>
            <p:cNvPr id="1402" name="Google Shape;1402;p55"/>
            <p:cNvGrpSpPr/>
            <p:nvPr/>
          </p:nvGrpSpPr>
          <p:grpSpPr>
            <a:xfrm>
              <a:off x="713225" y="1409150"/>
              <a:ext cx="1405718" cy="1313600"/>
              <a:chOff x="3261375" y="1536675"/>
              <a:chExt cx="1405718" cy="1313600"/>
            </a:xfrm>
          </p:grpSpPr>
          <p:sp>
            <p:nvSpPr>
              <p:cNvPr id="1403" name="Google Shape;1403;p55"/>
              <p:cNvSpPr/>
              <p:nvPr/>
            </p:nvSpPr>
            <p:spPr>
              <a:xfrm>
                <a:off x="3261375" y="1620275"/>
                <a:ext cx="705149" cy="1127757"/>
              </a:xfrm>
              <a:custGeom>
                <a:rect b="b" l="l" r="r" t="t"/>
                <a:pathLst>
                  <a:path extrusionOk="0" h="49670" w="31057">
                    <a:moveTo>
                      <a:pt x="21116" y="0"/>
                    </a:moveTo>
                    <a:cubicBezTo>
                      <a:pt x="21116" y="0"/>
                      <a:pt x="14811" y="5471"/>
                      <a:pt x="14544" y="14444"/>
                    </a:cubicBezTo>
                    <a:cubicBezTo>
                      <a:pt x="14278" y="23451"/>
                      <a:pt x="19181" y="27320"/>
                      <a:pt x="14645" y="31189"/>
                    </a:cubicBezTo>
                    <a:cubicBezTo>
                      <a:pt x="10108" y="35059"/>
                      <a:pt x="1" y="39262"/>
                      <a:pt x="6105" y="49669"/>
                    </a:cubicBezTo>
                    <a:lnTo>
                      <a:pt x="31056" y="49669"/>
                    </a:lnTo>
                    <a:lnTo>
                      <a:pt x="31056" y="1868"/>
                    </a:lnTo>
                    <a:lnTo>
                      <a:pt x="21116" y="0"/>
                    </a:ln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5"/>
              <p:cNvSpPr/>
              <p:nvPr/>
            </p:nvSpPr>
            <p:spPr>
              <a:xfrm>
                <a:off x="3961195" y="1620275"/>
                <a:ext cx="705898" cy="1127757"/>
              </a:xfrm>
              <a:custGeom>
                <a:rect b="b" l="l" r="r" t="t"/>
                <a:pathLst>
                  <a:path extrusionOk="0" h="49670" w="31090">
                    <a:moveTo>
                      <a:pt x="9975" y="0"/>
                    </a:moveTo>
                    <a:lnTo>
                      <a:pt x="1" y="1868"/>
                    </a:lnTo>
                    <a:lnTo>
                      <a:pt x="1" y="49669"/>
                    </a:lnTo>
                    <a:lnTo>
                      <a:pt x="24952" y="49669"/>
                    </a:lnTo>
                    <a:cubicBezTo>
                      <a:pt x="31090" y="39262"/>
                      <a:pt x="20982" y="35059"/>
                      <a:pt x="16446" y="31189"/>
                    </a:cubicBezTo>
                    <a:cubicBezTo>
                      <a:pt x="11909" y="27320"/>
                      <a:pt x="16779" y="23451"/>
                      <a:pt x="16546" y="14444"/>
                    </a:cubicBezTo>
                    <a:cubicBezTo>
                      <a:pt x="16279" y="5471"/>
                      <a:pt x="9975" y="0"/>
                      <a:pt x="9975" y="0"/>
                    </a:cubicBez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5"/>
              <p:cNvSpPr/>
              <p:nvPr/>
            </p:nvSpPr>
            <p:spPr>
              <a:xfrm>
                <a:off x="3312121" y="2450348"/>
                <a:ext cx="1298930" cy="399926"/>
              </a:xfrm>
              <a:custGeom>
                <a:rect b="b" l="l" r="r" t="t"/>
                <a:pathLst>
                  <a:path extrusionOk="0" h="17614" w="57209">
                    <a:moveTo>
                      <a:pt x="21983" y="1"/>
                    </a:moveTo>
                    <a:cubicBezTo>
                      <a:pt x="21983" y="1"/>
                      <a:pt x="20182" y="935"/>
                      <a:pt x="17713" y="2236"/>
                    </a:cubicBezTo>
                    <a:cubicBezTo>
                      <a:pt x="14811" y="3770"/>
                      <a:pt x="10942" y="5738"/>
                      <a:pt x="7973" y="7239"/>
                    </a:cubicBezTo>
                    <a:cubicBezTo>
                      <a:pt x="7740" y="7340"/>
                      <a:pt x="7539" y="7440"/>
                      <a:pt x="7339" y="7540"/>
                    </a:cubicBezTo>
                    <a:cubicBezTo>
                      <a:pt x="5905" y="8240"/>
                      <a:pt x="4737" y="8807"/>
                      <a:pt x="4004" y="9074"/>
                    </a:cubicBezTo>
                    <a:cubicBezTo>
                      <a:pt x="568" y="10475"/>
                      <a:pt x="1" y="17614"/>
                      <a:pt x="1" y="17614"/>
                    </a:cubicBezTo>
                    <a:lnTo>
                      <a:pt x="57208" y="17614"/>
                    </a:lnTo>
                    <a:cubicBezTo>
                      <a:pt x="57208" y="17614"/>
                      <a:pt x="56608" y="10475"/>
                      <a:pt x="53172" y="9074"/>
                    </a:cubicBezTo>
                    <a:cubicBezTo>
                      <a:pt x="51437" y="8407"/>
                      <a:pt x="46834" y="6105"/>
                      <a:pt x="42664" y="4004"/>
                    </a:cubicBezTo>
                    <a:cubicBezTo>
                      <a:pt x="41097" y="3237"/>
                      <a:pt x="39629" y="2469"/>
                      <a:pt x="38361" y="1836"/>
                    </a:cubicBezTo>
                    <a:cubicBezTo>
                      <a:pt x="36227" y="735"/>
                      <a:pt x="34759" y="1"/>
                      <a:pt x="34759" y="1"/>
                    </a:cubicBezTo>
                    <a:cubicBezTo>
                      <a:pt x="32651" y="502"/>
                      <a:pt x="30508" y="752"/>
                      <a:pt x="28366" y="752"/>
                    </a:cubicBezTo>
                    <a:cubicBezTo>
                      <a:pt x="26372" y="752"/>
                      <a:pt x="24379" y="535"/>
                      <a:pt x="22417" y="101"/>
                    </a:cubicBezTo>
                    <a:lnTo>
                      <a:pt x="2198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5"/>
              <p:cNvSpPr/>
              <p:nvPr/>
            </p:nvSpPr>
            <p:spPr>
              <a:xfrm>
                <a:off x="3473442" y="2501094"/>
                <a:ext cx="419611" cy="349180"/>
              </a:xfrm>
              <a:custGeom>
                <a:rect b="b" l="l" r="r" t="t"/>
                <a:pathLst>
                  <a:path extrusionOk="0" h="15379" w="18481">
                    <a:moveTo>
                      <a:pt x="10608" y="1"/>
                    </a:moveTo>
                    <a:cubicBezTo>
                      <a:pt x="10608" y="1"/>
                      <a:pt x="3236" y="201"/>
                      <a:pt x="1" y="2736"/>
                    </a:cubicBezTo>
                    <a:cubicBezTo>
                      <a:pt x="1" y="2736"/>
                      <a:pt x="334" y="3637"/>
                      <a:pt x="868" y="5004"/>
                    </a:cubicBezTo>
                    <a:cubicBezTo>
                      <a:pt x="1935" y="7706"/>
                      <a:pt x="3870" y="12243"/>
                      <a:pt x="6005" y="15379"/>
                    </a:cubicBezTo>
                    <a:lnTo>
                      <a:pt x="18481" y="15379"/>
                    </a:lnTo>
                    <a:cubicBezTo>
                      <a:pt x="16613" y="11009"/>
                      <a:pt x="13210" y="3537"/>
                      <a:pt x="10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5"/>
              <p:cNvSpPr/>
              <p:nvPr/>
            </p:nvSpPr>
            <p:spPr>
              <a:xfrm>
                <a:off x="4008149" y="2492012"/>
                <a:ext cx="420383" cy="358262"/>
              </a:xfrm>
              <a:custGeom>
                <a:rect b="b" l="l" r="r" t="t"/>
                <a:pathLst>
                  <a:path extrusionOk="0" h="15779" w="18515">
                    <a:moveTo>
                      <a:pt x="7706" y="1"/>
                    </a:moveTo>
                    <a:cubicBezTo>
                      <a:pt x="5071" y="3536"/>
                      <a:pt x="1902" y="11409"/>
                      <a:pt x="1" y="15779"/>
                    </a:cubicBezTo>
                    <a:lnTo>
                      <a:pt x="12510" y="15779"/>
                    </a:lnTo>
                    <a:cubicBezTo>
                      <a:pt x="14611" y="12643"/>
                      <a:pt x="16579" y="8106"/>
                      <a:pt x="17647" y="5404"/>
                    </a:cubicBezTo>
                    <a:cubicBezTo>
                      <a:pt x="18181" y="4037"/>
                      <a:pt x="18514" y="3136"/>
                      <a:pt x="18514" y="3136"/>
                    </a:cubicBezTo>
                    <a:cubicBezTo>
                      <a:pt x="15278" y="601"/>
                      <a:pt x="7706" y="1"/>
                      <a:pt x="77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5"/>
              <p:cNvSpPr/>
              <p:nvPr/>
            </p:nvSpPr>
            <p:spPr>
              <a:xfrm>
                <a:off x="3714299" y="2450348"/>
                <a:ext cx="468836" cy="399926"/>
              </a:xfrm>
              <a:custGeom>
                <a:rect b="b" l="l" r="r" t="t"/>
                <a:pathLst>
                  <a:path extrusionOk="0" h="17614" w="20649">
                    <a:moveTo>
                      <a:pt x="4270" y="1"/>
                    </a:moveTo>
                    <a:cubicBezTo>
                      <a:pt x="4270" y="1"/>
                      <a:pt x="2469" y="935"/>
                      <a:pt x="0" y="2236"/>
                    </a:cubicBezTo>
                    <a:cubicBezTo>
                      <a:pt x="267" y="3237"/>
                      <a:pt x="834" y="5338"/>
                      <a:pt x="1835" y="7706"/>
                    </a:cubicBezTo>
                    <a:cubicBezTo>
                      <a:pt x="3403" y="11543"/>
                      <a:pt x="5971" y="16046"/>
                      <a:pt x="9741" y="17614"/>
                    </a:cubicBezTo>
                    <a:lnTo>
                      <a:pt x="14244" y="17614"/>
                    </a:lnTo>
                    <a:cubicBezTo>
                      <a:pt x="16979" y="16146"/>
                      <a:pt x="18614" y="11876"/>
                      <a:pt x="19548" y="8007"/>
                    </a:cubicBezTo>
                    <a:cubicBezTo>
                      <a:pt x="20181" y="5505"/>
                      <a:pt x="20482" y="3170"/>
                      <a:pt x="20648" y="1836"/>
                    </a:cubicBezTo>
                    <a:cubicBezTo>
                      <a:pt x="18514" y="735"/>
                      <a:pt x="17046" y="1"/>
                      <a:pt x="17046" y="1"/>
                    </a:cubicBezTo>
                    <a:cubicBezTo>
                      <a:pt x="14938" y="502"/>
                      <a:pt x="12795" y="752"/>
                      <a:pt x="10653" y="752"/>
                    </a:cubicBezTo>
                    <a:cubicBezTo>
                      <a:pt x="8659" y="752"/>
                      <a:pt x="6666" y="535"/>
                      <a:pt x="4704" y="101"/>
                    </a:cubicBezTo>
                    <a:lnTo>
                      <a:pt x="42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5"/>
              <p:cNvSpPr/>
              <p:nvPr/>
            </p:nvSpPr>
            <p:spPr>
              <a:xfrm>
                <a:off x="3755940" y="2625313"/>
                <a:ext cx="402196" cy="224961"/>
              </a:xfrm>
              <a:custGeom>
                <a:rect b="b" l="l" r="r" t="t"/>
                <a:pathLst>
                  <a:path extrusionOk="0" h="9908" w="17714">
                    <a:moveTo>
                      <a:pt x="1" y="0"/>
                    </a:moveTo>
                    <a:lnTo>
                      <a:pt x="1" y="0"/>
                    </a:lnTo>
                    <a:cubicBezTo>
                      <a:pt x="1569" y="3837"/>
                      <a:pt x="4137" y="8340"/>
                      <a:pt x="7907" y="9908"/>
                    </a:cubicBezTo>
                    <a:lnTo>
                      <a:pt x="12410" y="9908"/>
                    </a:lnTo>
                    <a:cubicBezTo>
                      <a:pt x="15145" y="8440"/>
                      <a:pt x="16780" y="4170"/>
                      <a:pt x="17714" y="301"/>
                    </a:cubicBezTo>
                    <a:lnTo>
                      <a:pt x="17714" y="301"/>
                    </a:lnTo>
                    <a:cubicBezTo>
                      <a:pt x="15612" y="1001"/>
                      <a:pt x="12743" y="1568"/>
                      <a:pt x="9074" y="1568"/>
                    </a:cubicBezTo>
                    <a:cubicBezTo>
                      <a:pt x="4904" y="1568"/>
                      <a:pt x="1969" y="834"/>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5"/>
              <p:cNvSpPr/>
              <p:nvPr/>
            </p:nvSpPr>
            <p:spPr>
              <a:xfrm>
                <a:off x="3796855" y="2286009"/>
                <a:ext cx="310536" cy="277228"/>
              </a:xfrm>
              <a:custGeom>
                <a:rect b="b" l="l" r="r" t="t"/>
                <a:pathLst>
                  <a:path extrusionOk="0" h="12210" w="13677">
                    <a:moveTo>
                      <a:pt x="12142" y="0"/>
                    </a:moveTo>
                    <a:lnTo>
                      <a:pt x="1601" y="434"/>
                    </a:lnTo>
                    <a:cubicBezTo>
                      <a:pt x="1635" y="1435"/>
                      <a:pt x="1568" y="3103"/>
                      <a:pt x="1101" y="5204"/>
                    </a:cubicBezTo>
                    <a:cubicBezTo>
                      <a:pt x="868" y="6338"/>
                      <a:pt x="501" y="7606"/>
                      <a:pt x="0" y="9007"/>
                    </a:cubicBezTo>
                    <a:cubicBezTo>
                      <a:pt x="0" y="9007"/>
                      <a:pt x="1401" y="12209"/>
                      <a:pt x="7406" y="12209"/>
                    </a:cubicBezTo>
                    <a:cubicBezTo>
                      <a:pt x="12576" y="12209"/>
                      <a:pt x="13677" y="8673"/>
                      <a:pt x="13677" y="8673"/>
                    </a:cubicBezTo>
                    <a:cubicBezTo>
                      <a:pt x="13677" y="8673"/>
                      <a:pt x="13076" y="5838"/>
                      <a:pt x="12576" y="3003"/>
                    </a:cubicBezTo>
                    <a:cubicBezTo>
                      <a:pt x="12409" y="1969"/>
                      <a:pt x="12242" y="901"/>
                      <a:pt x="121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5"/>
              <p:cNvSpPr/>
              <p:nvPr/>
            </p:nvSpPr>
            <p:spPr>
              <a:xfrm>
                <a:off x="3557110" y="1922524"/>
                <a:ext cx="207183" cy="248007"/>
              </a:xfrm>
              <a:custGeom>
                <a:rect b="b" l="l" r="r" t="t"/>
                <a:pathLst>
                  <a:path extrusionOk="0" h="10923" w="9125">
                    <a:moveTo>
                      <a:pt x="4118" y="0"/>
                    </a:moveTo>
                    <a:cubicBezTo>
                      <a:pt x="3512" y="0"/>
                      <a:pt x="2897" y="232"/>
                      <a:pt x="2320" y="832"/>
                    </a:cubicBezTo>
                    <a:cubicBezTo>
                      <a:pt x="1" y="3211"/>
                      <a:pt x="3774" y="10922"/>
                      <a:pt x="7819" y="10922"/>
                    </a:cubicBezTo>
                    <a:cubicBezTo>
                      <a:pt x="8254" y="10922"/>
                      <a:pt x="8691" y="10833"/>
                      <a:pt x="9125" y="10639"/>
                    </a:cubicBezTo>
                    <a:lnTo>
                      <a:pt x="8124" y="2667"/>
                    </a:lnTo>
                    <a:cubicBezTo>
                      <a:pt x="8124" y="2667"/>
                      <a:pt x="6174" y="0"/>
                      <a:pt x="411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5"/>
              <p:cNvSpPr/>
              <p:nvPr/>
            </p:nvSpPr>
            <p:spPr>
              <a:xfrm>
                <a:off x="4170991" y="1922524"/>
                <a:ext cx="206502" cy="248007"/>
              </a:xfrm>
              <a:custGeom>
                <a:rect b="b" l="l" r="r" t="t"/>
                <a:pathLst>
                  <a:path extrusionOk="0" h="10923" w="9095">
                    <a:moveTo>
                      <a:pt x="5007" y="0"/>
                    </a:moveTo>
                    <a:cubicBezTo>
                      <a:pt x="2951" y="0"/>
                      <a:pt x="1001" y="2667"/>
                      <a:pt x="1001" y="2667"/>
                    </a:cubicBezTo>
                    <a:lnTo>
                      <a:pt x="1" y="10639"/>
                    </a:lnTo>
                    <a:cubicBezTo>
                      <a:pt x="431" y="10833"/>
                      <a:pt x="866" y="10922"/>
                      <a:pt x="1298" y="10922"/>
                    </a:cubicBezTo>
                    <a:cubicBezTo>
                      <a:pt x="5319" y="10922"/>
                      <a:pt x="9095" y="3211"/>
                      <a:pt x="6806" y="832"/>
                    </a:cubicBezTo>
                    <a:cubicBezTo>
                      <a:pt x="6228" y="232"/>
                      <a:pt x="5613" y="0"/>
                      <a:pt x="500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5"/>
              <p:cNvSpPr/>
              <p:nvPr/>
            </p:nvSpPr>
            <p:spPr>
              <a:xfrm>
                <a:off x="3679105" y="1679876"/>
                <a:ext cx="564605" cy="691049"/>
              </a:xfrm>
              <a:custGeom>
                <a:rect b="b" l="l" r="r" t="t"/>
                <a:pathLst>
                  <a:path extrusionOk="0" h="30436" w="24867">
                    <a:moveTo>
                      <a:pt x="13455" y="1"/>
                    </a:moveTo>
                    <a:cubicBezTo>
                      <a:pt x="4298" y="1"/>
                      <a:pt x="1" y="5144"/>
                      <a:pt x="716" y="15555"/>
                    </a:cubicBezTo>
                    <a:cubicBezTo>
                      <a:pt x="1183" y="22193"/>
                      <a:pt x="4753" y="30266"/>
                      <a:pt x="12592" y="30432"/>
                    </a:cubicBezTo>
                    <a:cubicBezTo>
                      <a:pt x="12678" y="30435"/>
                      <a:pt x="12765" y="30436"/>
                      <a:pt x="12851" y="30436"/>
                    </a:cubicBezTo>
                    <a:cubicBezTo>
                      <a:pt x="20843" y="30436"/>
                      <a:pt x="24502" y="21286"/>
                      <a:pt x="24667" y="14488"/>
                    </a:cubicBezTo>
                    <a:cubicBezTo>
                      <a:pt x="24867" y="7283"/>
                      <a:pt x="23166" y="2479"/>
                      <a:pt x="17195" y="511"/>
                    </a:cubicBezTo>
                    <a:cubicBezTo>
                      <a:pt x="16761" y="378"/>
                      <a:pt x="14626" y="11"/>
                      <a:pt x="14159" y="11"/>
                    </a:cubicBezTo>
                    <a:cubicBezTo>
                      <a:pt x="13921" y="4"/>
                      <a:pt x="13687" y="1"/>
                      <a:pt x="134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5"/>
              <p:cNvSpPr/>
              <p:nvPr/>
            </p:nvSpPr>
            <p:spPr>
              <a:xfrm>
                <a:off x="3678697" y="1901250"/>
                <a:ext cx="69704" cy="174987"/>
              </a:xfrm>
              <a:custGeom>
                <a:rect b="b" l="l" r="r" t="t"/>
                <a:pathLst>
                  <a:path extrusionOk="0" h="7707" w="3070">
                    <a:moveTo>
                      <a:pt x="301" y="1"/>
                    </a:moveTo>
                    <a:cubicBezTo>
                      <a:pt x="301" y="1"/>
                      <a:pt x="1" y="5171"/>
                      <a:pt x="1135" y="7706"/>
                    </a:cubicBezTo>
                    <a:cubicBezTo>
                      <a:pt x="1135" y="7706"/>
                      <a:pt x="3069" y="3637"/>
                      <a:pt x="2436" y="635"/>
                    </a:cubicBezTo>
                    <a:lnTo>
                      <a:pt x="301" y="1"/>
                    </a:ln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5"/>
              <p:cNvSpPr/>
              <p:nvPr/>
            </p:nvSpPr>
            <p:spPr>
              <a:xfrm>
                <a:off x="4186136" y="1901250"/>
                <a:ext cx="70476" cy="174987"/>
              </a:xfrm>
              <a:custGeom>
                <a:rect b="b" l="l" r="r" t="t"/>
                <a:pathLst>
                  <a:path extrusionOk="0" h="7707" w="3104">
                    <a:moveTo>
                      <a:pt x="2769" y="1"/>
                    </a:moveTo>
                    <a:lnTo>
                      <a:pt x="668" y="635"/>
                    </a:lnTo>
                    <a:cubicBezTo>
                      <a:pt x="1" y="3637"/>
                      <a:pt x="1936" y="7706"/>
                      <a:pt x="1936" y="7706"/>
                    </a:cubicBezTo>
                    <a:cubicBezTo>
                      <a:pt x="3103" y="5171"/>
                      <a:pt x="2769" y="1"/>
                      <a:pt x="2769" y="1"/>
                    </a:cubicBez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5"/>
              <p:cNvSpPr/>
              <p:nvPr/>
            </p:nvSpPr>
            <p:spPr>
              <a:xfrm>
                <a:off x="3640075" y="1536675"/>
                <a:ext cx="701357" cy="411755"/>
              </a:xfrm>
              <a:custGeom>
                <a:rect b="b" l="l" r="r" t="t"/>
                <a:pathLst>
                  <a:path extrusionOk="0" h="18135" w="30890">
                    <a:moveTo>
                      <a:pt x="14105" y="0"/>
                    </a:moveTo>
                    <a:cubicBezTo>
                      <a:pt x="10040" y="0"/>
                      <a:pt x="6511" y="1627"/>
                      <a:pt x="4437" y="3682"/>
                    </a:cubicBezTo>
                    <a:cubicBezTo>
                      <a:pt x="2068" y="5984"/>
                      <a:pt x="267" y="9787"/>
                      <a:pt x="134" y="12088"/>
                    </a:cubicBezTo>
                    <a:cubicBezTo>
                      <a:pt x="0" y="14457"/>
                      <a:pt x="601" y="16758"/>
                      <a:pt x="2369" y="17659"/>
                    </a:cubicBezTo>
                    <a:cubicBezTo>
                      <a:pt x="3016" y="17989"/>
                      <a:pt x="3745" y="18134"/>
                      <a:pt x="4526" y="18134"/>
                    </a:cubicBezTo>
                    <a:cubicBezTo>
                      <a:pt x="10384" y="18134"/>
                      <a:pt x="19214" y="9954"/>
                      <a:pt x="19214" y="9954"/>
                    </a:cubicBezTo>
                    <a:cubicBezTo>
                      <a:pt x="19214" y="9954"/>
                      <a:pt x="23074" y="17738"/>
                      <a:pt x="26177" y="17738"/>
                    </a:cubicBezTo>
                    <a:cubicBezTo>
                      <a:pt x="26247" y="17738"/>
                      <a:pt x="26317" y="17734"/>
                      <a:pt x="26386" y="17726"/>
                    </a:cubicBezTo>
                    <a:cubicBezTo>
                      <a:pt x="29555" y="17326"/>
                      <a:pt x="30889" y="8152"/>
                      <a:pt x="23384" y="2982"/>
                    </a:cubicBezTo>
                    <a:cubicBezTo>
                      <a:pt x="20241" y="845"/>
                      <a:pt x="17034" y="0"/>
                      <a:pt x="14105" y="0"/>
                    </a:cubicBez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 name="Google Shape;1417;p55"/>
            <p:cNvGrpSpPr/>
            <p:nvPr/>
          </p:nvGrpSpPr>
          <p:grpSpPr>
            <a:xfrm flipH="1">
              <a:off x="969402" y="2405086"/>
              <a:ext cx="893364" cy="892859"/>
              <a:chOff x="889282" y="2874625"/>
              <a:chExt cx="1356253" cy="1355487"/>
            </a:xfrm>
          </p:grpSpPr>
          <p:sp>
            <p:nvSpPr>
              <p:cNvPr id="1418" name="Google Shape;1418;p55"/>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5"/>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5"/>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1" name="Google Shape;1421;p55"/>
          <p:cNvGrpSpPr/>
          <p:nvPr/>
        </p:nvGrpSpPr>
        <p:grpSpPr>
          <a:xfrm>
            <a:off x="7025027" y="2590312"/>
            <a:ext cx="1405744" cy="2031233"/>
            <a:chOff x="7025027" y="2590312"/>
            <a:chExt cx="1405744" cy="2031233"/>
          </a:xfrm>
        </p:grpSpPr>
        <p:grpSp>
          <p:nvGrpSpPr>
            <p:cNvPr id="1422" name="Google Shape;1422;p55"/>
            <p:cNvGrpSpPr/>
            <p:nvPr/>
          </p:nvGrpSpPr>
          <p:grpSpPr>
            <a:xfrm>
              <a:off x="7025027" y="2590312"/>
              <a:ext cx="1405744" cy="1468870"/>
              <a:chOff x="2043250" y="2895100"/>
              <a:chExt cx="1430200" cy="1494425"/>
            </a:xfrm>
          </p:grpSpPr>
          <p:sp>
            <p:nvSpPr>
              <p:cNvPr id="1423" name="Google Shape;1423;p55"/>
              <p:cNvSpPr/>
              <p:nvPr/>
            </p:nvSpPr>
            <p:spPr>
              <a:xfrm>
                <a:off x="2043250" y="3949200"/>
                <a:ext cx="1430200" cy="440325"/>
              </a:xfrm>
              <a:custGeom>
                <a:rect b="b" l="l" r="r" t="t"/>
                <a:pathLst>
                  <a:path extrusionOk="0" h="17613" w="57208">
                    <a:moveTo>
                      <a:pt x="21949" y="0"/>
                    </a:moveTo>
                    <a:cubicBezTo>
                      <a:pt x="21682" y="134"/>
                      <a:pt x="20415" y="801"/>
                      <a:pt x="18647" y="1735"/>
                    </a:cubicBezTo>
                    <a:cubicBezTo>
                      <a:pt x="17846" y="2168"/>
                      <a:pt x="16945" y="2635"/>
                      <a:pt x="15978" y="3136"/>
                    </a:cubicBezTo>
                    <a:cubicBezTo>
                      <a:pt x="15845" y="3202"/>
                      <a:pt x="15711" y="3269"/>
                      <a:pt x="15578" y="3336"/>
                    </a:cubicBezTo>
                    <a:cubicBezTo>
                      <a:pt x="14410" y="3970"/>
                      <a:pt x="13176" y="4603"/>
                      <a:pt x="11942" y="5237"/>
                    </a:cubicBezTo>
                    <a:cubicBezTo>
                      <a:pt x="8606" y="6938"/>
                      <a:pt x="5437" y="8540"/>
                      <a:pt x="4036" y="9073"/>
                    </a:cubicBezTo>
                    <a:cubicBezTo>
                      <a:pt x="567" y="10474"/>
                      <a:pt x="0" y="17613"/>
                      <a:pt x="0" y="17613"/>
                    </a:cubicBezTo>
                    <a:lnTo>
                      <a:pt x="57208" y="17613"/>
                    </a:lnTo>
                    <a:cubicBezTo>
                      <a:pt x="57208" y="17613"/>
                      <a:pt x="56641" y="10474"/>
                      <a:pt x="53171" y="9073"/>
                    </a:cubicBezTo>
                    <a:cubicBezTo>
                      <a:pt x="51670" y="8473"/>
                      <a:pt x="47968" y="6672"/>
                      <a:pt x="44298" y="4837"/>
                    </a:cubicBezTo>
                    <a:cubicBezTo>
                      <a:pt x="43731" y="4570"/>
                      <a:pt x="43198" y="4270"/>
                      <a:pt x="42664" y="4003"/>
                    </a:cubicBezTo>
                    <a:cubicBezTo>
                      <a:pt x="42163" y="3769"/>
                      <a:pt x="41663" y="3503"/>
                      <a:pt x="41196" y="3269"/>
                    </a:cubicBezTo>
                    <a:cubicBezTo>
                      <a:pt x="41063" y="3202"/>
                      <a:pt x="40929" y="3136"/>
                      <a:pt x="40829" y="3069"/>
                    </a:cubicBezTo>
                    <a:cubicBezTo>
                      <a:pt x="39828" y="2569"/>
                      <a:pt x="38894" y="2102"/>
                      <a:pt x="38061" y="1701"/>
                    </a:cubicBezTo>
                    <a:cubicBezTo>
                      <a:pt x="36092" y="667"/>
                      <a:pt x="34758" y="0"/>
                      <a:pt x="34758" y="0"/>
                    </a:cubicBezTo>
                    <a:cubicBezTo>
                      <a:pt x="32680" y="490"/>
                      <a:pt x="30553" y="736"/>
                      <a:pt x="28434" y="736"/>
                    </a:cubicBezTo>
                    <a:cubicBezTo>
                      <a:pt x="27526" y="736"/>
                      <a:pt x="26619" y="691"/>
                      <a:pt x="25718" y="601"/>
                    </a:cubicBezTo>
                    <a:cubicBezTo>
                      <a:pt x="25151" y="567"/>
                      <a:pt x="24618" y="500"/>
                      <a:pt x="24051" y="400"/>
                    </a:cubicBezTo>
                    <a:cubicBezTo>
                      <a:pt x="23517" y="300"/>
                      <a:pt x="22950" y="200"/>
                      <a:pt x="22416" y="100"/>
                    </a:cubicBezTo>
                    <a:lnTo>
                      <a:pt x="219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5"/>
              <p:cNvSpPr/>
              <p:nvPr/>
            </p:nvSpPr>
            <p:spPr>
              <a:xfrm>
                <a:off x="2509400" y="3949200"/>
                <a:ext cx="485375" cy="237675"/>
              </a:xfrm>
              <a:custGeom>
                <a:rect b="b" l="l" r="r" t="t"/>
                <a:pathLst>
                  <a:path extrusionOk="0" h="9507" w="19415">
                    <a:moveTo>
                      <a:pt x="3303" y="0"/>
                    </a:moveTo>
                    <a:cubicBezTo>
                      <a:pt x="3036" y="134"/>
                      <a:pt x="1769" y="801"/>
                      <a:pt x="1" y="1735"/>
                    </a:cubicBezTo>
                    <a:cubicBezTo>
                      <a:pt x="835" y="4136"/>
                      <a:pt x="3336" y="9507"/>
                      <a:pt x="9941" y="9507"/>
                    </a:cubicBezTo>
                    <a:cubicBezTo>
                      <a:pt x="15979" y="9507"/>
                      <a:pt x="18714" y="4804"/>
                      <a:pt x="19415" y="1701"/>
                    </a:cubicBezTo>
                    <a:cubicBezTo>
                      <a:pt x="17446" y="667"/>
                      <a:pt x="16112" y="0"/>
                      <a:pt x="16112" y="0"/>
                    </a:cubicBezTo>
                    <a:cubicBezTo>
                      <a:pt x="14034" y="490"/>
                      <a:pt x="11907" y="736"/>
                      <a:pt x="9788" y="736"/>
                    </a:cubicBezTo>
                    <a:cubicBezTo>
                      <a:pt x="8880" y="736"/>
                      <a:pt x="7973" y="691"/>
                      <a:pt x="7072" y="601"/>
                    </a:cubicBezTo>
                    <a:cubicBezTo>
                      <a:pt x="6505" y="567"/>
                      <a:pt x="5972" y="500"/>
                      <a:pt x="5405" y="400"/>
                    </a:cubicBezTo>
                    <a:cubicBezTo>
                      <a:pt x="4871" y="300"/>
                      <a:pt x="4304" y="200"/>
                      <a:pt x="3770" y="100"/>
                    </a:cubicBezTo>
                    <a:lnTo>
                      <a:pt x="33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5"/>
              <p:cNvSpPr/>
              <p:nvPr/>
            </p:nvSpPr>
            <p:spPr>
              <a:xfrm>
                <a:off x="2576950" y="3768225"/>
                <a:ext cx="342775" cy="305250"/>
              </a:xfrm>
              <a:custGeom>
                <a:rect b="b" l="l" r="r" t="t"/>
                <a:pathLst>
                  <a:path extrusionOk="0" h="12210" w="13711">
                    <a:moveTo>
                      <a:pt x="12176" y="1"/>
                    </a:moveTo>
                    <a:lnTo>
                      <a:pt x="1602" y="434"/>
                    </a:lnTo>
                    <a:cubicBezTo>
                      <a:pt x="1635" y="1435"/>
                      <a:pt x="1568" y="3103"/>
                      <a:pt x="1135" y="5204"/>
                    </a:cubicBezTo>
                    <a:cubicBezTo>
                      <a:pt x="868" y="6338"/>
                      <a:pt x="534" y="7606"/>
                      <a:pt x="1" y="9007"/>
                    </a:cubicBezTo>
                    <a:cubicBezTo>
                      <a:pt x="1" y="9007"/>
                      <a:pt x="1402" y="12209"/>
                      <a:pt x="7439" y="12209"/>
                    </a:cubicBezTo>
                    <a:cubicBezTo>
                      <a:pt x="12576" y="12209"/>
                      <a:pt x="13710" y="8673"/>
                      <a:pt x="13710" y="8673"/>
                    </a:cubicBezTo>
                    <a:cubicBezTo>
                      <a:pt x="13710" y="8673"/>
                      <a:pt x="13077" y="5838"/>
                      <a:pt x="12610" y="3036"/>
                    </a:cubicBezTo>
                    <a:cubicBezTo>
                      <a:pt x="12409" y="1969"/>
                      <a:pt x="12276" y="901"/>
                      <a:pt x="12176"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5"/>
              <p:cNvSpPr/>
              <p:nvPr/>
            </p:nvSpPr>
            <p:spPr>
              <a:xfrm>
                <a:off x="2605300" y="3768225"/>
                <a:ext cx="286900" cy="133600"/>
              </a:xfrm>
              <a:custGeom>
                <a:rect b="b" l="l" r="r" t="t"/>
                <a:pathLst>
                  <a:path extrusionOk="0" h="5344" w="11476">
                    <a:moveTo>
                      <a:pt x="11042" y="1"/>
                    </a:moveTo>
                    <a:lnTo>
                      <a:pt x="468" y="434"/>
                    </a:lnTo>
                    <a:cubicBezTo>
                      <a:pt x="501" y="1435"/>
                      <a:pt x="434" y="3103"/>
                      <a:pt x="1" y="5204"/>
                    </a:cubicBezTo>
                    <a:cubicBezTo>
                      <a:pt x="948" y="5301"/>
                      <a:pt x="1835" y="5344"/>
                      <a:pt x="2663" y="5344"/>
                    </a:cubicBezTo>
                    <a:cubicBezTo>
                      <a:pt x="7288" y="5344"/>
                      <a:pt x="10089" y="3998"/>
                      <a:pt x="11476" y="3036"/>
                    </a:cubicBezTo>
                    <a:cubicBezTo>
                      <a:pt x="11275" y="1969"/>
                      <a:pt x="11142" y="901"/>
                      <a:pt x="11042" y="1"/>
                    </a:cubicBezTo>
                    <a:close/>
                  </a:path>
                </a:pathLst>
              </a:custGeom>
              <a:solidFill>
                <a:srgbClr val="3F203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5"/>
              <p:cNvSpPr/>
              <p:nvPr/>
            </p:nvSpPr>
            <p:spPr>
              <a:xfrm>
                <a:off x="2313750" y="3368000"/>
                <a:ext cx="227375" cy="273075"/>
              </a:xfrm>
              <a:custGeom>
                <a:rect b="b" l="l" r="r" t="t"/>
                <a:pathLst>
                  <a:path extrusionOk="0" h="10923" w="9095">
                    <a:moveTo>
                      <a:pt x="4088" y="0"/>
                    </a:moveTo>
                    <a:cubicBezTo>
                      <a:pt x="3482" y="0"/>
                      <a:pt x="2867" y="232"/>
                      <a:pt x="2289" y="832"/>
                    </a:cubicBezTo>
                    <a:cubicBezTo>
                      <a:pt x="0" y="3212"/>
                      <a:pt x="3776" y="10922"/>
                      <a:pt x="7797" y="10922"/>
                    </a:cubicBezTo>
                    <a:cubicBezTo>
                      <a:pt x="8229" y="10922"/>
                      <a:pt x="8664" y="10833"/>
                      <a:pt x="9094" y="10639"/>
                    </a:cubicBezTo>
                    <a:lnTo>
                      <a:pt x="8094" y="2667"/>
                    </a:lnTo>
                    <a:cubicBezTo>
                      <a:pt x="8094" y="2667"/>
                      <a:pt x="6144" y="0"/>
                      <a:pt x="4088"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5"/>
              <p:cNvSpPr/>
              <p:nvPr/>
            </p:nvSpPr>
            <p:spPr>
              <a:xfrm>
                <a:off x="2988925" y="3368000"/>
                <a:ext cx="228125" cy="273075"/>
              </a:xfrm>
              <a:custGeom>
                <a:rect b="b" l="l" r="r" t="t"/>
                <a:pathLst>
                  <a:path extrusionOk="0" h="10923" w="9125">
                    <a:moveTo>
                      <a:pt x="5007" y="0"/>
                    </a:moveTo>
                    <a:cubicBezTo>
                      <a:pt x="2951" y="0"/>
                      <a:pt x="1001" y="2667"/>
                      <a:pt x="1001" y="2667"/>
                    </a:cubicBezTo>
                    <a:lnTo>
                      <a:pt x="0" y="10639"/>
                    </a:lnTo>
                    <a:cubicBezTo>
                      <a:pt x="434" y="10833"/>
                      <a:pt x="871" y="10922"/>
                      <a:pt x="1306" y="10922"/>
                    </a:cubicBezTo>
                    <a:cubicBezTo>
                      <a:pt x="5351" y="10922"/>
                      <a:pt x="9124" y="3212"/>
                      <a:pt x="6805" y="832"/>
                    </a:cubicBezTo>
                    <a:cubicBezTo>
                      <a:pt x="6228" y="232"/>
                      <a:pt x="5613" y="0"/>
                      <a:pt x="5007"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5"/>
              <p:cNvSpPr/>
              <p:nvPr/>
            </p:nvSpPr>
            <p:spPr>
              <a:xfrm>
                <a:off x="2439350" y="3089400"/>
                <a:ext cx="665500" cy="772325"/>
              </a:xfrm>
              <a:custGeom>
                <a:rect b="b" l="l" r="r" t="t"/>
                <a:pathLst>
                  <a:path extrusionOk="0" h="30893" w="26620">
                    <a:moveTo>
                      <a:pt x="15111" y="1"/>
                    </a:moveTo>
                    <a:cubicBezTo>
                      <a:pt x="5805" y="1"/>
                      <a:pt x="1" y="4838"/>
                      <a:pt x="1068" y="15912"/>
                    </a:cubicBezTo>
                    <a:cubicBezTo>
                      <a:pt x="1669" y="22517"/>
                      <a:pt x="5071" y="30723"/>
                      <a:pt x="12943" y="30890"/>
                    </a:cubicBezTo>
                    <a:cubicBezTo>
                      <a:pt x="13034" y="30892"/>
                      <a:pt x="13124" y="30893"/>
                      <a:pt x="13213" y="30893"/>
                    </a:cubicBezTo>
                    <a:cubicBezTo>
                      <a:pt x="21188" y="30893"/>
                      <a:pt x="24398" y="22108"/>
                      <a:pt x="25552" y="15412"/>
                    </a:cubicBezTo>
                    <a:cubicBezTo>
                      <a:pt x="26620" y="9241"/>
                      <a:pt x="23484" y="2403"/>
                      <a:pt x="17513" y="434"/>
                    </a:cubicBezTo>
                    <a:cubicBezTo>
                      <a:pt x="17113" y="301"/>
                      <a:pt x="15645" y="1"/>
                      <a:pt x="15111"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5"/>
              <p:cNvSpPr/>
              <p:nvPr/>
            </p:nvSpPr>
            <p:spPr>
              <a:xfrm>
                <a:off x="2433525" y="2895100"/>
                <a:ext cx="718875" cy="575450"/>
              </a:xfrm>
              <a:custGeom>
                <a:rect b="b" l="l" r="r" t="t"/>
                <a:pathLst>
                  <a:path extrusionOk="0" h="23018" w="28755">
                    <a:moveTo>
                      <a:pt x="14077" y="1"/>
                    </a:moveTo>
                    <a:cubicBezTo>
                      <a:pt x="5704" y="1"/>
                      <a:pt x="0" y="3170"/>
                      <a:pt x="67" y="8840"/>
                    </a:cubicBezTo>
                    <a:cubicBezTo>
                      <a:pt x="100" y="11175"/>
                      <a:pt x="1168" y="21649"/>
                      <a:pt x="1168" y="21649"/>
                    </a:cubicBezTo>
                    <a:cubicBezTo>
                      <a:pt x="3469" y="18948"/>
                      <a:pt x="4036" y="13677"/>
                      <a:pt x="4036" y="13677"/>
                    </a:cubicBezTo>
                    <a:cubicBezTo>
                      <a:pt x="4965" y="14366"/>
                      <a:pt x="6069" y="14699"/>
                      <a:pt x="7270" y="14699"/>
                    </a:cubicBezTo>
                    <a:cubicBezTo>
                      <a:pt x="8742" y="14699"/>
                      <a:pt x="10359" y="14199"/>
                      <a:pt x="11975" y="13243"/>
                    </a:cubicBezTo>
                    <a:cubicBezTo>
                      <a:pt x="14565" y="11713"/>
                      <a:pt x="16998" y="11429"/>
                      <a:pt x="19024" y="11429"/>
                    </a:cubicBezTo>
                    <a:cubicBezTo>
                      <a:pt x="19295" y="11429"/>
                      <a:pt x="19559" y="11434"/>
                      <a:pt x="19814" y="11442"/>
                    </a:cubicBezTo>
                    <a:cubicBezTo>
                      <a:pt x="21983" y="11475"/>
                      <a:pt x="22983" y="13610"/>
                      <a:pt x="23750" y="17113"/>
                    </a:cubicBezTo>
                    <a:cubicBezTo>
                      <a:pt x="24518" y="20582"/>
                      <a:pt x="25585" y="23017"/>
                      <a:pt x="25585" y="23017"/>
                    </a:cubicBezTo>
                    <a:cubicBezTo>
                      <a:pt x="25585" y="23017"/>
                      <a:pt x="28754" y="12476"/>
                      <a:pt x="27987" y="9007"/>
                    </a:cubicBezTo>
                    <a:cubicBezTo>
                      <a:pt x="27220" y="5505"/>
                      <a:pt x="22216" y="5371"/>
                      <a:pt x="22216" y="5371"/>
                    </a:cubicBezTo>
                    <a:cubicBezTo>
                      <a:pt x="21682" y="2969"/>
                      <a:pt x="20848" y="34"/>
                      <a:pt x="140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5"/>
              <p:cNvSpPr/>
              <p:nvPr/>
            </p:nvSpPr>
            <p:spPr>
              <a:xfrm>
                <a:off x="2462700" y="3380450"/>
                <a:ext cx="617125" cy="570275"/>
              </a:xfrm>
              <a:custGeom>
                <a:rect b="b" l="l" r="r" t="t"/>
                <a:pathLst>
                  <a:path extrusionOk="0" h="22811" w="24685">
                    <a:moveTo>
                      <a:pt x="1368" y="1"/>
                    </a:moveTo>
                    <a:lnTo>
                      <a:pt x="1" y="2235"/>
                    </a:lnTo>
                    <a:cubicBezTo>
                      <a:pt x="1" y="2235"/>
                      <a:pt x="101" y="7372"/>
                      <a:pt x="1602" y="13810"/>
                    </a:cubicBezTo>
                    <a:cubicBezTo>
                      <a:pt x="3526" y="21956"/>
                      <a:pt x="9076" y="22810"/>
                      <a:pt x="11319" y="22810"/>
                    </a:cubicBezTo>
                    <a:cubicBezTo>
                      <a:pt x="11914" y="22810"/>
                      <a:pt x="12276" y="22750"/>
                      <a:pt x="12276" y="22750"/>
                    </a:cubicBezTo>
                    <a:cubicBezTo>
                      <a:pt x="12276" y="22750"/>
                      <a:pt x="12644" y="22810"/>
                      <a:pt x="13249" y="22810"/>
                    </a:cubicBezTo>
                    <a:cubicBezTo>
                      <a:pt x="15527" y="22810"/>
                      <a:pt x="21159" y="21956"/>
                      <a:pt x="23084" y="13810"/>
                    </a:cubicBezTo>
                    <a:cubicBezTo>
                      <a:pt x="24618" y="7372"/>
                      <a:pt x="24685" y="2235"/>
                      <a:pt x="24685" y="2235"/>
                    </a:cubicBezTo>
                    <a:lnTo>
                      <a:pt x="23351" y="1"/>
                    </a:lnTo>
                    <a:cubicBezTo>
                      <a:pt x="23351" y="1"/>
                      <a:pt x="22417" y="8907"/>
                      <a:pt x="19014" y="10441"/>
                    </a:cubicBezTo>
                    <a:cubicBezTo>
                      <a:pt x="19014" y="10441"/>
                      <a:pt x="18236" y="9367"/>
                      <a:pt x="16126" y="9367"/>
                    </a:cubicBezTo>
                    <a:cubicBezTo>
                      <a:pt x="15147" y="9367"/>
                      <a:pt x="13883" y="9598"/>
                      <a:pt x="12276" y="10275"/>
                    </a:cubicBezTo>
                    <a:cubicBezTo>
                      <a:pt x="10670" y="9598"/>
                      <a:pt x="9422" y="9367"/>
                      <a:pt x="8466" y="9367"/>
                    </a:cubicBezTo>
                    <a:cubicBezTo>
                      <a:pt x="6405" y="9367"/>
                      <a:pt x="5705" y="10441"/>
                      <a:pt x="5705" y="10441"/>
                    </a:cubicBezTo>
                    <a:cubicBezTo>
                      <a:pt x="2302" y="8907"/>
                      <a:pt x="1368" y="1"/>
                      <a:pt x="1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55"/>
            <p:cNvGrpSpPr/>
            <p:nvPr/>
          </p:nvGrpSpPr>
          <p:grpSpPr>
            <a:xfrm flipH="1">
              <a:off x="7281215" y="3728686"/>
              <a:ext cx="893364" cy="892859"/>
              <a:chOff x="889282" y="2874625"/>
              <a:chExt cx="1356253" cy="1355487"/>
            </a:xfrm>
          </p:grpSpPr>
          <p:sp>
            <p:nvSpPr>
              <p:cNvPr id="1433" name="Google Shape;1433;p55"/>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5"/>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5"/>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6" name="Google Shape;1436;p55"/>
          <p:cNvGrpSpPr/>
          <p:nvPr/>
        </p:nvGrpSpPr>
        <p:grpSpPr>
          <a:xfrm>
            <a:off x="492127" y="2978836"/>
            <a:ext cx="480951" cy="493217"/>
            <a:chOff x="492127" y="2978836"/>
            <a:chExt cx="480951" cy="493217"/>
          </a:xfrm>
        </p:grpSpPr>
        <p:sp>
          <p:nvSpPr>
            <p:cNvPr id="1437" name="Google Shape;1437;p55"/>
            <p:cNvSpPr/>
            <p:nvPr/>
          </p:nvSpPr>
          <p:spPr>
            <a:xfrm rot="798727">
              <a:off x="521644" y="300337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5"/>
            <p:cNvSpPr/>
            <p:nvPr/>
          </p:nvSpPr>
          <p:spPr>
            <a:xfrm rot="798727">
              <a:off x="798212" y="327578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55"/>
          <p:cNvGrpSpPr/>
          <p:nvPr/>
        </p:nvGrpSpPr>
        <p:grpSpPr>
          <a:xfrm>
            <a:off x="6800277" y="4200424"/>
            <a:ext cx="480951" cy="493217"/>
            <a:chOff x="6800277" y="4200424"/>
            <a:chExt cx="480951" cy="493217"/>
          </a:xfrm>
        </p:grpSpPr>
        <p:sp>
          <p:nvSpPr>
            <p:cNvPr id="1440" name="Google Shape;1440;p55"/>
            <p:cNvSpPr/>
            <p:nvPr/>
          </p:nvSpPr>
          <p:spPr>
            <a:xfrm rot="798727">
              <a:off x="6829794" y="4224958"/>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5"/>
            <p:cNvSpPr/>
            <p:nvPr/>
          </p:nvSpPr>
          <p:spPr>
            <a:xfrm rot="798727">
              <a:off x="7106362" y="4497368"/>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sp>
        <p:nvSpPr>
          <p:cNvPr id="1446" name="Google Shape;1446;p5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WELCOME!</a:t>
            </a:r>
            <a:endParaRPr/>
          </a:p>
        </p:txBody>
      </p:sp>
      <p:sp>
        <p:nvSpPr>
          <p:cNvPr id="1447" name="Google Shape;1447;p56"/>
          <p:cNvSpPr txBox="1"/>
          <p:nvPr>
            <p:ph idx="1" type="subTitle"/>
          </p:nvPr>
        </p:nvSpPr>
        <p:spPr>
          <a:xfrm>
            <a:off x="4572000" y="2022550"/>
            <a:ext cx="3858600" cy="1269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hot—even hotter than Mercury—and its atmosphere is extremely poisonous</a:t>
            </a:r>
            <a:endParaRPr/>
          </a:p>
        </p:txBody>
      </p:sp>
      <p:grpSp>
        <p:nvGrpSpPr>
          <p:cNvPr id="1448" name="Google Shape;1448;p56"/>
          <p:cNvGrpSpPr/>
          <p:nvPr/>
        </p:nvGrpSpPr>
        <p:grpSpPr>
          <a:xfrm>
            <a:off x="1147970" y="1241565"/>
            <a:ext cx="2650612" cy="3357849"/>
            <a:chOff x="1127420" y="1046990"/>
            <a:chExt cx="2650612" cy="3357849"/>
          </a:xfrm>
        </p:grpSpPr>
        <p:grpSp>
          <p:nvGrpSpPr>
            <p:cNvPr id="1449" name="Google Shape;1449;p56"/>
            <p:cNvGrpSpPr/>
            <p:nvPr/>
          </p:nvGrpSpPr>
          <p:grpSpPr>
            <a:xfrm>
              <a:off x="1127420" y="2401408"/>
              <a:ext cx="2643167" cy="2003430"/>
              <a:chOff x="1249420" y="2562548"/>
              <a:chExt cx="2220776" cy="1683272"/>
            </a:xfrm>
          </p:grpSpPr>
          <p:sp>
            <p:nvSpPr>
              <p:cNvPr id="1450" name="Google Shape;1450;p56"/>
              <p:cNvSpPr/>
              <p:nvPr/>
            </p:nvSpPr>
            <p:spPr>
              <a:xfrm>
                <a:off x="1513257" y="2626239"/>
                <a:ext cx="372699" cy="377024"/>
              </a:xfrm>
              <a:custGeom>
                <a:rect b="b" l="l" r="r" t="t"/>
                <a:pathLst>
                  <a:path extrusionOk="0" h="18830" w="18614">
                    <a:moveTo>
                      <a:pt x="5667" y="0"/>
                    </a:moveTo>
                    <a:cubicBezTo>
                      <a:pt x="3990" y="0"/>
                      <a:pt x="2108" y="260"/>
                      <a:pt x="0" y="864"/>
                    </a:cubicBezTo>
                    <a:cubicBezTo>
                      <a:pt x="0" y="864"/>
                      <a:pt x="7806" y="2965"/>
                      <a:pt x="5037" y="10637"/>
                    </a:cubicBezTo>
                    <a:cubicBezTo>
                      <a:pt x="5037" y="10637"/>
                      <a:pt x="1735" y="15341"/>
                      <a:pt x="5371" y="18810"/>
                    </a:cubicBezTo>
                    <a:cubicBezTo>
                      <a:pt x="5371" y="18810"/>
                      <a:pt x="5582" y="18830"/>
                      <a:pt x="5954" y="18830"/>
                    </a:cubicBezTo>
                    <a:cubicBezTo>
                      <a:pt x="8044" y="18830"/>
                      <a:pt x="15216" y="18205"/>
                      <a:pt x="18613" y="9937"/>
                    </a:cubicBezTo>
                    <a:cubicBezTo>
                      <a:pt x="18613" y="9937"/>
                      <a:pt x="16043" y="0"/>
                      <a:pt x="56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1513257" y="2642338"/>
                <a:ext cx="249721" cy="360866"/>
              </a:xfrm>
              <a:custGeom>
                <a:rect b="b" l="l" r="r" t="t"/>
                <a:pathLst>
                  <a:path extrusionOk="0" h="18023" w="12472">
                    <a:moveTo>
                      <a:pt x="999" y="1"/>
                    </a:moveTo>
                    <a:cubicBezTo>
                      <a:pt x="379" y="1"/>
                      <a:pt x="0" y="60"/>
                      <a:pt x="0" y="60"/>
                    </a:cubicBezTo>
                    <a:cubicBezTo>
                      <a:pt x="0" y="60"/>
                      <a:pt x="7806" y="2161"/>
                      <a:pt x="5037" y="9833"/>
                    </a:cubicBezTo>
                    <a:cubicBezTo>
                      <a:pt x="5037" y="9833"/>
                      <a:pt x="1735" y="14537"/>
                      <a:pt x="5371" y="18006"/>
                    </a:cubicBezTo>
                    <a:cubicBezTo>
                      <a:pt x="5371" y="18006"/>
                      <a:pt x="5566" y="18023"/>
                      <a:pt x="5913" y="18023"/>
                    </a:cubicBezTo>
                    <a:cubicBezTo>
                      <a:pt x="6854" y="18023"/>
                      <a:pt x="8908" y="17898"/>
                      <a:pt x="11175" y="16972"/>
                    </a:cubicBezTo>
                    <a:cubicBezTo>
                      <a:pt x="12472" y="1349"/>
                      <a:pt x="3971" y="1"/>
                      <a:pt x="999" y="1"/>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1651492" y="3869777"/>
                <a:ext cx="360685" cy="376043"/>
              </a:xfrm>
              <a:custGeom>
                <a:rect b="b" l="l" r="r" t="t"/>
                <a:pathLst>
                  <a:path extrusionOk="0" h="18781" w="18014">
                    <a:moveTo>
                      <a:pt x="2936" y="0"/>
                    </a:moveTo>
                    <a:lnTo>
                      <a:pt x="1" y="18781"/>
                    </a:lnTo>
                    <a:lnTo>
                      <a:pt x="13511" y="18781"/>
                    </a:lnTo>
                    <a:cubicBezTo>
                      <a:pt x="15979" y="18781"/>
                      <a:pt x="16579" y="15778"/>
                      <a:pt x="16646" y="15211"/>
                    </a:cubicBezTo>
                    <a:lnTo>
                      <a:pt x="16680" y="15111"/>
                    </a:lnTo>
                    <a:lnTo>
                      <a:pt x="18014" y="6438"/>
                    </a:lnTo>
                    <a:lnTo>
                      <a:pt x="293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2330755" y="3869777"/>
                <a:ext cx="382710" cy="376043"/>
              </a:xfrm>
              <a:custGeom>
                <a:rect b="b" l="l" r="r" t="t"/>
                <a:pathLst>
                  <a:path extrusionOk="0" h="18781" w="19114">
                    <a:moveTo>
                      <a:pt x="2969" y="0"/>
                    </a:moveTo>
                    <a:lnTo>
                      <a:pt x="0" y="18781"/>
                    </a:lnTo>
                    <a:lnTo>
                      <a:pt x="13510" y="18781"/>
                    </a:lnTo>
                    <a:cubicBezTo>
                      <a:pt x="15978" y="18781"/>
                      <a:pt x="16579" y="15778"/>
                      <a:pt x="16679" y="15211"/>
                    </a:cubicBezTo>
                    <a:lnTo>
                      <a:pt x="16679" y="15111"/>
                    </a:lnTo>
                    <a:lnTo>
                      <a:pt x="191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1249420" y="3312751"/>
                <a:ext cx="370717" cy="386735"/>
              </a:xfrm>
              <a:custGeom>
                <a:rect b="b" l="l" r="r" t="t"/>
                <a:pathLst>
                  <a:path extrusionOk="0" h="19315" w="18515">
                    <a:moveTo>
                      <a:pt x="4004" y="0"/>
                    </a:moveTo>
                    <a:cubicBezTo>
                      <a:pt x="1802" y="0"/>
                      <a:pt x="1" y="1802"/>
                      <a:pt x="1" y="4003"/>
                    </a:cubicBezTo>
                    <a:lnTo>
                      <a:pt x="1" y="15311"/>
                    </a:lnTo>
                    <a:cubicBezTo>
                      <a:pt x="1" y="17513"/>
                      <a:pt x="1802" y="19314"/>
                      <a:pt x="4004" y="19314"/>
                    </a:cubicBezTo>
                    <a:lnTo>
                      <a:pt x="14511" y="19314"/>
                    </a:lnTo>
                    <a:cubicBezTo>
                      <a:pt x="16713" y="19314"/>
                      <a:pt x="18514" y="17513"/>
                      <a:pt x="18514" y="15311"/>
                    </a:cubicBezTo>
                    <a:lnTo>
                      <a:pt x="18514" y="4003"/>
                    </a:lnTo>
                    <a:cubicBezTo>
                      <a:pt x="18514" y="1802"/>
                      <a:pt x="16713" y="0"/>
                      <a:pt x="145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6"/>
              <p:cNvSpPr/>
              <p:nvPr/>
            </p:nvSpPr>
            <p:spPr>
              <a:xfrm>
                <a:off x="1434428" y="2704968"/>
                <a:ext cx="1637700" cy="1405940"/>
              </a:xfrm>
              <a:custGeom>
                <a:rect b="b" l="l" r="r" t="t"/>
                <a:pathLst>
                  <a:path extrusionOk="0" h="70218" w="81793">
                    <a:moveTo>
                      <a:pt x="40897" y="0"/>
                    </a:moveTo>
                    <a:cubicBezTo>
                      <a:pt x="18314" y="0"/>
                      <a:pt x="1" y="15712"/>
                      <a:pt x="1" y="35126"/>
                    </a:cubicBezTo>
                    <a:cubicBezTo>
                      <a:pt x="1" y="54506"/>
                      <a:pt x="18314" y="70217"/>
                      <a:pt x="40897" y="70217"/>
                    </a:cubicBezTo>
                    <a:cubicBezTo>
                      <a:pt x="63480" y="70217"/>
                      <a:pt x="81793" y="54506"/>
                      <a:pt x="81793" y="35126"/>
                    </a:cubicBezTo>
                    <a:cubicBezTo>
                      <a:pt x="81793" y="15712"/>
                      <a:pt x="63480" y="0"/>
                      <a:pt x="408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6"/>
              <p:cNvSpPr/>
              <p:nvPr/>
            </p:nvSpPr>
            <p:spPr>
              <a:xfrm>
                <a:off x="2034863" y="2753062"/>
                <a:ext cx="473572" cy="92184"/>
              </a:xfrm>
              <a:custGeom>
                <a:rect b="b" l="l" r="r" t="t"/>
                <a:pathLst>
                  <a:path extrusionOk="0" h="4604" w="23652">
                    <a:moveTo>
                      <a:pt x="10909" y="0"/>
                    </a:moveTo>
                    <a:cubicBezTo>
                      <a:pt x="7706" y="0"/>
                      <a:pt x="4504" y="334"/>
                      <a:pt x="1402" y="1001"/>
                    </a:cubicBezTo>
                    <a:cubicBezTo>
                      <a:pt x="535" y="1201"/>
                      <a:pt x="1" y="2068"/>
                      <a:pt x="168" y="2936"/>
                    </a:cubicBezTo>
                    <a:cubicBezTo>
                      <a:pt x="340" y="3680"/>
                      <a:pt x="1003" y="4178"/>
                      <a:pt x="1735" y="4178"/>
                    </a:cubicBezTo>
                    <a:cubicBezTo>
                      <a:pt x="1856" y="4178"/>
                      <a:pt x="1979" y="4165"/>
                      <a:pt x="2102" y="4136"/>
                    </a:cubicBezTo>
                    <a:cubicBezTo>
                      <a:pt x="4971" y="3536"/>
                      <a:pt x="7940" y="3202"/>
                      <a:pt x="10909" y="3202"/>
                    </a:cubicBezTo>
                    <a:cubicBezTo>
                      <a:pt x="14511" y="3202"/>
                      <a:pt x="18047" y="3669"/>
                      <a:pt x="21450" y="4570"/>
                    </a:cubicBezTo>
                    <a:cubicBezTo>
                      <a:pt x="21583" y="4603"/>
                      <a:pt x="21750" y="4603"/>
                      <a:pt x="21883" y="4603"/>
                    </a:cubicBezTo>
                    <a:cubicBezTo>
                      <a:pt x="22584" y="4603"/>
                      <a:pt x="23218" y="4136"/>
                      <a:pt x="23418" y="3436"/>
                    </a:cubicBezTo>
                    <a:cubicBezTo>
                      <a:pt x="23651" y="2569"/>
                      <a:pt x="23117" y="1701"/>
                      <a:pt x="22284" y="1468"/>
                    </a:cubicBezTo>
                    <a:cubicBezTo>
                      <a:pt x="18614" y="501"/>
                      <a:pt x="14778" y="0"/>
                      <a:pt x="1090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1836500" y="2732359"/>
                <a:ext cx="189713" cy="170331"/>
              </a:xfrm>
              <a:custGeom>
                <a:rect b="b" l="l" r="r" t="t"/>
                <a:pathLst>
                  <a:path extrusionOk="0" h="8507" w="9475">
                    <a:moveTo>
                      <a:pt x="9474" y="0"/>
                    </a:moveTo>
                    <a:lnTo>
                      <a:pt x="9474" y="0"/>
                    </a:lnTo>
                    <a:cubicBezTo>
                      <a:pt x="6405" y="767"/>
                      <a:pt x="3470" y="1835"/>
                      <a:pt x="735" y="3169"/>
                    </a:cubicBezTo>
                    <a:lnTo>
                      <a:pt x="1" y="8506"/>
                    </a:lnTo>
                    <a:cubicBezTo>
                      <a:pt x="1" y="8506"/>
                      <a:pt x="7640" y="6505"/>
                      <a:pt x="9474"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2901797" y="2990409"/>
                <a:ext cx="568399" cy="317016"/>
              </a:xfrm>
              <a:custGeom>
                <a:rect b="b" l="l" r="r" t="t"/>
                <a:pathLst>
                  <a:path extrusionOk="0" h="15833" w="28388">
                    <a:moveTo>
                      <a:pt x="12243" y="7794"/>
                    </a:moveTo>
                    <a:cubicBezTo>
                      <a:pt x="13410" y="8461"/>
                      <a:pt x="14544" y="9561"/>
                      <a:pt x="15545" y="11096"/>
                    </a:cubicBezTo>
                    <a:lnTo>
                      <a:pt x="15645" y="11196"/>
                    </a:lnTo>
                    <a:cubicBezTo>
                      <a:pt x="15778" y="11363"/>
                      <a:pt x="16312" y="12130"/>
                      <a:pt x="16279" y="12730"/>
                    </a:cubicBezTo>
                    <a:cubicBezTo>
                      <a:pt x="16245" y="12897"/>
                      <a:pt x="16212" y="13097"/>
                      <a:pt x="15945" y="13331"/>
                    </a:cubicBezTo>
                    <a:cubicBezTo>
                      <a:pt x="15775" y="13395"/>
                      <a:pt x="15575" y="13445"/>
                      <a:pt x="15361" y="13445"/>
                    </a:cubicBezTo>
                    <a:cubicBezTo>
                      <a:pt x="14904" y="13445"/>
                      <a:pt x="14386" y="13215"/>
                      <a:pt x="13977" y="12397"/>
                    </a:cubicBezTo>
                    <a:lnTo>
                      <a:pt x="13910" y="12297"/>
                    </a:lnTo>
                    <a:cubicBezTo>
                      <a:pt x="13910" y="12263"/>
                      <a:pt x="12543" y="10095"/>
                      <a:pt x="12243" y="7794"/>
                    </a:cubicBezTo>
                    <a:close/>
                    <a:moveTo>
                      <a:pt x="17848" y="1"/>
                    </a:moveTo>
                    <a:cubicBezTo>
                      <a:pt x="15188" y="1"/>
                      <a:pt x="13162" y="1051"/>
                      <a:pt x="13043" y="1122"/>
                    </a:cubicBezTo>
                    <a:lnTo>
                      <a:pt x="13010" y="1122"/>
                    </a:lnTo>
                    <a:cubicBezTo>
                      <a:pt x="11509" y="1989"/>
                      <a:pt x="10541" y="3190"/>
                      <a:pt x="10074" y="4725"/>
                    </a:cubicBezTo>
                    <a:lnTo>
                      <a:pt x="9974" y="4725"/>
                    </a:lnTo>
                    <a:cubicBezTo>
                      <a:pt x="9839" y="4718"/>
                      <a:pt x="9705" y="4714"/>
                      <a:pt x="9571" y="4714"/>
                    </a:cubicBezTo>
                    <a:cubicBezTo>
                      <a:pt x="4587" y="4714"/>
                      <a:pt x="597" y="9434"/>
                      <a:pt x="434" y="9662"/>
                    </a:cubicBezTo>
                    <a:cubicBezTo>
                      <a:pt x="1" y="10162"/>
                      <a:pt x="67" y="10929"/>
                      <a:pt x="601" y="11329"/>
                    </a:cubicBezTo>
                    <a:cubicBezTo>
                      <a:pt x="824" y="11523"/>
                      <a:pt x="1101" y="11617"/>
                      <a:pt x="1375" y="11617"/>
                    </a:cubicBezTo>
                    <a:cubicBezTo>
                      <a:pt x="1713" y="11617"/>
                      <a:pt x="2047" y="11473"/>
                      <a:pt x="2269" y="11196"/>
                    </a:cubicBezTo>
                    <a:cubicBezTo>
                      <a:pt x="2302" y="11130"/>
                      <a:pt x="5694" y="7123"/>
                      <a:pt x="9586" y="7123"/>
                    </a:cubicBezTo>
                    <a:cubicBezTo>
                      <a:pt x="9648" y="7123"/>
                      <a:pt x="9711" y="7124"/>
                      <a:pt x="9774" y="7126"/>
                    </a:cubicBezTo>
                    <a:cubicBezTo>
                      <a:pt x="9874" y="10195"/>
                      <a:pt x="11575" y="13097"/>
                      <a:pt x="11842" y="13531"/>
                    </a:cubicBezTo>
                    <a:cubicBezTo>
                      <a:pt x="12743" y="15266"/>
                      <a:pt x="14144" y="15833"/>
                      <a:pt x="15378" y="15833"/>
                    </a:cubicBezTo>
                    <a:cubicBezTo>
                      <a:pt x="16012" y="15833"/>
                      <a:pt x="16612" y="15699"/>
                      <a:pt x="17079" y="15466"/>
                    </a:cubicBezTo>
                    <a:lnTo>
                      <a:pt x="17179" y="15399"/>
                    </a:lnTo>
                    <a:lnTo>
                      <a:pt x="17280" y="15332"/>
                    </a:lnTo>
                    <a:cubicBezTo>
                      <a:pt x="18113" y="14698"/>
                      <a:pt x="18580" y="13898"/>
                      <a:pt x="18647" y="12997"/>
                    </a:cubicBezTo>
                    <a:cubicBezTo>
                      <a:pt x="18814" y="11396"/>
                      <a:pt x="17813" y="10028"/>
                      <a:pt x="17513" y="9695"/>
                    </a:cubicBezTo>
                    <a:cubicBezTo>
                      <a:pt x="16012" y="7460"/>
                      <a:pt x="14311" y="5959"/>
                      <a:pt x="12409" y="5225"/>
                    </a:cubicBezTo>
                    <a:cubicBezTo>
                      <a:pt x="12743" y="4391"/>
                      <a:pt x="13310" y="3757"/>
                      <a:pt x="14177" y="3257"/>
                    </a:cubicBezTo>
                    <a:cubicBezTo>
                      <a:pt x="14367" y="3162"/>
                      <a:pt x="15930" y="2414"/>
                      <a:pt x="17906" y="2414"/>
                    </a:cubicBezTo>
                    <a:cubicBezTo>
                      <a:pt x="18717" y="2414"/>
                      <a:pt x="19598" y="2540"/>
                      <a:pt x="20482" y="2890"/>
                    </a:cubicBezTo>
                    <a:cubicBezTo>
                      <a:pt x="22817" y="3824"/>
                      <a:pt x="24651" y="6126"/>
                      <a:pt x="25886" y="9762"/>
                    </a:cubicBezTo>
                    <a:cubicBezTo>
                      <a:pt x="26073" y="10244"/>
                      <a:pt x="26540" y="10554"/>
                      <a:pt x="27045" y="10554"/>
                    </a:cubicBezTo>
                    <a:cubicBezTo>
                      <a:pt x="27169" y="10554"/>
                      <a:pt x="27295" y="10535"/>
                      <a:pt x="27420" y="10495"/>
                    </a:cubicBezTo>
                    <a:cubicBezTo>
                      <a:pt x="28054" y="10262"/>
                      <a:pt x="28387" y="9595"/>
                      <a:pt x="28154" y="8961"/>
                    </a:cubicBezTo>
                    <a:cubicBezTo>
                      <a:pt x="26686" y="4658"/>
                      <a:pt x="24385" y="1856"/>
                      <a:pt x="21316" y="655"/>
                    </a:cubicBezTo>
                    <a:cubicBezTo>
                      <a:pt x="20112" y="174"/>
                      <a:pt x="18928" y="1"/>
                      <a:pt x="178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a:off x="1644825" y="3071640"/>
                <a:ext cx="109543" cy="188372"/>
              </a:xfrm>
              <a:custGeom>
                <a:rect b="b" l="l" r="r" t="t"/>
                <a:pathLst>
                  <a:path extrusionOk="0" h="9408" w="5471">
                    <a:moveTo>
                      <a:pt x="2736" y="1"/>
                    </a:moveTo>
                    <a:cubicBezTo>
                      <a:pt x="1201" y="1"/>
                      <a:pt x="0" y="2102"/>
                      <a:pt x="0" y="4704"/>
                    </a:cubicBezTo>
                    <a:cubicBezTo>
                      <a:pt x="0" y="7306"/>
                      <a:pt x="1201" y="9407"/>
                      <a:pt x="2736" y="9407"/>
                    </a:cubicBezTo>
                    <a:cubicBezTo>
                      <a:pt x="4237" y="9407"/>
                      <a:pt x="5471" y="7306"/>
                      <a:pt x="5471" y="4704"/>
                    </a:cubicBezTo>
                    <a:cubicBezTo>
                      <a:pt x="5471" y="2102"/>
                      <a:pt x="4237" y="1"/>
                      <a:pt x="27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p:nvPr/>
            </p:nvSpPr>
            <p:spPr>
              <a:xfrm>
                <a:off x="1582034" y="2562548"/>
                <a:ext cx="372719" cy="376603"/>
              </a:xfrm>
              <a:custGeom>
                <a:rect b="b" l="l" r="r" t="t"/>
                <a:pathLst>
                  <a:path extrusionOk="0" h="18809" w="18615">
                    <a:moveTo>
                      <a:pt x="5701" y="0"/>
                    </a:moveTo>
                    <a:cubicBezTo>
                      <a:pt x="4015" y="0"/>
                      <a:pt x="2123" y="263"/>
                      <a:pt x="1" y="876"/>
                    </a:cubicBezTo>
                    <a:cubicBezTo>
                      <a:pt x="1" y="876"/>
                      <a:pt x="7806" y="2944"/>
                      <a:pt x="5038" y="10616"/>
                    </a:cubicBezTo>
                    <a:cubicBezTo>
                      <a:pt x="5038" y="10616"/>
                      <a:pt x="1735" y="15319"/>
                      <a:pt x="5405" y="18788"/>
                    </a:cubicBezTo>
                    <a:cubicBezTo>
                      <a:pt x="5405" y="18788"/>
                      <a:pt x="5615" y="18808"/>
                      <a:pt x="5986" y="18808"/>
                    </a:cubicBezTo>
                    <a:cubicBezTo>
                      <a:pt x="8069" y="18808"/>
                      <a:pt x="15216" y="18183"/>
                      <a:pt x="18614" y="9915"/>
                    </a:cubicBezTo>
                    <a:cubicBezTo>
                      <a:pt x="18614" y="9915"/>
                      <a:pt x="16049" y="0"/>
                      <a:pt x="57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6"/>
              <p:cNvSpPr/>
              <p:nvPr/>
            </p:nvSpPr>
            <p:spPr>
              <a:xfrm>
                <a:off x="1582034" y="2578846"/>
                <a:ext cx="249661" cy="360365"/>
              </a:xfrm>
              <a:custGeom>
                <a:rect b="b" l="l" r="r" t="t"/>
                <a:pathLst>
                  <a:path extrusionOk="0" h="17998" w="12469">
                    <a:moveTo>
                      <a:pt x="1026" y="0"/>
                    </a:moveTo>
                    <a:cubicBezTo>
                      <a:pt x="391" y="0"/>
                      <a:pt x="1" y="62"/>
                      <a:pt x="1" y="62"/>
                    </a:cubicBezTo>
                    <a:cubicBezTo>
                      <a:pt x="1" y="62"/>
                      <a:pt x="7806" y="2130"/>
                      <a:pt x="5038" y="9802"/>
                    </a:cubicBezTo>
                    <a:cubicBezTo>
                      <a:pt x="5038" y="9802"/>
                      <a:pt x="1735" y="14505"/>
                      <a:pt x="5405" y="17974"/>
                    </a:cubicBezTo>
                    <a:cubicBezTo>
                      <a:pt x="5405" y="17974"/>
                      <a:pt x="5631" y="17997"/>
                      <a:pt x="6027" y="17997"/>
                    </a:cubicBezTo>
                    <a:cubicBezTo>
                      <a:pt x="6994" y="17997"/>
                      <a:pt x="8976" y="17863"/>
                      <a:pt x="11175" y="16940"/>
                    </a:cubicBezTo>
                    <a:cubicBezTo>
                      <a:pt x="12469" y="1363"/>
                      <a:pt x="4021" y="0"/>
                      <a:pt x="1026"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56"/>
            <p:cNvGrpSpPr/>
            <p:nvPr/>
          </p:nvGrpSpPr>
          <p:grpSpPr>
            <a:xfrm>
              <a:off x="2759179" y="3939588"/>
              <a:ext cx="1018854" cy="465250"/>
              <a:chOff x="5327405" y="4041600"/>
              <a:chExt cx="1554315" cy="709763"/>
            </a:xfrm>
          </p:grpSpPr>
          <p:sp>
            <p:nvSpPr>
              <p:cNvPr id="1463" name="Google Shape;1463;p56"/>
              <p:cNvSpPr/>
              <p:nvPr/>
            </p:nvSpPr>
            <p:spPr>
              <a:xfrm flipH="1">
                <a:off x="5358266" y="4041600"/>
                <a:ext cx="1261280" cy="240679"/>
              </a:xfrm>
              <a:custGeom>
                <a:rect b="b" l="l" r="r" t="t"/>
                <a:pathLst>
                  <a:path extrusionOk="0" h="7813" w="40944">
                    <a:moveTo>
                      <a:pt x="0" y="1"/>
                    </a:moveTo>
                    <a:lnTo>
                      <a:pt x="0" y="7813"/>
                    </a:lnTo>
                    <a:lnTo>
                      <a:pt x="40944" y="7813"/>
                    </a:lnTo>
                    <a:lnTo>
                      <a:pt x="4094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flipH="1">
                <a:off x="5327405"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6"/>
              <p:cNvSpPr/>
              <p:nvPr/>
            </p:nvSpPr>
            <p:spPr>
              <a:xfrm flipH="1">
                <a:off x="5529599" y="4510715"/>
                <a:ext cx="1262235" cy="240649"/>
              </a:xfrm>
              <a:custGeom>
                <a:rect b="b" l="l" r="r" t="t"/>
                <a:pathLst>
                  <a:path extrusionOk="0" h="7812" w="40975">
                    <a:moveTo>
                      <a:pt x="1" y="0"/>
                    </a:moveTo>
                    <a:lnTo>
                      <a:pt x="1" y="7812"/>
                    </a:lnTo>
                    <a:lnTo>
                      <a:pt x="40974" y="7812"/>
                    </a:lnTo>
                    <a:lnTo>
                      <a:pt x="40974" y="0"/>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6"/>
              <p:cNvSpPr/>
              <p:nvPr/>
            </p:nvSpPr>
            <p:spPr>
              <a:xfrm flipH="1">
                <a:off x="6730008"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6"/>
              <p:cNvSpPr/>
              <p:nvPr/>
            </p:nvSpPr>
            <p:spPr>
              <a:xfrm flipH="1">
                <a:off x="6618590"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6"/>
              <p:cNvSpPr/>
              <p:nvPr/>
            </p:nvSpPr>
            <p:spPr>
              <a:xfrm flipH="1">
                <a:off x="6506216"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6"/>
              <p:cNvSpPr/>
              <p:nvPr/>
            </p:nvSpPr>
            <p:spPr>
              <a:xfrm flipH="1">
                <a:off x="6394798"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6"/>
              <p:cNvSpPr/>
              <p:nvPr/>
            </p:nvSpPr>
            <p:spPr>
              <a:xfrm flipH="1">
                <a:off x="6282455"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6"/>
              <p:cNvSpPr/>
              <p:nvPr/>
            </p:nvSpPr>
            <p:spPr>
              <a:xfrm flipH="1">
                <a:off x="6170082"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6"/>
              <p:cNvSpPr/>
              <p:nvPr/>
            </p:nvSpPr>
            <p:spPr>
              <a:xfrm flipH="1">
                <a:off x="6058663" y="4510715"/>
                <a:ext cx="61826" cy="240649"/>
              </a:xfrm>
              <a:custGeom>
                <a:rect b="b" l="l" r="r" t="t"/>
                <a:pathLst>
                  <a:path extrusionOk="0" h="7812" w="2007">
                    <a:moveTo>
                      <a:pt x="0" y="0"/>
                    </a:moveTo>
                    <a:lnTo>
                      <a:pt x="0"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6"/>
              <p:cNvSpPr/>
              <p:nvPr/>
            </p:nvSpPr>
            <p:spPr>
              <a:xfrm flipH="1">
                <a:off x="5946321"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6"/>
              <p:cNvSpPr/>
              <p:nvPr/>
            </p:nvSpPr>
            <p:spPr>
              <a:xfrm flipH="1">
                <a:off x="5834871" y="4510715"/>
                <a:ext cx="62781" cy="240649"/>
              </a:xfrm>
              <a:custGeom>
                <a:rect b="b" l="l" r="r" t="t"/>
                <a:pathLst>
                  <a:path extrusionOk="0" h="7812" w="2038">
                    <a:moveTo>
                      <a:pt x="1" y="0"/>
                    </a:moveTo>
                    <a:lnTo>
                      <a:pt x="1"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6"/>
              <p:cNvSpPr/>
              <p:nvPr/>
            </p:nvSpPr>
            <p:spPr>
              <a:xfrm flipH="1">
                <a:off x="5723453"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6"/>
              <p:cNvSpPr/>
              <p:nvPr/>
            </p:nvSpPr>
            <p:spPr>
              <a:xfrm flipH="1">
                <a:off x="5612035"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6"/>
              <p:cNvSpPr/>
              <p:nvPr/>
            </p:nvSpPr>
            <p:spPr>
              <a:xfrm flipH="1">
                <a:off x="5499692"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6"/>
              <p:cNvSpPr/>
              <p:nvPr/>
            </p:nvSpPr>
            <p:spPr>
              <a:xfrm flipH="1">
                <a:off x="6557721"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6"/>
              <p:cNvSpPr/>
              <p:nvPr/>
            </p:nvSpPr>
            <p:spPr>
              <a:xfrm flipH="1">
                <a:off x="6445347" y="404160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6"/>
              <p:cNvSpPr/>
              <p:nvPr/>
            </p:nvSpPr>
            <p:spPr>
              <a:xfrm flipH="1">
                <a:off x="6333929" y="4041600"/>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flipH="1">
                <a:off x="6221586"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6"/>
              <p:cNvSpPr/>
              <p:nvPr/>
            </p:nvSpPr>
            <p:spPr>
              <a:xfrm flipH="1">
                <a:off x="6110168"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6"/>
              <p:cNvSpPr/>
              <p:nvPr/>
            </p:nvSpPr>
            <p:spPr>
              <a:xfrm flipH="1">
                <a:off x="5997794" y="4041600"/>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6"/>
              <p:cNvSpPr/>
              <p:nvPr/>
            </p:nvSpPr>
            <p:spPr>
              <a:xfrm flipH="1">
                <a:off x="5887331"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6"/>
              <p:cNvSpPr/>
              <p:nvPr/>
            </p:nvSpPr>
            <p:spPr>
              <a:xfrm flipH="1">
                <a:off x="5774033" y="4041600"/>
                <a:ext cx="62750" cy="240679"/>
              </a:xfrm>
              <a:custGeom>
                <a:rect b="b" l="l" r="r" t="t"/>
                <a:pathLst>
                  <a:path extrusionOk="0" h="7813" w="2037">
                    <a:moveTo>
                      <a:pt x="0" y="1"/>
                    </a:moveTo>
                    <a:lnTo>
                      <a:pt x="0"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6"/>
              <p:cNvSpPr/>
              <p:nvPr/>
            </p:nvSpPr>
            <p:spPr>
              <a:xfrm flipH="1">
                <a:off x="5663539"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6"/>
              <p:cNvSpPr/>
              <p:nvPr/>
            </p:nvSpPr>
            <p:spPr>
              <a:xfrm flipH="1">
                <a:off x="5551196"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6"/>
              <p:cNvSpPr/>
              <p:nvPr/>
            </p:nvSpPr>
            <p:spPr>
              <a:xfrm flipH="1">
                <a:off x="5439747" y="404160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6"/>
              <p:cNvSpPr/>
              <p:nvPr/>
            </p:nvSpPr>
            <p:spPr>
              <a:xfrm flipH="1">
                <a:off x="5619485" y="4277559"/>
                <a:ext cx="1262235" cy="241604"/>
              </a:xfrm>
              <a:custGeom>
                <a:rect b="b" l="l" r="r" t="t"/>
                <a:pathLst>
                  <a:path extrusionOk="0" h="7843" w="40975">
                    <a:moveTo>
                      <a:pt x="1" y="1"/>
                    </a:moveTo>
                    <a:lnTo>
                      <a:pt x="1" y="7843"/>
                    </a:lnTo>
                    <a:lnTo>
                      <a:pt x="40974" y="7843"/>
                    </a:lnTo>
                    <a:lnTo>
                      <a:pt x="40974"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6"/>
              <p:cNvSpPr/>
              <p:nvPr/>
            </p:nvSpPr>
            <p:spPr>
              <a:xfrm flipH="1">
                <a:off x="6819894"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6"/>
              <p:cNvSpPr/>
              <p:nvPr/>
            </p:nvSpPr>
            <p:spPr>
              <a:xfrm flipH="1">
                <a:off x="6707521"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6"/>
              <p:cNvSpPr/>
              <p:nvPr/>
            </p:nvSpPr>
            <p:spPr>
              <a:xfrm flipH="1">
                <a:off x="6596103"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6"/>
              <p:cNvSpPr/>
              <p:nvPr/>
            </p:nvSpPr>
            <p:spPr>
              <a:xfrm flipH="1">
                <a:off x="6483760"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6"/>
              <p:cNvSpPr/>
              <p:nvPr/>
            </p:nvSpPr>
            <p:spPr>
              <a:xfrm flipH="1">
                <a:off x="6372342" y="427755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6"/>
              <p:cNvSpPr/>
              <p:nvPr/>
            </p:nvSpPr>
            <p:spPr>
              <a:xfrm flipH="1">
                <a:off x="6259968"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6"/>
              <p:cNvSpPr/>
              <p:nvPr/>
            </p:nvSpPr>
            <p:spPr>
              <a:xfrm flipH="1">
                <a:off x="6148550" y="427755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6"/>
              <p:cNvSpPr/>
              <p:nvPr/>
            </p:nvSpPr>
            <p:spPr>
              <a:xfrm flipH="1">
                <a:off x="6037131" y="4277559"/>
                <a:ext cx="61826" cy="241604"/>
              </a:xfrm>
              <a:custGeom>
                <a:rect b="b" l="l" r="r" t="t"/>
                <a:pathLst>
                  <a:path extrusionOk="0" h="7843" w="2007">
                    <a:moveTo>
                      <a:pt x="0" y="1"/>
                    </a:moveTo>
                    <a:lnTo>
                      <a:pt x="0"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6"/>
              <p:cNvSpPr/>
              <p:nvPr/>
            </p:nvSpPr>
            <p:spPr>
              <a:xfrm flipH="1">
                <a:off x="5923834" y="4277559"/>
                <a:ext cx="62781" cy="241604"/>
              </a:xfrm>
              <a:custGeom>
                <a:rect b="b" l="l" r="r" t="t"/>
                <a:pathLst>
                  <a:path extrusionOk="0" h="7843" w="2038">
                    <a:moveTo>
                      <a:pt x="1" y="1"/>
                    </a:moveTo>
                    <a:lnTo>
                      <a:pt x="1"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6"/>
              <p:cNvSpPr/>
              <p:nvPr/>
            </p:nvSpPr>
            <p:spPr>
              <a:xfrm flipH="1">
                <a:off x="5813339"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6"/>
              <p:cNvSpPr/>
              <p:nvPr/>
            </p:nvSpPr>
            <p:spPr>
              <a:xfrm flipH="1">
                <a:off x="5700997"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6"/>
              <p:cNvSpPr/>
              <p:nvPr/>
            </p:nvSpPr>
            <p:spPr>
              <a:xfrm flipH="1">
                <a:off x="5589578"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56"/>
            <p:cNvGrpSpPr/>
            <p:nvPr/>
          </p:nvGrpSpPr>
          <p:grpSpPr>
            <a:xfrm flipH="1">
              <a:off x="1949710" y="1781402"/>
              <a:ext cx="620350" cy="620000"/>
              <a:chOff x="889282" y="2874625"/>
              <a:chExt cx="1356253" cy="1355487"/>
            </a:xfrm>
          </p:grpSpPr>
          <p:sp>
            <p:nvSpPr>
              <p:cNvPr id="1503" name="Google Shape;1503;p56"/>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6"/>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6"/>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 name="Google Shape;1506;p56"/>
            <p:cNvGrpSpPr/>
            <p:nvPr/>
          </p:nvGrpSpPr>
          <p:grpSpPr>
            <a:xfrm flipH="1">
              <a:off x="2200435" y="1046990"/>
              <a:ext cx="620350" cy="620000"/>
              <a:chOff x="889282" y="2874625"/>
              <a:chExt cx="1356253" cy="1355487"/>
            </a:xfrm>
          </p:grpSpPr>
          <p:sp>
            <p:nvSpPr>
              <p:cNvPr id="1507" name="Google Shape;1507;p56"/>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6"/>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6"/>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 name="Google Shape;1510;p56"/>
            <p:cNvSpPr/>
            <p:nvPr/>
          </p:nvSpPr>
          <p:spPr>
            <a:xfrm rot="798727">
              <a:off x="2777544" y="193272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6"/>
            <p:cNvSpPr/>
            <p:nvPr/>
          </p:nvSpPr>
          <p:spPr>
            <a:xfrm rot="798727">
              <a:off x="3054112" y="220513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6"/>
            <p:cNvSpPr/>
            <p:nvPr/>
          </p:nvSpPr>
          <p:spPr>
            <a:xfrm flipH="1" rot="-798727">
              <a:off x="1596333" y="1310245"/>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6"/>
            <p:cNvSpPr/>
            <p:nvPr/>
          </p:nvSpPr>
          <p:spPr>
            <a:xfrm flipH="1" rot="-798727">
              <a:off x="1409985" y="1582655"/>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2" name="Shape 712"/>
        <p:cNvGrpSpPr/>
        <p:nvPr/>
      </p:nvGrpSpPr>
      <p:grpSpPr>
        <a:xfrm>
          <a:off x="0" y="0"/>
          <a:ext cx="0" cy="0"/>
          <a:chOff x="0" y="0"/>
          <a:chExt cx="0" cy="0"/>
        </a:xfrm>
      </p:grpSpPr>
      <p:sp>
        <p:nvSpPr>
          <p:cNvPr id="713" name="Google Shape;713;p39"/>
          <p:cNvSpPr txBox="1"/>
          <p:nvPr>
            <p:ph idx="1" type="body"/>
          </p:nvPr>
        </p:nvSpPr>
        <p:spPr>
          <a:xfrm>
            <a:off x="713225" y="1152475"/>
            <a:ext cx="7717500" cy="34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what you’ll find in this</a:t>
            </a:r>
            <a:r>
              <a:rPr lang="en">
                <a:solidFill>
                  <a:schemeClr val="accent1"/>
                </a:solidFill>
              </a:rPr>
              <a:t> </a:t>
            </a:r>
            <a:r>
              <a:rPr b="1" lang="en">
                <a:solidFill>
                  <a:schemeClr val="accent1"/>
                </a:solidFill>
                <a:uFill>
                  <a:noFill/>
                </a:uFill>
                <a:hlinkClick r:id="rId3">
                  <a:extLst>
                    <a:ext uri="{A12FA001-AC4F-418D-AE19-62706E023703}">
                      <ahyp:hlinkClr val="tx"/>
                    </a:ext>
                  </a:extLst>
                </a:hlinkClick>
              </a:rPr>
              <a:t>Slidesgo</a:t>
            </a:r>
            <a:r>
              <a:rPr b="1" lang="en"/>
              <a:t> </a:t>
            </a:r>
            <a:r>
              <a:rPr lang="en"/>
              <a:t>template: </a:t>
            </a:r>
            <a:endParaRPr/>
          </a:p>
          <a:p>
            <a:pPr indent="-304800" lvl="0" marL="457200" rtl="0" algn="l">
              <a:spcBef>
                <a:spcPts val="1600"/>
              </a:spcBef>
              <a:spcAft>
                <a:spcPts val="0"/>
              </a:spcAft>
              <a:buSzPts val="1200"/>
              <a:buAutoNum type="arabicPeriod"/>
            </a:pPr>
            <a:r>
              <a:rPr lang="en"/>
              <a:t>A slide structure based on a newsletter, which you can easily adapt to your needs. For more info on how to edit the template, please visit </a:t>
            </a:r>
            <a:r>
              <a:rPr b="1" lang="en">
                <a:solidFill>
                  <a:schemeClr val="accent1"/>
                </a:solidFill>
                <a:uFill>
                  <a:noFill/>
                </a:uFill>
                <a:hlinkClick r:id="rId4">
                  <a:extLst>
                    <a:ext uri="{A12FA001-AC4F-418D-AE19-62706E023703}">
                      <ahyp:hlinkClr val="tx"/>
                    </a:ext>
                  </a:extLst>
                </a:hlinkClick>
              </a:rPr>
              <a:t>Slidesgo School</a:t>
            </a:r>
            <a:r>
              <a:rPr lang="en"/>
              <a:t> or read our </a:t>
            </a:r>
            <a:r>
              <a:rPr b="1" lang="en">
                <a:solidFill>
                  <a:schemeClr val="accent1"/>
                </a:solidFill>
                <a:uFill>
                  <a:noFill/>
                </a:uFill>
                <a:hlinkClick r:id="rId5">
                  <a:extLst>
                    <a:ext uri="{A12FA001-AC4F-418D-AE19-62706E023703}">
                      <ahyp:hlinkClr val="tx"/>
                    </a:ext>
                  </a:extLst>
                </a:hlinkClick>
              </a:rPr>
              <a:t>FAQs</a:t>
            </a:r>
            <a:r>
              <a:rPr lang="en"/>
              <a:t>.</a:t>
            </a:r>
            <a:endParaRPr/>
          </a:p>
          <a:p>
            <a:pPr indent="-304800" lvl="0" marL="457200" rtl="0" algn="l">
              <a:spcBef>
                <a:spcPts val="0"/>
              </a:spcBef>
              <a:spcAft>
                <a:spcPts val="0"/>
              </a:spcAft>
              <a:buSzPts val="1200"/>
              <a:buAutoNum type="arabicPeriod"/>
            </a:pPr>
            <a:r>
              <a:rPr lang="en"/>
              <a:t>An assortment of graphic resources that are suitable for use in the presentation can be found in the </a:t>
            </a:r>
            <a:r>
              <a:rPr b="1" lang="en">
                <a:solidFill>
                  <a:schemeClr val="accent1"/>
                </a:solidFill>
              </a:rPr>
              <a:t>a</a:t>
            </a:r>
            <a:r>
              <a:rPr b="1" lang="en">
                <a:solidFill>
                  <a:schemeClr val="accent1"/>
                </a:solidFill>
                <a:uFill>
                  <a:noFill/>
                </a:uFill>
                <a:hlinkClick action="ppaction://hlinksldjump" r:id="rId6">
                  <a:extLst>
                    <a:ext uri="{A12FA001-AC4F-418D-AE19-62706E023703}">
                      <ahyp:hlinkClr val="tx"/>
                    </a:ext>
                  </a:extLst>
                </a:hlinkClick>
              </a:rPr>
              <a:t>lternative resources</a:t>
            </a:r>
            <a:r>
              <a:rPr lang="en"/>
              <a:t> slides.</a:t>
            </a:r>
            <a:endParaRPr/>
          </a:p>
          <a:p>
            <a:pPr indent="-304800" lvl="0" marL="457200" rtl="0" algn="l">
              <a:spcBef>
                <a:spcPts val="0"/>
              </a:spcBef>
              <a:spcAft>
                <a:spcPts val="0"/>
              </a:spcAft>
              <a:buSzPts val="1200"/>
              <a:buAutoNum type="arabicPeriod"/>
            </a:pPr>
            <a:r>
              <a:rPr lang="en"/>
              <a:t>A</a:t>
            </a:r>
            <a:r>
              <a:rPr lang="en">
                <a:solidFill>
                  <a:schemeClr val="accent1"/>
                </a:solidFill>
              </a:rPr>
              <a:t> </a:t>
            </a:r>
            <a:r>
              <a:rPr b="1" lang="en">
                <a:solidFill>
                  <a:schemeClr val="accent1"/>
                </a:solidFill>
                <a:uFill>
                  <a:noFill/>
                </a:uFill>
                <a:hlinkClick action="ppaction://hlinksldjump" r:id="rId7">
                  <a:extLst>
                    <a:ext uri="{A12FA001-AC4F-418D-AE19-62706E023703}">
                      <ahyp:hlinkClr val="tx"/>
                    </a:ext>
                  </a:extLst>
                </a:hlinkClick>
              </a:rPr>
              <a:t>thanks</a:t>
            </a:r>
            <a:r>
              <a:rPr lang="en">
                <a:solidFill>
                  <a:schemeClr val="accent1"/>
                </a:solidFill>
                <a:uFill>
                  <a:noFill/>
                </a:uFill>
                <a:hlinkClick action="ppaction://hlinksldjump" r:id="rId8">
                  <a:extLst>
                    <a:ext uri="{A12FA001-AC4F-418D-AE19-62706E023703}">
                      <ahyp:hlinkClr val="tx"/>
                    </a:ext>
                  </a:extLst>
                </a:hlinkClick>
              </a:rPr>
              <a:t> </a:t>
            </a:r>
            <a:r>
              <a:rPr lang="en"/>
              <a:t>slide, which you must keep so that proper credits for our design are given.</a:t>
            </a:r>
            <a:endParaRPr/>
          </a:p>
          <a:p>
            <a:pPr indent="-304800" lvl="0" marL="457200" rtl="0" algn="l">
              <a:spcBef>
                <a:spcPts val="0"/>
              </a:spcBef>
              <a:spcAft>
                <a:spcPts val="0"/>
              </a:spcAft>
              <a:buSzPts val="1200"/>
              <a:buAutoNum type="arabicPeriod"/>
            </a:pPr>
            <a:r>
              <a:rPr lang="en"/>
              <a:t>A </a:t>
            </a:r>
            <a:r>
              <a:rPr b="1" lang="en">
                <a:solidFill>
                  <a:schemeClr val="accent1"/>
                </a:solidFill>
                <a:uFill>
                  <a:noFill/>
                </a:uFill>
                <a:hlinkClick action="ppaction://hlinksldjump" r:id="rId9">
                  <a:extLst>
                    <a:ext uri="{A12FA001-AC4F-418D-AE19-62706E023703}">
                      <ahyp:hlinkClr val="tx"/>
                    </a:ext>
                  </a:extLst>
                </a:hlinkClick>
              </a:rPr>
              <a:t>resources</a:t>
            </a:r>
            <a:r>
              <a:rPr lang="en">
                <a:uFill>
                  <a:noFill/>
                </a:uFill>
                <a:hlinkClick action="ppaction://hlinksldjump" r:id="rId10"/>
              </a:rPr>
              <a:t> </a:t>
            </a:r>
            <a:r>
              <a:rPr lang="en"/>
              <a:t>slide, where you’ll find links to all the elements used in the template.</a:t>
            </a:r>
            <a:endParaRPr/>
          </a:p>
          <a:p>
            <a:pPr indent="-304800" lvl="0" marL="457200" rtl="0" algn="l">
              <a:spcBef>
                <a:spcPts val="0"/>
              </a:spcBef>
              <a:spcAft>
                <a:spcPts val="0"/>
              </a:spcAft>
              <a:buSzPts val="1200"/>
              <a:buAutoNum type="arabicPeriod"/>
            </a:pPr>
            <a:r>
              <a:rPr b="1" lang="en">
                <a:solidFill>
                  <a:schemeClr val="accent1"/>
                </a:solidFill>
                <a:uFill>
                  <a:noFill/>
                </a:uFill>
                <a:hlinkClick action="ppaction://hlinksldjump" r:id="rId11">
                  <a:extLst>
                    <a:ext uri="{A12FA001-AC4F-418D-AE19-62706E023703}">
                      <ahyp:hlinkClr val="tx"/>
                    </a:ext>
                  </a:extLst>
                </a:hlinkClick>
              </a:rPr>
              <a:t>Instructions for use</a:t>
            </a:r>
            <a:r>
              <a:rPr lang="en"/>
              <a:t>.</a:t>
            </a:r>
            <a:endParaRPr/>
          </a:p>
          <a:p>
            <a:pPr indent="-304800" lvl="0" marL="457200" rtl="0" algn="l">
              <a:spcBef>
                <a:spcPts val="0"/>
              </a:spcBef>
              <a:spcAft>
                <a:spcPts val="0"/>
              </a:spcAft>
              <a:buSzPts val="1200"/>
              <a:buAutoNum type="arabicPeriod"/>
            </a:pPr>
            <a:r>
              <a:rPr lang="en"/>
              <a:t>Final slides with: </a:t>
            </a:r>
            <a:endParaRPr/>
          </a:p>
          <a:p>
            <a:pPr indent="-304800" lvl="0" marL="914400" rtl="0" algn="l">
              <a:spcBef>
                <a:spcPts val="0"/>
              </a:spcBef>
              <a:spcAft>
                <a:spcPts val="0"/>
              </a:spcAft>
              <a:buSzPts val="1200"/>
              <a:buChar char="●"/>
            </a:pPr>
            <a:r>
              <a:rPr lang="en"/>
              <a:t>The</a:t>
            </a:r>
            <a:r>
              <a:rPr lang="en">
                <a:uFill>
                  <a:noFill/>
                </a:uFill>
                <a:hlinkClick action="ppaction://hlinksldjump" r:id="rId12"/>
              </a:rPr>
              <a:t> </a:t>
            </a:r>
            <a:r>
              <a:rPr b="1" lang="en">
                <a:solidFill>
                  <a:schemeClr val="accent1"/>
                </a:solidFill>
                <a:uFill>
                  <a:noFill/>
                </a:uFill>
                <a:hlinkClick action="ppaction://hlinksldjump" r:id="rId13">
                  <a:extLst>
                    <a:ext uri="{A12FA001-AC4F-418D-AE19-62706E023703}">
                      <ahyp:hlinkClr val="tx"/>
                    </a:ext>
                  </a:extLst>
                </a:hlinkClick>
              </a:rPr>
              <a:t>fonts and colors</a:t>
            </a:r>
            <a:r>
              <a:rPr lang="en"/>
              <a:t> used in the template.</a:t>
            </a:r>
            <a:endParaRPr/>
          </a:p>
          <a:p>
            <a:pPr indent="-304800" lvl="0" marL="914400" rtl="0" algn="l">
              <a:spcBef>
                <a:spcPts val="0"/>
              </a:spcBef>
              <a:spcAft>
                <a:spcPts val="0"/>
              </a:spcAft>
              <a:buSzPts val="1200"/>
              <a:buChar char="●"/>
            </a:pPr>
            <a:r>
              <a:rPr lang="en"/>
              <a:t>A selection of </a:t>
            </a:r>
            <a:r>
              <a:rPr b="1" lang="en">
                <a:solidFill>
                  <a:schemeClr val="accent1"/>
                </a:solidFill>
                <a:uFill>
                  <a:noFill/>
                </a:uFill>
                <a:hlinkClick action="ppaction://hlinksldjump" r:id="rId14">
                  <a:extLst>
                    <a:ext uri="{A12FA001-AC4F-418D-AE19-62706E023703}">
                      <ahyp:hlinkClr val="tx"/>
                    </a:ext>
                  </a:extLst>
                </a:hlinkClick>
              </a:rPr>
              <a:t>illustrations</a:t>
            </a:r>
            <a:r>
              <a:rPr lang="en"/>
              <a:t>. You can also customize and animate them as you wish with the online editor. Visit</a:t>
            </a:r>
            <a:r>
              <a:rPr b="1" lang="en"/>
              <a:t> </a:t>
            </a:r>
            <a:r>
              <a:rPr b="1" lang="en">
                <a:solidFill>
                  <a:schemeClr val="accent1"/>
                </a:solidFill>
                <a:uFill>
                  <a:noFill/>
                </a:uFill>
                <a:hlinkClick r:id="rId15">
                  <a:extLst>
                    <a:ext uri="{A12FA001-AC4F-418D-AE19-62706E023703}">
                      <ahyp:hlinkClr val="tx"/>
                    </a:ext>
                  </a:extLst>
                </a:hlinkClick>
              </a:rPr>
              <a:t>Storyset</a:t>
            </a:r>
            <a:r>
              <a:rPr lang="en"/>
              <a:t> to find more. </a:t>
            </a:r>
            <a:endParaRPr/>
          </a:p>
          <a:p>
            <a:pPr indent="-304800" lvl="0" marL="914400" rtl="0" algn="l">
              <a:spcBef>
                <a:spcPts val="0"/>
              </a:spcBef>
              <a:spcAft>
                <a:spcPts val="0"/>
              </a:spcAft>
              <a:buSzPts val="1200"/>
              <a:buChar char="●"/>
            </a:pPr>
            <a:r>
              <a:rPr lang="en"/>
              <a:t>More</a:t>
            </a:r>
            <a:r>
              <a:rPr lang="en">
                <a:uFill>
                  <a:noFill/>
                </a:uFill>
                <a:hlinkClick action="ppaction://hlinksldjump" r:id="rId16"/>
              </a:rPr>
              <a:t> </a:t>
            </a:r>
            <a:r>
              <a:rPr b="1" lang="en">
                <a:solidFill>
                  <a:schemeClr val="accent1"/>
                </a:solidFill>
                <a:uFill>
                  <a:noFill/>
                </a:uFill>
                <a:hlinkClick action="ppaction://hlinksldjump" r:id="rId17">
                  <a:extLst>
                    <a:ext uri="{A12FA001-AC4F-418D-AE19-62706E023703}">
                      <ahyp:hlinkClr val="tx"/>
                    </a:ext>
                  </a:extLst>
                </a:hlinkClick>
              </a:rPr>
              <a:t>infographic resources</a:t>
            </a:r>
            <a:r>
              <a:rPr lang="en"/>
              <a:t>, whose size and color can be edited. </a:t>
            </a:r>
            <a:endParaRPr/>
          </a:p>
          <a:p>
            <a:pPr indent="-304800" lvl="0" marL="914400" rtl="0" algn="l">
              <a:spcBef>
                <a:spcPts val="0"/>
              </a:spcBef>
              <a:spcAft>
                <a:spcPts val="0"/>
              </a:spcAft>
              <a:buSzPts val="1200"/>
              <a:buChar char="●"/>
            </a:pPr>
            <a:r>
              <a:rPr lang="en"/>
              <a:t>Sets of </a:t>
            </a:r>
            <a:r>
              <a:rPr b="1" lang="en">
                <a:solidFill>
                  <a:schemeClr val="accent1"/>
                </a:solidFill>
                <a:uFill>
                  <a:noFill/>
                </a:uFill>
                <a:hlinkClick>
                  <a:extLst>
                    <a:ext uri="{A12FA001-AC4F-418D-AE19-62706E023703}">
                      <ahyp:hlinkClr val="tx"/>
                    </a:ext>
                  </a:extLst>
                </a:hlinkClick>
              </a:rPr>
              <a:t>customizable icons</a:t>
            </a:r>
            <a:r>
              <a:rPr lang="en"/>
              <a:t> of the following themes: general, business, avatar, creative process, education, help &amp; support, medical, nature, performing arts, SEO &amp; marketing, and teamwork.     </a:t>
            </a:r>
            <a:r>
              <a:rPr lang="en"/>
              <a:t> </a:t>
            </a:r>
            <a:endParaRPr/>
          </a:p>
          <a:p>
            <a:pPr indent="0" lvl="0" marL="0" rtl="0" algn="l">
              <a:spcBef>
                <a:spcPts val="1600"/>
              </a:spcBef>
              <a:spcAft>
                <a:spcPts val="1600"/>
              </a:spcAft>
              <a:buNone/>
            </a:pPr>
            <a:r>
              <a:rPr lang="en"/>
              <a:t>You can delete this slide when you’re done editing the presentation.</a:t>
            </a:r>
            <a:endParaRPr/>
          </a:p>
        </p:txBody>
      </p:sp>
      <p:sp>
        <p:nvSpPr>
          <p:cNvPr id="714" name="Google Shape;714;p3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7" name="Shape 1517"/>
        <p:cNvGrpSpPr/>
        <p:nvPr/>
      </p:nvGrpSpPr>
      <p:grpSpPr>
        <a:xfrm>
          <a:off x="0" y="0"/>
          <a:ext cx="0" cy="0"/>
          <a:chOff x="0" y="0"/>
          <a:chExt cx="0" cy="0"/>
        </a:xfrm>
      </p:grpSpPr>
      <p:sp>
        <p:nvSpPr>
          <p:cNvPr id="1518" name="Google Shape;1518;p57"/>
          <p:cNvSpPr txBox="1"/>
          <p:nvPr>
            <p:ph type="title"/>
          </p:nvPr>
        </p:nvSpPr>
        <p:spPr>
          <a:xfrm flipH="1">
            <a:off x="713225" y="2348313"/>
            <a:ext cx="4996500" cy="99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WELCOME!</a:t>
            </a:r>
            <a:endParaRPr/>
          </a:p>
        </p:txBody>
      </p:sp>
      <p:sp>
        <p:nvSpPr>
          <p:cNvPr id="1519" name="Google Shape;1519;p57"/>
          <p:cNvSpPr txBox="1"/>
          <p:nvPr>
            <p:ph idx="1" type="subTitle"/>
          </p:nvPr>
        </p:nvSpPr>
        <p:spPr>
          <a:xfrm flipH="1">
            <a:off x="713225" y="3322588"/>
            <a:ext cx="30819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1520" name="Google Shape;1520;p57"/>
          <p:cNvSpPr txBox="1"/>
          <p:nvPr>
            <p:ph idx="2" type="title"/>
          </p:nvPr>
        </p:nvSpPr>
        <p:spPr>
          <a:xfrm flipH="1">
            <a:off x="713225" y="1227513"/>
            <a:ext cx="3303600" cy="112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grpSp>
        <p:nvGrpSpPr>
          <p:cNvPr id="1521" name="Google Shape;1521;p57"/>
          <p:cNvGrpSpPr/>
          <p:nvPr/>
        </p:nvGrpSpPr>
        <p:grpSpPr>
          <a:xfrm>
            <a:off x="4405427" y="1581002"/>
            <a:ext cx="3932457" cy="2406883"/>
            <a:chOff x="1787525" y="1422050"/>
            <a:chExt cx="4638425" cy="2838975"/>
          </a:xfrm>
        </p:grpSpPr>
        <p:sp>
          <p:nvSpPr>
            <p:cNvPr id="1522" name="Google Shape;1522;p57"/>
            <p:cNvSpPr/>
            <p:nvPr/>
          </p:nvSpPr>
          <p:spPr>
            <a:xfrm>
              <a:off x="4096850" y="3055050"/>
              <a:ext cx="2329100" cy="1205975"/>
            </a:xfrm>
            <a:custGeom>
              <a:rect b="b" l="l" r="r" t="t"/>
              <a:pathLst>
                <a:path extrusionOk="0" h="48239" w="93164">
                  <a:moveTo>
                    <a:pt x="0" y="0"/>
                  </a:moveTo>
                  <a:lnTo>
                    <a:pt x="0" y="48238"/>
                  </a:lnTo>
                  <a:lnTo>
                    <a:pt x="93163" y="48238"/>
                  </a:lnTo>
                  <a:lnTo>
                    <a:pt x="931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7"/>
            <p:cNvSpPr/>
            <p:nvPr/>
          </p:nvSpPr>
          <p:spPr>
            <a:xfrm>
              <a:off x="4259475" y="3217675"/>
              <a:ext cx="2003850" cy="880725"/>
            </a:xfrm>
            <a:custGeom>
              <a:rect b="b" l="l" r="r" t="t"/>
              <a:pathLst>
                <a:path extrusionOk="0" h="35229" w="80154">
                  <a:moveTo>
                    <a:pt x="6505" y="0"/>
                  </a:moveTo>
                  <a:cubicBezTo>
                    <a:pt x="6505" y="3587"/>
                    <a:pt x="3587" y="6505"/>
                    <a:pt x="0" y="6505"/>
                  </a:cubicBezTo>
                  <a:lnTo>
                    <a:pt x="0" y="28724"/>
                  </a:lnTo>
                  <a:cubicBezTo>
                    <a:pt x="3587" y="28724"/>
                    <a:pt x="6505" y="31642"/>
                    <a:pt x="6505" y="35228"/>
                  </a:cubicBezTo>
                  <a:lnTo>
                    <a:pt x="73649" y="35228"/>
                  </a:lnTo>
                  <a:cubicBezTo>
                    <a:pt x="73649" y="31642"/>
                    <a:pt x="76567" y="28724"/>
                    <a:pt x="80154" y="28724"/>
                  </a:cubicBezTo>
                  <a:lnTo>
                    <a:pt x="80154" y="6505"/>
                  </a:lnTo>
                  <a:cubicBezTo>
                    <a:pt x="76567" y="6505"/>
                    <a:pt x="73649" y="3587"/>
                    <a:pt x="73649"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7"/>
            <p:cNvSpPr/>
            <p:nvPr/>
          </p:nvSpPr>
          <p:spPr>
            <a:xfrm>
              <a:off x="4814175" y="3211575"/>
              <a:ext cx="894425" cy="893675"/>
            </a:xfrm>
            <a:custGeom>
              <a:rect b="b" l="l" r="r" t="t"/>
              <a:pathLst>
                <a:path extrusionOk="0" h="35747" w="35777">
                  <a:moveTo>
                    <a:pt x="17874" y="1"/>
                  </a:moveTo>
                  <a:cubicBezTo>
                    <a:pt x="8025" y="1"/>
                    <a:pt x="1" y="7995"/>
                    <a:pt x="1" y="17873"/>
                  </a:cubicBezTo>
                  <a:cubicBezTo>
                    <a:pt x="1" y="27752"/>
                    <a:pt x="8025" y="35746"/>
                    <a:pt x="17874" y="35746"/>
                  </a:cubicBezTo>
                  <a:cubicBezTo>
                    <a:pt x="27752" y="35746"/>
                    <a:pt x="35777" y="27752"/>
                    <a:pt x="35777" y="17873"/>
                  </a:cubicBezTo>
                  <a:cubicBezTo>
                    <a:pt x="35777" y="7995"/>
                    <a:pt x="27752" y="1"/>
                    <a:pt x="178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7"/>
            <p:cNvSpPr/>
            <p:nvPr/>
          </p:nvSpPr>
          <p:spPr>
            <a:xfrm>
              <a:off x="4873450" y="3270100"/>
              <a:ext cx="775875" cy="775875"/>
            </a:xfrm>
            <a:custGeom>
              <a:rect b="b" l="l" r="r" t="t"/>
              <a:pathLst>
                <a:path extrusionOk="0" h="31035" w="31035">
                  <a:moveTo>
                    <a:pt x="15503" y="0"/>
                  </a:moveTo>
                  <a:cubicBezTo>
                    <a:pt x="6961" y="0"/>
                    <a:pt x="1" y="6961"/>
                    <a:pt x="1" y="15532"/>
                  </a:cubicBezTo>
                  <a:cubicBezTo>
                    <a:pt x="1" y="24074"/>
                    <a:pt x="6961" y="31034"/>
                    <a:pt x="15503" y="31034"/>
                  </a:cubicBezTo>
                  <a:cubicBezTo>
                    <a:pt x="24074" y="31034"/>
                    <a:pt x="31035" y="24074"/>
                    <a:pt x="31035" y="15532"/>
                  </a:cubicBezTo>
                  <a:cubicBezTo>
                    <a:pt x="31035" y="6961"/>
                    <a:pt x="24074" y="0"/>
                    <a:pt x="15503"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7"/>
            <p:cNvSpPr/>
            <p:nvPr/>
          </p:nvSpPr>
          <p:spPr>
            <a:xfrm>
              <a:off x="5084700" y="3375725"/>
              <a:ext cx="352625" cy="564625"/>
            </a:xfrm>
            <a:custGeom>
              <a:rect b="b" l="l" r="r" t="t"/>
              <a:pathLst>
                <a:path extrusionOk="0" h="22585" w="14105">
                  <a:moveTo>
                    <a:pt x="6202" y="5502"/>
                  </a:moveTo>
                  <a:lnTo>
                    <a:pt x="6202" y="9089"/>
                  </a:lnTo>
                  <a:cubicBezTo>
                    <a:pt x="5290" y="8663"/>
                    <a:pt x="4651" y="8116"/>
                    <a:pt x="4651" y="7234"/>
                  </a:cubicBezTo>
                  <a:cubicBezTo>
                    <a:pt x="4651" y="6231"/>
                    <a:pt x="5259" y="5654"/>
                    <a:pt x="6202" y="5502"/>
                  </a:cubicBezTo>
                  <a:close/>
                  <a:moveTo>
                    <a:pt x="7843" y="13435"/>
                  </a:moveTo>
                  <a:cubicBezTo>
                    <a:pt x="8846" y="13830"/>
                    <a:pt x="9515" y="14347"/>
                    <a:pt x="9515" y="15259"/>
                  </a:cubicBezTo>
                  <a:cubicBezTo>
                    <a:pt x="9515" y="16232"/>
                    <a:pt x="8876" y="16900"/>
                    <a:pt x="7843" y="17083"/>
                  </a:cubicBezTo>
                  <a:lnTo>
                    <a:pt x="7843" y="13435"/>
                  </a:lnTo>
                  <a:close/>
                  <a:moveTo>
                    <a:pt x="6202" y="0"/>
                  </a:moveTo>
                  <a:lnTo>
                    <a:pt x="6202" y="2098"/>
                  </a:lnTo>
                  <a:cubicBezTo>
                    <a:pt x="2706" y="2310"/>
                    <a:pt x="1" y="4225"/>
                    <a:pt x="1" y="7447"/>
                  </a:cubicBezTo>
                  <a:cubicBezTo>
                    <a:pt x="1" y="11459"/>
                    <a:pt x="3466" y="12250"/>
                    <a:pt x="6202" y="12949"/>
                  </a:cubicBezTo>
                  <a:lnTo>
                    <a:pt x="6202" y="17022"/>
                  </a:lnTo>
                  <a:cubicBezTo>
                    <a:pt x="5320" y="16748"/>
                    <a:pt x="4803" y="16080"/>
                    <a:pt x="4712" y="15046"/>
                  </a:cubicBezTo>
                  <a:lnTo>
                    <a:pt x="31" y="15046"/>
                  </a:lnTo>
                  <a:cubicBezTo>
                    <a:pt x="183" y="18359"/>
                    <a:pt x="2706" y="20183"/>
                    <a:pt x="6202" y="20487"/>
                  </a:cubicBezTo>
                  <a:lnTo>
                    <a:pt x="6202" y="22584"/>
                  </a:lnTo>
                  <a:lnTo>
                    <a:pt x="7843" y="22584"/>
                  </a:lnTo>
                  <a:lnTo>
                    <a:pt x="7843" y="20517"/>
                  </a:lnTo>
                  <a:cubicBezTo>
                    <a:pt x="11916" y="20335"/>
                    <a:pt x="14104" y="17903"/>
                    <a:pt x="14104" y="15107"/>
                  </a:cubicBezTo>
                  <a:cubicBezTo>
                    <a:pt x="14104" y="11125"/>
                    <a:pt x="10609" y="10396"/>
                    <a:pt x="7843" y="9605"/>
                  </a:cubicBezTo>
                  <a:lnTo>
                    <a:pt x="7843" y="5623"/>
                  </a:lnTo>
                  <a:cubicBezTo>
                    <a:pt x="8572" y="5897"/>
                    <a:pt x="9059" y="6475"/>
                    <a:pt x="9150" y="7447"/>
                  </a:cubicBezTo>
                  <a:lnTo>
                    <a:pt x="13861" y="7447"/>
                  </a:lnTo>
                  <a:cubicBezTo>
                    <a:pt x="13618" y="4164"/>
                    <a:pt x="11369" y="2371"/>
                    <a:pt x="7843" y="2098"/>
                  </a:cubicBezTo>
                  <a:lnTo>
                    <a:pt x="78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7"/>
            <p:cNvSpPr/>
            <p:nvPr/>
          </p:nvSpPr>
          <p:spPr>
            <a:xfrm>
              <a:off x="2094525" y="1734350"/>
              <a:ext cx="2526675" cy="2526675"/>
            </a:xfrm>
            <a:custGeom>
              <a:rect b="b" l="l" r="r" t="t"/>
              <a:pathLst>
                <a:path extrusionOk="0" h="101067" w="101067">
                  <a:moveTo>
                    <a:pt x="50549" y="1"/>
                  </a:moveTo>
                  <a:cubicBezTo>
                    <a:pt x="22676" y="1"/>
                    <a:pt x="1" y="22676"/>
                    <a:pt x="1" y="50549"/>
                  </a:cubicBezTo>
                  <a:cubicBezTo>
                    <a:pt x="1" y="78421"/>
                    <a:pt x="22676" y="101066"/>
                    <a:pt x="50549" y="101066"/>
                  </a:cubicBezTo>
                  <a:cubicBezTo>
                    <a:pt x="78422" y="101066"/>
                    <a:pt x="101066" y="78421"/>
                    <a:pt x="101066" y="50549"/>
                  </a:cubicBezTo>
                  <a:cubicBezTo>
                    <a:pt x="101066" y="22676"/>
                    <a:pt x="78422" y="1"/>
                    <a:pt x="505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7"/>
            <p:cNvSpPr/>
            <p:nvPr/>
          </p:nvSpPr>
          <p:spPr>
            <a:xfrm>
              <a:off x="2094525" y="1734350"/>
              <a:ext cx="2526675" cy="2526675"/>
            </a:xfrm>
            <a:custGeom>
              <a:rect b="b" l="l" r="r" t="t"/>
              <a:pathLst>
                <a:path extrusionOk="0" h="101067" w="101067">
                  <a:moveTo>
                    <a:pt x="38421" y="6202"/>
                  </a:moveTo>
                  <a:lnTo>
                    <a:pt x="38421" y="6202"/>
                  </a:lnTo>
                  <a:cubicBezTo>
                    <a:pt x="33223" y="10275"/>
                    <a:pt x="28877" y="15746"/>
                    <a:pt x="25594" y="22190"/>
                  </a:cubicBezTo>
                  <a:cubicBezTo>
                    <a:pt x="23101" y="20852"/>
                    <a:pt x="20731" y="19302"/>
                    <a:pt x="18572" y="17569"/>
                  </a:cubicBezTo>
                  <a:cubicBezTo>
                    <a:pt x="24044" y="12250"/>
                    <a:pt x="30852" y="8299"/>
                    <a:pt x="38421" y="6202"/>
                  </a:cubicBezTo>
                  <a:close/>
                  <a:moveTo>
                    <a:pt x="62677" y="6202"/>
                  </a:moveTo>
                  <a:lnTo>
                    <a:pt x="62677" y="6202"/>
                  </a:lnTo>
                  <a:cubicBezTo>
                    <a:pt x="70245" y="8299"/>
                    <a:pt x="77054" y="12250"/>
                    <a:pt x="82525" y="17569"/>
                  </a:cubicBezTo>
                  <a:cubicBezTo>
                    <a:pt x="80367" y="19332"/>
                    <a:pt x="78026" y="20913"/>
                    <a:pt x="75534" y="22250"/>
                  </a:cubicBezTo>
                  <a:cubicBezTo>
                    <a:pt x="72251" y="15776"/>
                    <a:pt x="67874" y="10275"/>
                    <a:pt x="62677" y="6202"/>
                  </a:cubicBezTo>
                  <a:close/>
                  <a:moveTo>
                    <a:pt x="48269" y="5594"/>
                  </a:moveTo>
                  <a:lnTo>
                    <a:pt x="48269" y="28330"/>
                  </a:lnTo>
                  <a:cubicBezTo>
                    <a:pt x="41764" y="28026"/>
                    <a:pt x="35472" y="26597"/>
                    <a:pt x="29758" y="24196"/>
                  </a:cubicBezTo>
                  <a:cubicBezTo>
                    <a:pt x="30336" y="23041"/>
                    <a:pt x="30944" y="21916"/>
                    <a:pt x="31612" y="20822"/>
                  </a:cubicBezTo>
                  <a:cubicBezTo>
                    <a:pt x="35959" y="13770"/>
                    <a:pt x="41795" y="8451"/>
                    <a:pt x="48269" y="5594"/>
                  </a:cubicBezTo>
                  <a:close/>
                  <a:moveTo>
                    <a:pt x="52828" y="5594"/>
                  </a:moveTo>
                  <a:cubicBezTo>
                    <a:pt x="59303" y="8451"/>
                    <a:pt x="65139" y="13770"/>
                    <a:pt x="69485" y="20822"/>
                  </a:cubicBezTo>
                  <a:cubicBezTo>
                    <a:pt x="70154" y="21916"/>
                    <a:pt x="70792" y="23071"/>
                    <a:pt x="71370" y="24257"/>
                  </a:cubicBezTo>
                  <a:cubicBezTo>
                    <a:pt x="65655" y="26658"/>
                    <a:pt x="59364" y="28086"/>
                    <a:pt x="52828" y="28330"/>
                  </a:cubicBezTo>
                  <a:lnTo>
                    <a:pt x="52828" y="5594"/>
                  </a:lnTo>
                  <a:close/>
                  <a:moveTo>
                    <a:pt x="15442" y="20913"/>
                  </a:moveTo>
                  <a:cubicBezTo>
                    <a:pt x="18025" y="23010"/>
                    <a:pt x="20791" y="24834"/>
                    <a:pt x="23679" y="26384"/>
                  </a:cubicBezTo>
                  <a:cubicBezTo>
                    <a:pt x="20974" y="33010"/>
                    <a:pt x="19363" y="40427"/>
                    <a:pt x="19120" y="48269"/>
                  </a:cubicBezTo>
                  <a:lnTo>
                    <a:pt x="4651" y="48269"/>
                  </a:lnTo>
                  <a:cubicBezTo>
                    <a:pt x="5168" y="37874"/>
                    <a:pt x="9119" y="28390"/>
                    <a:pt x="15442" y="20913"/>
                  </a:cubicBezTo>
                  <a:close/>
                  <a:moveTo>
                    <a:pt x="27843" y="28390"/>
                  </a:moveTo>
                  <a:cubicBezTo>
                    <a:pt x="34287" y="31126"/>
                    <a:pt x="41248" y="32646"/>
                    <a:pt x="48269" y="32919"/>
                  </a:cubicBezTo>
                  <a:lnTo>
                    <a:pt x="48269" y="48269"/>
                  </a:lnTo>
                  <a:lnTo>
                    <a:pt x="23679" y="48269"/>
                  </a:lnTo>
                  <a:cubicBezTo>
                    <a:pt x="23953" y="41308"/>
                    <a:pt x="25381" y="34500"/>
                    <a:pt x="27843" y="28390"/>
                  </a:cubicBezTo>
                  <a:close/>
                  <a:moveTo>
                    <a:pt x="73254" y="28421"/>
                  </a:moveTo>
                  <a:cubicBezTo>
                    <a:pt x="75716" y="34530"/>
                    <a:pt x="77145" y="41308"/>
                    <a:pt x="77388" y="48269"/>
                  </a:cubicBezTo>
                  <a:lnTo>
                    <a:pt x="52828" y="48269"/>
                  </a:lnTo>
                  <a:lnTo>
                    <a:pt x="52828" y="32919"/>
                  </a:lnTo>
                  <a:cubicBezTo>
                    <a:pt x="59880" y="32646"/>
                    <a:pt x="66841" y="31156"/>
                    <a:pt x="73254" y="28421"/>
                  </a:cubicBezTo>
                  <a:close/>
                  <a:moveTo>
                    <a:pt x="85656" y="20913"/>
                  </a:moveTo>
                  <a:cubicBezTo>
                    <a:pt x="91978" y="28390"/>
                    <a:pt x="95930" y="37874"/>
                    <a:pt x="96446" y="48269"/>
                  </a:cubicBezTo>
                  <a:lnTo>
                    <a:pt x="81978" y="48269"/>
                  </a:lnTo>
                  <a:cubicBezTo>
                    <a:pt x="81704" y="40457"/>
                    <a:pt x="80124" y="33041"/>
                    <a:pt x="77419" y="26445"/>
                  </a:cubicBezTo>
                  <a:cubicBezTo>
                    <a:pt x="80337" y="24864"/>
                    <a:pt x="83103" y="23041"/>
                    <a:pt x="85656" y="20913"/>
                  </a:cubicBezTo>
                  <a:close/>
                  <a:moveTo>
                    <a:pt x="48269" y="52828"/>
                  </a:moveTo>
                  <a:lnTo>
                    <a:pt x="48269" y="68178"/>
                  </a:lnTo>
                  <a:cubicBezTo>
                    <a:pt x="41217" y="68421"/>
                    <a:pt x="34257" y="69941"/>
                    <a:pt x="27843" y="72677"/>
                  </a:cubicBezTo>
                  <a:cubicBezTo>
                    <a:pt x="25381" y="66567"/>
                    <a:pt x="23953" y="59759"/>
                    <a:pt x="23679" y="52828"/>
                  </a:cubicBezTo>
                  <a:close/>
                  <a:moveTo>
                    <a:pt x="77388" y="52828"/>
                  </a:moveTo>
                  <a:cubicBezTo>
                    <a:pt x="77145" y="59789"/>
                    <a:pt x="75716" y="66598"/>
                    <a:pt x="73254" y="72707"/>
                  </a:cubicBezTo>
                  <a:cubicBezTo>
                    <a:pt x="66810" y="69971"/>
                    <a:pt x="59850" y="68452"/>
                    <a:pt x="52828" y="68178"/>
                  </a:cubicBezTo>
                  <a:lnTo>
                    <a:pt x="52828" y="52828"/>
                  </a:lnTo>
                  <a:close/>
                  <a:moveTo>
                    <a:pt x="19120" y="52828"/>
                  </a:moveTo>
                  <a:cubicBezTo>
                    <a:pt x="19363" y="60640"/>
                    <a:pt x="20974" y="68057"/>
                    <a:pt x="23679" y="74652"/>
                  </a:cubicBezTo>
                  <a:cubicBezTo>
                    <a:pt x="20761" y="76203"/>
                    <a:pt x="17995" y="78057"/>
                    <a:pt x="15442" y="80154"/>
                  </a:cubicBezTo>
                  <a:cubicBezTo>
                    <a:pt x="9119" y="72707"/>
                    <a:pt x="5168" y="63224"/>
                    <a:pt x="4651" y="52828"/>
                  </a:cubicBezTo>
                  <a:close/>
                  <a:moveTo>
                    <a:pt x="96446" y="52828"/>
                  </a:moveTo>
                  <a:cubicBezTo>
                    <a:pt x="95930" y="63224"/>
                    <a:pt x="91948" y="72707"/>
                    <a:pt x="85656" y="80184"/>
                  </a:cubicBezTo>
                  <a:cubicBezTo>
                    <a:pt x="83072" y="78087"/>
                    <a:pt x="80306" y="76263"/>
                    <a:pt x="77419" y="74713"/>
                  </a:cubicBezTo>
                  <a:cubicBezTo>
                    <a:pt x="80093" y="68087"/>
                    <a:pt x="81704" y="60640"/>
                    <a:pt x="81978" y="52828"/>
                  </a:cubicBezTo>
                  <a:close/>
                  <a:moveTo>
                    <a:pt x="25563" y="78847"/>
                  </a:moveTo>
                  <a:cubicBezTo>
                    <a:pt x="28846" y="85321"/>
                    <a:pt x="33223" y="90823"/>
                    <a:pt x="38421" y="94896"/>
                  </a:cubicBezTo>
                  <a:cubicBezTo>
                    <a:pt x="30852" y="92799"/>
                    <a:pt x="24044" y="88847"/>
                    <a:pt x="18542" y="83528"/>
                  </a:cubicBezTo>
                  <a:cubicBezTo>
                    <a:pt x="20731" y="81765"/>
                    <a:pt x="23071" y="80184"/>
                    <a:pt x="25563" y="78847"/>
                  </a:cubicBezTo>
                  <a:close/>
                  <a:moveTo>
                    <a:pt x="75504" y="78877"/>
                  </a:moveTo>
                  <a:cubicBezTo>
                    <a:pt x="77996" y="80245"/>
                    <a:pt x="80367" y="81795"/>
                    <a:pt x="82525" y="83528"/>
                  </a:cubicBezTo>
                  <a:cubicBezTo>
                    <a:pt x="77054" y="88847"/>
                    <a:pt x="70245" y="92799"/>
                    <a:pt x="62677" y="94896"/>
                  </a:cubicBezTo>
                  <a:cubicBezTo>
                    <a:pt x="67874" y="90823"/>
                    <a:pt x="72221" y="85352"/>
                    <a:pt x="75504" y="78877"/>
                  </a:cubicBezTo>
                  <a:close/>
                  <a:moveTo>
                    <a:pt x="48269" y="72768"/>
                  </a:moveTo>
                  <a:lnTo>
                    <a:pt x="48269" y="95504"/>
                  </a:lnTo>
                  <a:cubicBezTo>
                    <a:pt x="41795" y="92647"/>
                    <a:pt x="35959" y="87327"/>
                    <a:pt x="31612" y="80276"/>
                  </a:cubicBezTo>
                  <a:cubicBezTo>
                    <a:pt x="30944" y="79151"/>
                    <a:pt x="30305" y="78026"/>
                    <a:pt x="29728" y="76841"/>
                  </a:cubicBezTo>
                  <a:cubicBezTo>
                    <a:pt x="35442" y="74440"/>
                    <a:pt x="41734" y="73011"/>
                    <a:pt x="48269" y="72768"/>
                  </a:cubicBezTo>
                  <a:close/>
                  <a:moveTo>
                    <a:pt x="52828" y="72768"/>
                  </a:moveTo>
                  <a:cubicBezTo>
                    <a:pt x="59333" y="73072"/>
                    <a:pt x="65625" y="74500"/>
                    <a:pt x="71339" y="76902"/>
                  </a:cubicBezTo>
                  <a:cubicBezTo>
                    <a:pt x="70762" y="78057"/>
                    <a:pt x="70154" y="79181"/>
                    <a:pt x="69485" y="80276"/>
                  </a:cubicBezTo>
                  <a:cubicBezTo>
                    <a:pt x="65139" y="87327"/>
                    <a:pt x="59303" y="92647"/>
                    <a:pt x="52828" y="95504"/>
                  </a:cubicBezTo>
                  <a:lnTo>
                    <a:pt x="52828" y="72768"/>
                  </a:lnTo>
                  <a:close/>
                  <a:moveTo>
                    <a:pt x="50549" y="1"/>
                  </a:moveTo>
                  <a:cubicBezTo>
                    <a:pt x="22676" y="1"/>
                    <a:pt x="1" y="22676"/>
                    <a:pt x="1" y="50549"/>
                  </a:cubicBezTo>
                  <a:cubicBezTo>
                    <a:pt x="1" y="78421"/>
                    <a:pt x="22676" y="101066"/>
                    <a:pt x="50549" y="101066"/>
                  </a:cubicBezTo>
                  <a:cubicBezTo>
                    <a:pt x="78422" y="101066"/>
                    <a:pt x="101066" y="78421"/>
                    <a:pt x="101066" y="50549"/>
                  </a:cubicBezTo>
                  <a:cubicBezTo>
                    <a:pt x="101066" y="22676"/>
                    <a:pt x="78422" y="1"/>
                    <a:pt x="50549"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7"/>
            <p:cNvSpPr/>
            <p:nvPr/>
          </p:nvSpPr>
          <p:spPr>
            <a:xfrm>
              <a:off x="2457750" y="1870375"/>
              <a:ext cx="2886875" cy="2200675"/>
            </a:xfrm>
            <a:custGeom>
              <a:rect b="b" l="l" r="r" t="t"/>
              <a:pathLst>
                <a:path extrusionOk="0" h="88027" w="115475">
                  <a:moveTo>
                    <a:pt x="108240" y="1"/>
                  </a:moveTo>
                  <a:lnTo>
                    <a:pt x="78270" y="51612"/>
                  </a:lnTo>
                  <a:lnTo>
                    <a:pt x="66385" y="31703"/>
                  </a:lnTo>
                  <a:lnTo>
                    <a:pt x="43649" y="71400"/>
                  </a:lnTo>
                  <a:lnTo>
                    <a:pt x="24044" y="38177"/>
                  </a:lnTo>
                  <a:lnTo>
                    <a:pt x="1" y="77540"/>
                  </a:lnTo>
                  <a:lnTo>
                    <a:pt x="7144" y="81886"/>
                  </a:lnTo>
                  <a:lnTo>
                    <a:pt x="23922" y="54409"/>
                  </a:lnTo>
                  <a:lnTo>
                    <a:pt x="43740" y="88026"/>
                  </a:lnTo>
                  <a:lnTo>
                    <a:pt x="66537" y="48269"/>
                  </a:lnTo>
                  <a:lnTo>
                    <a:pt x="78331" y="68087"/>
                  </a:lnTo>
                  <a:lnTo>
                    <a:pt x="115474" y="4226"/>
                  </a:lnTo>
                  <a:lnTo>
                    <a:pt x="1082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7"/>
            <p:cNvSpPr/>
            <p:nvPr/>
          </p:nvSpPr>
          <p:spPr>
            <a:xfrm>
              <a:off x="4707050" y="1422050"/>
              <a:ext cx="816150" cy="1005350"/>
            </a:xfrm>
            <a:custGeom>
              <a:rect b="b" l="l" r="r" t="t"/>
              <a:pathLst>
                <a:path extrusionOk="0" h="40214" w="32646">
                  <a:moveTo>
                    <a:pt x="32645" y="0"/>
                  </a:moveTo>
                  <a:lnTo>
                    <a:pt x="0" y="24438"/>
                  </a:lnTo>
                  <a:lnTo>
                    <a:pt x="20517" y="23526"/>
                  </a:lnTo>
                  <a:lnTo>
                    <a:pt x="32372" y="40214"/>
                  </a:lnTo>
                  <a:lnTo>
                    <a:pt x="3264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7"/>
            <p:cNvSpPr/>
            <p:nvPr/>
          </p:nvSpPr>
          <p:spPr>
            <a:xfrm>
              <a:off x="1787525" y="3340775"/>
              <a:ext cx="1190775" cy="920250"/>
            </a:xfrm>
            <a:custGeom>
              <a:rect b="b" l="l" r="r" t="t"/>
              <a:pathLst>
                <a:path extrusionOk="0" h="36810" w="47631">
                  <a:moveTo>
                    <a:pt x="5594" y="0"/>
                  </a:moveTo>
                  <a:cubicBezTo>
                    <a:pt x="2493" y="0"/>
                    <a:pt x="1" y="2493"/>
                    <a:pt x="1" y="5562"/>
                  </a:cubicBezTo>
                  <a:lnTo>
                    <a:pt x="1" y="31247"/>
                  </a:lnTo>
                  <a:cubicBezTo>
                    <a:pt x="1" y="34317"/>
                    <a:pt x="2493" y="36809"/>
                    <a:pt x="5594" y="36809"/>
                  </a:cubicBezTo>
                  <a:lnTo>
                    <a:pt x="42038" y="36809"/>
                  </a:lnTo>
                  <a:cubicBezTo>
                    <a:pt x="45138" y="36809"/>
                    <a:pt x="47631" y="34317"/>
                    <a:pt x="47631" y="31247"/>
                  </a:cubicBezTo>
                  <a:lnTo>
                    <a:pt x="47631" y="5562"/>
                  </a:lnTo>
                  <a:cubicBezTo>
                    <a:pt x="47631" y="2493"/>
                    <a:pt x="45138" y="0"/>
                    <a:pt x="4203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7"/>
            <p:cNvSpPr/>
            <p:nvPr/>
          </p:nvSpPr>
          <p:spPr>
            <a:xfrm>
              <a:off x="1925075" y="2687250"/>
              <a:ext cx="915700" cy="653550"/>
            </a:xfrm>
            <a:custGeom>
              <a:rect b="b" l="l" r="r" t="t"/>
              <a:pathLst>
                <a:path extrusionOk="0" h="26142" w="36628">
                  <a:moveTo>
                    <a:pt x="18329" y="1"/>
                  </a:moveTo>
                  <a:cubicBezTo>
                    <a:pt x="8207" y="1"/>
                    <a:pt x="0" y="8177"/>
                    <a:pt x="0" y="18299"/>
                  </a:cubicBezTo>
                  <a:lnTo>
                    <a:pt x="0" y="26141"/>
                  </a:lnTo>
                  <a:lnTo>
                    <a:pt x="5137" y="26141"/>
                  </a:lnTo>
                  <a:lnTo>
                    <a:pt x="5137" y="18299"/>
                  </a:lnTo>
                  <a:cubicBezTo>
                    <a:pt x="5137" y="11034"/>
                    <a:pt x="11034" y="5107"/>
                    <a:pt x="18329" y="5107"/>
                  </a:cubicBezTo>
                  <a:cubicBezTo>
                    <a:pt x="25594" y="5107"/>
                    <a:pt x="31521" y="11034"/>
                    <a:pt x="31521" y="18299"/>
                  </a:cubicBezTo>
                  <a:lnTo>
                    <a:pt x="36627" y="18299"/>
                  </a:lnTo>
                  <a:cubicBezTo>
                    <a:pt x="36627" y="8177"/>
                    <a:pt x="28420" y="1"/>
                    <a:pt x="1832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7"/>
            <p:cNvSpPr/>
            <p:nvPr/>
          </p:nvSpPr>
          <p:spPr>
            <a:xfrm>
              <a:off x="2246500" y="3558100"/>
              <a:ext cx="272825" cy="461275"/>
            </a:xfrm>
            <a:custGeom>
              <a:rect b="b" l="l" r="r" t="t"/>
              <a:pathLst>
                <a:path extrusionOk="0" h="18451" w="10913">
                  <a:moveTo>
                    <a:pt x="5472" y="0"/>
                  </a:moveTo>
                  <a:cubicBezTo>
                    <a:pt x="2433" y="0"/>
                    <a:pt x="1" y="2432"/>
                    <a:pt x="1" y="5471"/>
                  </a:cubicBezTo>
                  <a:cubicBezTo>
                    <a:pt x="1" y="7508"/>
                    <a:pt x="1095" y="9271"/>
                    <a:pt x="2736" y="10213"/>
                  </a:cubicBezTo>
                  <a:lnTo>
                    <a:pt x="1855" y="18450"/>
                  </a:lnTo>
                  <a:lnTo>
                    <a:pt x="9059" y="18450"/>
                  </a:lnTo>
                  <a:lnTo>
                    <a:pt x="8177" y="10213"/>
                  </a:lnTo>
                  <a:cubicBezTo>
                    <a:pt x="9819" y="9271"/>
                    <a:pt x="10913" y="7508"/>
                    <a:pt x="10913" y="5471"/>
                  </a:cubicBezTo>
                  <a:cubicBezTo>
                    <a:pt x="10913" y="2432"/>
                    <a:pt x="8481" y="0"/>
                    <a:pt x="54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7"/>
            <p:cNvSpPr/>
            <p:nvPr/>
          </p:nvSpPr>
          <p:spPr>
            <a:xfrm>
              <a:off x="4382575" y="4098375"/>
              <a:ext cx="699875" cy="162650"/>
            </a:xfrm>
            <a:custGeom>
              <a:rect b="b" l="l" r="r" t="t"/>
              <a:pathLst>
                <a:path extrusionOk="0" h="6506" w="27995">
                  <a:moveTo>
                    <a:pt x="0" y="0"/>
                  </a:moveTo>
                  <a:lnTo>
                    <a:pt x="0" y="6505"/>
                  </a:lnTo>
                  <a:lnTo>
                    <a:pt x="27995" y="6505"/>
                  </a:lnTo>
                  <a:lnTo>
                    <a:pt x="27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7"/>
            <p:cNvSpPr/>
            <p:nvPr/>
          </p:nvSpPr>
          <p:spPr>
            <a:xfrm>
              <a:off x="4382575" y="4121925"/>
              <a:ext cx="699875" cy="116300"/>
            </a:xfrm>
            <a:custGeom>
              <a:rect b="b" l="l" r="r" t="t"/>
              <a:pathLst>
                <a:path extrusionOk="0" h="4652" w="27995">
                  <a:moveTo>
                    <a:pt x="0" y="1"/>
                  </a:moveTo>
                  <a:lnTo>
                    <a:pt x="0" y="4651"/>
                  </a:lnTo>
                  <a:lnTo>
                    <a:pt x="27995" y="4651"/>
                  </a:lnTo>
                  <a:lnTo>
                    <a:pt x="27995"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7"/>
            <p:cNvSpPr/>
            <p:nvPr/>
          </p:nvSpPr>
          <p:spPr>
            <a:xfrm>
              <a:off x="4403075"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7"/>
            <p:cNvSpPr/>
            <p:nvPr/>
          </p:nvSpPr>
          <p:spPr>
            <a:xfrm>
              <a:off x="4452475" y="4131800"/>
              <a:ext cx="12175" cy="95775"/>
            </a:xfrm>
            <a:custGeom>
              <a:rect b="b" l="l" r="r" t="t"/>
              <a:pathLst>
                <a:path extrusionOk="0" h="3831" w="487">
                  <a:moveTo>
                    <a:pt x="1" y="1"/>
                  </a:moveTo>
                  <a:lnTo>
                    <a:pt x="1"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7"/>
            <p:cNvSpPr/>
            <p:nvPr/>
          </p:nvSpPr>
          <p:spPr>
            <a:xfrm>
              <a:off x="4502625"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7"/>
            <p:cNvSpPr/>
            <p:nvPr/>
          </p:nvSpPr>
          <p:spPr>
            <a:xfrm>
              <a:off x="4552025" y="4131800"/>
              <a:ext cx="12175" cy="95775"/>
            </a:xfrm>
            <a:custGeom>
              <a:rect b="b" l="l" r="r" t="t"/>
              <a:pathLst>
                <a:path extrusionOk="0" h="3831" w="487">
                  <a:moveTo>
                    <a:pt x="0" y="1"/>
                  </a:moveTo>
                  <a:lnTo>
                    <a:pt x="0"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7"/>
            <p:cNvSpPr/>
            <p:nvPr/>
          </p:nvSpPr>
          <p:spPr>
            <a:xfrm>
              <a:off x="4602175" y="4131800"/>
              <a:ext cx="11425" cy="95775"/>
            </a:xfrm>
            <a:custGeom>
              <a:rect b="b" l="l" r="r" t="t"/>
              <a:pathLst>
                <a:path extrusionOk="0" h="3831" w="457">
                  <a:moveTo>
                    <a:pt x="1" y="1"/>
                  </a:moveTo>
                  <a:lnTo>
                    <a:pt x="1"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7"/>
            <p:cNvSpPr/>
            <p:nvPr/>
          </p:nvSpPr>
          <p:spPr>
            <a:xfrm>
              <a:off x="4652325"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7"/>
            <p:cNvSpPr/>
            <p:nvPr/>
          </p:nvSpPr>
          <p:spPr>
            <a:xfrm>
              <a:off x="47017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7"/>
            <p:cNvSpPr/>
            <p:nvPr/>
          </p:nvSpPr>
          <p:spPr>
            <a:xfrm>
              <a:off x="475187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7"/>
            <p:cNvSpPr/>
            <p:nvPr/>
          </p:nvSpPr>
          <p:spPr>
            <a:xfrm>
              <a:off x="480127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7"/>
            <p:cNvSpPr/>
            <p:nvPr/>
          </p:nvSpPr>
          <p:spPr>
            <a:xfrm>
              <a:off x="48514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7"/>
            <p:cNvSpPr/>
            <p:nvPr/>
          </p:nvSpPr>
          <p:spPr>
            <a:xfrm>
              <a:off x="4900825" y="4131800"/>
              <a:ext cx="12175" cy="95775"/>
            </a:xfrm>
            <a:custGeom>
              <a:rect b="b" l="l" r="r" t="t"/>
              <a:pathLst>
                <a:path extrusionOk="0" h="3831" w="487">
                  <a:moveTo>
                    <a:pt x="0" y="1"/>
                  </a:moveTo>
                  <a:lnTo>
                    <a:pt x="0" y="3831"/>
                  </a:lnTo>
                  <a:lnTo>
                    <a:pt x="486" y="3831"/>
                  </a:lnTo>
                  <a:lnTo>
                    <a:pt x="48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7"/>
            <p:cNvSpPr/>
            <p:nvPr/>
          </p:nvSpPr>
          <p:spPr>
            <a:xfrm>
              <a:off x="495097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7"/>
            <p:cNvSpPr/>
            <p:nvPr/>
          </p:nvSpPr>
          <p:spPr>
            <a:xfrm>
              <a:off x="5000350" y="4131800"/>
              <a:ext cx="12200" cy="95775"/>
            </a:xfrm>
            <a:custGeom>
              <a:rect b="b" l="l" r="r" t="t"/>
              <a:pathLst>
                <a:path extrusionOk="0" h="3831" w="488">
                  <a:moveTo>
                    <a:pt x="1" y="1"/>
                  </a:moveTo>
                  <a:lnTo>
                    <a:pt x="1"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7"/>
            <p:cNvSpPr/>
            <p:nvPr/>
          </p:nvSpPr>
          <p:spPr>
            <a:xfrm>
              <a:off x="5050500"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7"/>
            <p:cNvSpPr/>
            <p:nvPr/>
          </p:nvSpPr>
          <p:spPr>
            <a:xfrm>
              <a:off x="4266300" y="3935750"/>
              <a:ext cx="699900" cy="162650"/>
            </a:xfrm>
            <a:custGeom>
              <a:rect b="b" l="l" r="r" t="t"/>
              <a:pathLst>
                <a:path extrusionOk="0" h="6506" w="27996">
                  <a:moveTo>
                    <a:pt x="1" y="1"/>
                  </a:moveTo>
                  <a:lnTo>
                    <a:pt x="1" y="6505"/>
                  </a:lnTo>
                  <a:lnTo>
                    <a:pt x="27995" y="6505"/>
                  </a:lnTo>
                  <a:lnTo>
                    <a:pt x="27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7"/>
            <p:cNvSpPr/>
            <p:nvPr/>
          </p:nvSpPr>
          <p:spPr>
            <a:xfrm>
              <a:off x="4266300" y="3959325"/>
              <a:ext cx="699900" cy="116275"/>
            </a:xfrm>
            <a:custGeom>
              <a:rect b="b" l="l" r="r" t="t"/>
              <a:pathLst>
                <a:path extrusionOk="0" h="4651" w="27996">
                  <a:moveTo>
                    <a:pt x="1" y="0"/>
                  </a:moveTo>
                  <a:lnTo>
                    <a:pt x="1" y="4651"/>
                  </a:lnTo>
                  <a:lnTo>
                    <a:pt x="27995" y="4651"/>
                  </a:lnTo>
                  <a:lnTo>
                    <a:pt x="27995" y="0"/>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7"/>
            <p:cNvSpPr/>
            <p:nvPr/>
          </p:nvSpPr>
          <p:spPr>
            <a:xfrm>
              <a:off x="4286825" y="3969200"/>
              <a:ext cx="11425" cy="95775"/>
            </a:xfrm>
            <a:custGeom>
              <a:rect b="b" l="l" r="r" t="t"/>
              <a:pathLst>
                <a:path extrusionOk="0" h="3831" w="457">
                  <a:moveTo>
                    <a:pt x="0" y="0"/>
                  </a:moveTo>
                  <a:lnTo>
                    <a:pt x="0" y="3830"/>
                  </a:lnTo>
                  <a:lnTo>
                    <a:pt x="456" y="3830"/>
                  </a:lnTo>
                  <a:lnTo>
                    <a:pt x="4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7"/>
            <p:cNvSpPr/>
            <p:nvPr/>
          </p:nvSpPr>
          <p:spPr>
            <a:xfrm>
              <a:off x="4336225" y="3969200"/>
              <a:ext cx="12175" cy="95775"/>
            </a:xfrm>
            <a:custGeom>
              <a:rect b="b" l="l" r="r" t="t"/>
              <a:pathLst>
                <a:path extrusionOk="0" h="3831" w="487">
                  <a:moveTo>
                    <a:pt x="0" y="0"/>
                  </a:moveTo>
                  <a:lnTo>
                    <a:pt x="0" y="3830"/>
                  </a:lnTo>
                  <a:lnTo>
                    <a:pt x="486" y="3830"/>
                  </a:lnTo>
                  <a:lnTo>
                    <a:pt x="48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7"/>
            <p:cNvSpPr/>
            <p:nvPr/>
          </p:nvSpPr>
          <p:spPr>
            <a:xfrm>
              <a:off x="4386375" y="3969200"/>
              <a:ext cx="11425" cy="95775"/>
            </a:xfrm>
            <a:custGeom>
              <a:rect b="b" l="l" r="r" t="t"/>
              <a:pathLst>
                <a:path extrusionOk="0" h="3831" w="457">
                  <a:moveTo>
                    <a:pt x="0" y="0"/>
                  </a:moveTo>
                  <a:lnTo>
                    <a:pt x="0" y="3830"/>
                  </a:lnTo>
                  <a:lnTo>
                    <a:pt x="456" y="3830"/>
                  </a:lnTo>
                  <a:lnTo>
                    <a:pt x="4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7"/>
            <p:cNvSpPr/>
            <p:nvPr/>
          </p:nvSpPr>
          <p:spPr>
            <a:xfrm>
              <a:off x="4436525" y="3969200"/>
              <a:ext cx="11425" cy="95775"/>
            </a:xfrm>
            <a:custGeom>
              <a:rect b="b" l="l" r="r" t="t"/>
              <a:pathLst>
                <a:path extrusionOk="0" h="3831" w="457">
                  <a:moveTo>
                    <a:pt x="0" y="0"/>
                  </a:moveTo>
                  <a:lnTo>
                    <a:pt x="0" y="3830"/>
                  </a:lnTo>
                  <a:lnTo>
                    <a:pt x="456" y="3830"/>
                  </a:lnTo>
                  <a:lnTo>
                    <a:pt x="4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7"/>
            <p:cNvSpPr/>
            <p:nvPr/>
          </p:nvSpPr>
          <p:spPr>
            <a:xfrm>
              <a:off x="448590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7"/>
            <p:cNvSpPr/>
            <p:nvPr/>
          </p:nvSpPr>
          <p:spPr>
            <a:xfrm>
              <a:off x="4536075" y="3969200"/>
              <a:ext cx="11425" cy="95775"/>
            </a:xfrm>
            <a:custGeom>
              <a:rect b="b" l="l" r="r" t="t"/>
              <a:pathLst>
                <a:path extrusionOk="0" h="3831" w="457">
                  <a:moveTo>
                    <a:pt x="0" y="0"/>
                  </a:moveTo>
                  <a:lnTo>
                    <a:pt x="0" y="3830"/>
                  </a:lnTo>
                  <a:lnTo>
                    <a:pt x="456" y="3830"/>
                  </a:lnTo>
                  <a:lnTo>
                    <a:pt x="4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7"/>
            <p:cNvSpPr/>
            <p:nvPr/>
          </p:nvSpPr>
          <p:spPr>
            <a:xfrm>
              <a:off x="458545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7"/>
            <p:cNvSpPr/>
            <p:nvPr/>
          </p:nvSpPr>
          <p:spPr>
            <a:xfrm>
              <a:off x="463560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7"/>
            <p:cNvSpPr/>
            <p:nvPr/>
          </p:nvSpPr>
          <p:spPr>
            <a:xfrm>
              <a:off x="4685000" y="3969200"/>
              <a:ext cx="12175" cy="95775"/>
            </a:xfrm>
            <a:custGeom>
              <a:rect b="b" l="l" r="r" t="t"/>
              <a:pathLst>
                <a:path extrusionOk="0" h="3831" w="487">
                  <a:moveTo>
                    <a:pt x="1" y="0"/>
                  </a:moveTo>
                  <a:lnTo>
                    <a:pt x="1" y="3830"/>
                  </a:lnTo>
                  <a:lnTo>
                    <a:pt x="487" y="3830"/>
                  </a:lnTo>
                  <a:lnTo>
                    <a:pt x="48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7"/>
            <p:cNvSpPr/>
            <p:nvPr/>
          </p:nvSpPr>
          <p:spPr>
            <a:xfrm>
              <a:off x="473515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7"/>
            <p:cNvSpPr/>
            <p:nvPr/>
          </p:nvSpPr>
          <p:spPr>
            <a:xfrm>
              <a:off x="4784550" y="3969200"/>
              <a:ext cx="12175" cy="95775"/>
            </a:xfrm>
            <a:custGeom>
              <a:rect b="b" l="l" r="r" t="t"/>
              <a:pathLst>
                <a:path extrusionOk="0" h="3831" w="487">
                  <a:moveTo>
                    <a:pt x="0" y="0"/>
                  </a:moveTo>
                  <a:lnTo>
                    <a:pt x="0" y="3830"/>
                  </a:lnTo>
                  <a:lnTo>
                    <a:pt x="487" y="3830"/>
                  </a:lnTo>
                  <a:lnTo>
                    <a:pt x="48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7"/>
            <p:cNvSpPr/>
            <p:nvPr/>
          </p:nvSpPr>
          <p:spPr>
            <a:xfrm>
              <a:off x="483470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7"/>
            <p:cNvSpPr/>
            <p:nvPr/>
          </p:nvSpPr>
          <p:spPr>
            <a:xfrm>
              <a:off x="4884850" y="3969200"/>
              <a:ext cx="11425" cy="95775"/>
            </a:xfrm>
            <a:custGeom>
              <a:rect b="b" l="l" r="r" t="t"/>
              <a:pathLst>
                <a:path extrusionOk="0" h="3831" w="457">
                  <a:moveTo>
                    <a:pt x="1" y="0"/>
                  </a:moveTo>
                  <a:lnTo>
                    <a:pt x="1" y="3830"/>
                  </a:lnTo>
                  <a:lnTo>
                    <a:pt x="457" y="3830"/>
                  </a:lnTo>
                  <a:lnTo>
                    <a:pt x="45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7"/>
            <p:cNvSpPr/>
            <p:nvPr/>
          </p:nvSpPr>
          <p:spPr>
            <a:xfrm>
              <a:off x="4934250" y="3969200"/>
              <a:ext cx="11425" cy="95775"/>
            </a:xfrm>
            <a:custGeom>
              <a:rect b="b" l="l" r="r" t="t"/>
              <a:pathLst>
                <a:path extrusionOk="0" h="3831" w="457">
                  <a:moveTo>
                    <a:pt x="0" y="0"/>
                  </a:moveTo>
                  <a:lnTo>
                    <a:pt x="0" y="3830"/>
                  </a:lnTo>
                  <a:lnTo>
                    <a:pt x="456" y="3830"/>
                  </a:lnTo>
                  <a:lnTo>
                    <a:pt x="4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7"/>
            <p:cNvSpPr/>
            <p:nvPr/>
          </p:nvSpPr>
          <p:spPr>
            <a:xfrm>
              <a:off x="4322525" y="3773150"/>
              <a:ext cx="700650" cy="162625"/>
            </a:xfrm>
            <a:custGeom>
              <a:rect b="b" l="l" r="r" t="t"/>
              <a:pathLst>
                <a:path extrusionOk="0" h="6505" w="28026">
                  <a:moveTo>
                    <a:pt x="1" y="0"/>
                  </a:moveTo>
                  <a:lnTo>
                    <a:pt x="1" y="6505"/>
                  </a:lnTo>
                  <a:lnTo>
                    <a:pt x="28026" y="6505"/>
                  </a:lnTo>
                  <a:lnTo>
                    <a:pt x="280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7"/>
            <p:cNvSpPr/>
            <p:nvPr/>
          </p:nvSpPr>
          <p:spPr>
            <a:xfrm>
              <a:off x="4322525" y="3796700"/>
              <a:ext cx="700650" cy="115525"/>
            </a:xfrm>
            <a:custGeom>
              <a:rect b="b" l="l" r="r" t="t"/>
              <a:pathLst>
                <a:path extrusionOk="0" h="4621" w="28026">
                  <a:moveTo>
                    <a:pt x="1" y="0"/>
                  </a:moveTo>
                  <a:lnTo>
                    <a:pt x="1" y="4621"/>
                  </a:lnTo>
                  <a:lnTo>
                    <a:pt x="28026" y="4621"/>
                  </a:lnTo>
                  <a:lnTo>
                    <a:pt x="28026" y="0"/>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7"/>
            <p:cNvSpPr/>
            <p:nvPr/>
          </p:nvSpPr>
          <p:spPr>
            <a:xfrm>
              <a:off x="4343050" y="3806575"/>
              <a:ext cx="11425" cy="95775"/>
            </a:xfrm>
            <a:custGeom>
              <a:rect b="b" l="l" r="r" t="t"/>
              <a:pathLst>
                <a:path extrusionOk="0" h="3831" w="457">
                  <a:moveTo>
                    <a:pt x="1" y="1"/>
                  </a:moveTo>
                  <a:lnTo>
                    <a:pt x="1" y="3830"/>
                  </a:lnTo>
                  <a:lnTo>
                    <a:pt x="457" y="3830"/>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7"/>
            <p:cNvSpPr/>
            <p:nvPr/>
          </p:nvSpPr>
          <p:spPr>
            <a:xfrm>
              <a:off x="4393200" y="3806575"/>
              <a:ext cx="11425" cy="95775"/>
            </a:xfrm>
            <a:custGeom>
              <a:rect b="b" l="l" r="r" t="t"/>
              <a:pathLst>
                <a:path extrusionOk="0" h="3831" w="457">
                  <a:moveTo>
                    <a:pt x="1" y="1"/>
                  </a:moveTo>
                  <a:lnTo>
                    <a:pt x="1" y="3830"/>
                  </a:lnTo>
                  <a:lnTo>
                    <a:pt x="457" y="3830"/>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7"/>
            <p:cNvSpPr/>
            <p:nvPr/>
          </p:nvSpPr>
          <p:spPr>
            <a:xfrm>
              <a:off x="4442600" y="3806575"/>
              <a:ext cx="12175" cy="95775"/>
            </a:xfrm>
            <a:custGeom>
              <a:rect b="b" l="l" r="r" t="t"/>
              <a:pathLst>
                <a:path extrusionOk="0" h="3831" w="487">
                  <a:moveTo>
                    <a:pt x="0" y="1"/>
                  </a:moveTo>
                  <a:lnTo>
                    <a:pt x="0" y="3830"/>
                  </a:lnTo>
                  <a:lnTo>
                    <a:pt x="487" y="3830"/>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7"/>
            <p:cNvSpPr/>
            <p:nvPr/>
          </p:nvSpPr>
          <p:spPr>
            <a:xfrm>
              <a:off x="4492750" y="3806575"/>
              <a:ext cx="11425" cy="95775"/>
            </a:xfrm>
            <a:custGeom>
              <a:rect b="b" l="l" r="r" t="t"/>
              <a:pathLst>
                <a:path extrusionOk="0" h="3831" w="457">
                  <a:moveTo>
                    <a:pt x="1" y="1"/>
                  </a:moveTo>
                  <a:lnTo>
                    <a:pt x="1"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7"/>
            <p:cNvSpPr/>
            <p:nvPr/>
          </p:nvSpPr>
          <p:spPr>
            <a:xfrm>
              <a:off x="4542150" y="3806575"/>
              <a:ext cx="12175" cy="95775"/>
            </a:xfrm>
            <a:custGeom>
              <a:rect b="b" l="l" r="r" t="t"/>
              <a:pathLst>
                <a:path extrusionOk="0" h="3831" w="487">
                  <a:moveTo>
                    <a:pt x="0" y="1"/>
                  </a:moveTo>
                  <a:lnTo>
                    <a:pt x="0" y="3830"/>
                  </a:lnTo>
                  <a:lnTo>
                    <a:pt x="487" y="3830"/>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7"/>
            <p:cNvSpPr/>
            <p:nvPr/>
          </p:nvSpPr>
          <p:spPr>
            <a:xfrm>
              <a:off x="459230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7"/>
            <p:cNvSpPr/>
            <p:nvPr/>
          </p:nvSpPr>
          <p:spPr>
            <a:xfrm>
              <a:off x="464245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7"/>
            <p:cNvSpPr/>
            <p:nvPr/>
          </p:nvSpPr>
          <p:spPr>
            <a:xfrm>
              <a:off x="469185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7"/>
            <p:cNvSpPr/>
            <p:nvPr/>
          </p:nvSpPr>
          <p:spPr>
            <a:xfrm>
              <a:off x="474200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7"/>
            <p:cNvSpPr/>
            <p:nvPr/>
          </p:nvSpPr>
          <p:spPr>
            <a:xfrm>
              <a:off x="4791400" y="3806575"/>
              <a:ext cx="11400" cy="95775"/>
            </a:xfrm>
            <a:custGeom>
              <a:rect b="b" l="l" r="r" t="t"/>
              <a:pathLst>
                <a:path extrusionOk="0" h="3831" w="456">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7"/>
            <p:cNvSpPr/>
            <p:nvPr/>
          </p:nvSpPr>
          <p:spPr>
            <a:xfrm>
              <a:off x="484155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7"/>
            <p:cNvSpPr/>
            <p:nvPr/>
          </p:nvSpPr>
          <p:spPr>
            <a:xfrm>
              <a:off x="4890925" y="3806575"/>
              <a:ext cx="12200" cy="95775"/>
            </a:xfrm>
            <a:custGeom>
              <a:rect b="b" l="l" r="r" t="t"/>
              <a:pathLst>
                <a:path extrusionOk="0" h="3831" w="488">
                  <a:moveTo>
                    <a:pt x="1" y="1"/>
                  </a:moveTo>
                  <a:lnTo>
                    <a:pt x="1" y="3830"/>
                  </a:lnTo>
                  <a:lnTo>
                    <a:pt x="487" y="3830"/>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7"/>
            <p:cNvSpPr/>
            <p:nvPr/>
          </p:nvSpPr>
          <p:spPr>
            <a:xfrm>
              <a:off x="4941100" y="3806575"/>
              <a:ext cx="11400" cy="95775"/>
            </a:xfrm>
            <a:custGeom>
              <a:rect b="b" l="l" r="r" t="t"/>
              <a:pathLst>
                <a:path extrusionOk="0" h="3831" w="456">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7"/>
            <p:cNvSpPr/>
            <p:nvPr/>
          </p:nvSpPr>
          <p:spPr>
            <a:xfrm>
              <a:off x="4991250" y="3806575"/>
              <a:ext cx="11425" cy="95775"/>
            </a:xfrm>
            <a:custGeom>
              <a:rect b="b" l="l" r="r" t="t"/>
              <a:pathLst>
                <a:path extrusionOk="0" h="3831" w="457">
                  <a:moveTo>
                    <a:pt x="0" y="1"/>
                  </a:moveTo>
                  <a:lnTo>
                    <a:pt x="0" y="3830"/>
                  </a:lnTo>
                  <a:lnTo>
                    <a:pt x="456" y="3830"/>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7"/>
            <p:cNvSpPr/>
            <p:nvPr/>
          </p:nvSpPr>
          <p:spPr>
            <a:xfrm>
              <a:off x="3429650" y="4098375"/>
              <a:ext cx="699900" cy="162650"/>
            </a:xfrm>
            <a:custGeom>
              <a:rect b="b" l="l" r="r" t="t"/>
              <a:pathLst>
                <a:path extrusionOk="0" h="6506" w="27996">
                  <a:moveTo>
                    <a:pt x="1" y="0"/>
                  </a:moveTo>
                  <a:lnTo>
                    <a:pt x="1" y="6505"/>
                  </a:lnTo>
                  <a:lnTo>
                    <a:pt x="27995" y="6505"/>
                  </a:lnTo>
                  <a:lnTo>
                    <a:pt x="27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7"/>
            <p:cNvSpPr/>
            <p:nvPr/>
          </p:nvSpPr>
          <p:spPr>
            <a:xfrm>
              <a:off x="3429650" y="4121925"/>
              <a:ext cx="699900" cy="116300"/>
            </a:xfrm>
            <a:custGeom>
              <a:rect b="b" l="l" r="r" t="t"/>
              <a:pathLst>
                <a:path extrusionOk="0" h="4652" w="27996">
                  <a:moveTo>
                    <a:pt x="1" y="1"/>
                  </a:moveTo>
                  <a:lnTo>
                    <a:pt x="1" y="4651"/>
                  </a:lnTo>
                  <a:lnTo>
                    <a:pt x="27995" y="4651"/>
                  </a:lnTo>
                  <a:lnTo>
                    <a:pt x="27995" y="1"/>
                  </a:ln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7"/>
            <p:cNvSpPr/>
            <p:nvPr/>
          </p:nvSpPr>
          <p:spPr>
            <a:xfrm>
              <a:off x="3450175"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7"/>
            <p:cNvSpPr/>
            <p:nvPr/>
          </p:nvSpPr>
          <p:spPr>
            <a:xfrm>
              <a:off x="3499575" y="4131800"/>
              <a:ext cx="12175" cy="95775"/>
            </a:xfrm>
            <a:custGeom>
              <a:rect b="b" l="l" r="r" t="t"/>
              <a:pathLst>
                <a:path extrusionOk="0" h="3831" w="487">
                  <a:moveTo>
                    <a:pt x="0" y="1"/>
                  </a:moveTo>
                  <a:lnTo>
                    <a:pt x="0"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7"/>
            <p:cNvSpPr/>
            <p:nvPr/>
          </p:nvSpPr>
          <p:spPr>
            <a:xfrm>
              <a:off x="35497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7"/>
            <p:cNvSpPr/>
            <p:nvPr/>
          </p:nvSpPr>
          <p:spPr>
            <a:xfrm>
              <a:off x="3599125" y="4131800"/>
              <a:ext cx="12175" cy="95775"/>
            </a:xfrm>
            <a:custGeom>
              <a:rect b="b" l="l" r="r" t="t"/>
              <a:pathLst>
                <a:path extrusionOk="0" h="3831" w="487">
                  <a:moveTo>
                    <a:pt x="0" y="1"/>
                  </a:moveTo>
                  <a:lnTo>
                    <a:pt x="0"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7"/>
            <p:cNvSpPr/>
            <p:nvPr/>
          </p:nvSpPr>
          <p:spPr>
            <a:xfrm>
              <a:off x="364927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7"/>
            <p:cNvSpPr/>
            <p:nvPr/>
          </p:nvSpPr>
          <p:spPr>
            <a:xfrm>
              <a:off x="36994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7"/>
            <p:cNvSpPr/>
            <p:nvPr/>
          </p:nvSpPr>
          <p:spPr>
            <a:xfrm>
              <a:off x="37488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7"/>
            <p:cNvSpPr/>
            <p:nvPr/>
          </p:nvSpPr>
          <p:spPr>
            <a:xfrm>
              <a:off x="379897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7"/>
            <p:cNvSpPr/>
            <p:nvPr/>
          </p:nvSpPr>
          <p:spPr>
            <a:xfrm>
              <a:off x="3848350"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7"/>
            <p:cNvSpPr/>
            <p:nvPr/>
          </p:nvSpPr>
          <p:spPr>
            <a:xfrm>
              <a:off x="3898525" y="4131800"/>
              <a:ext cx="11425" cy="95775"/>
            </a:xfrm>
            <a:custGeom>
              <a:rect b="b" l="l" r="r" t="t"/>
              <a:pathLst>
                <a:path extrusionOk="0" h="3831" w="457">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7"/>
            <p:cNvSpPr/>
            <p:nvPr/>
          </p:nvSpPr>
          <p:spPr>
            <a:xfrm>
              <a:off x="3947900" y="4131800"/>
              <a:ext cx="12200" cy="95775"/>
            </a:xfrm>
            <a:custGeom>
              <a:rect b="b" l="l" r="r" t="t"/>
              <a:pathLst>
                <a:path extrusionOk="0" h="3831" w="488">
                  <a:moveTo>
                    <a:pt x="1" y="1"/>
                  </a:moveTo>
                  <a:lnTo>
                    <a:pt x="1" y="3831"/>
                  </a:lnTo>
                  <a:lnTo>
                    <a:pt x="487" y="3831"/>
                  </a:lnTo>
                  <a:lnTo>
                    <a:pt x="48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7"/>
            <p:cNvSpPr/>
            <p:nvPr/>
          </p:nvSpPr>
          <p:spPr>
            <a:xfrm>
              <a:off x="3998050"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7"/>
            <p:cNvSpPr/>
            <p:nvPr/>
          </p:nvSpPr>
          <p:spPr>
            <a:xfrm>
              <a:off x="4048225" y="4131800"/>
              <a:ext cx="11400" cy="95775"/>
            </a:xfrm>
            <a:custGeom>
              <a:rect b="b" l="l" r="r" t="t"/>
              <a:pathLst>
                <a:path extrusionOk="0" h="3831" w="456">
                  <a:moveTo>
                    <a:pt x="0" y="1"/>
                  </a:moveTo>
                  <a:lnTo>
                    <a:pt x="0" y="3831"/>
                  </a:lnTo>
                  <a:lnTo>
                    <a:pt x="456" y="3831"/>
                  </a:lnTo>
                  <a:lnTo>
                    <a:pt x="456"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7"/>
            <p:cNvSpPr/>
            <p:nvPr/>
          </p:nvSpPr>
          <p:spPr>
            <a:xfrm>
              <a:off x="4097600" y="4131800"/>
              <a:ext cx="11425" cy="95775"/>
            </a:xfrm>
            <a:custGeom>
              <a:rect b="b" l="l" r="r" t="t"/>
              <a:pathLst>
                <a:path extrusionOk="0" h="3831" w="457">
                  <a:moveTo>
                    <a:pt x="1" y="1"/>
                  </a:moveTo>
                  <a:lnTo>
                    <a:pt x="1" y="3831"/>
                  </a:lnTo>
                  <a:lnTo>
                    <a:pt x="457" y="3831"/>
                  </a:lnTo>
                  <a:lnTo>
                    <a:pt x="45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7"/>
            <p:cNvSpPr/>
            <p:nvPr/>
          </p:nvSpPr>
          <p:spPr>
            <a:xfrm>
              <a:off x="4660675" y="3072525"/>
              <a:ext cx="410375" cy="700650"/>
            </a:xfrm>
            <a:custGeom>
              <a:rect b="b" l="l" r="r" t="t"/>
              <a:pathLst>
                <a:path extrusionOk="0" h="28026" w="16415">
                  <a:moveTo>
                    <a:pt x="1" y="0"/>
                  </a:moveTo>
                  <a:lnTo>
                    <a:pt x="1" y="28025"/>
                  </a:lnTo>
                  <a:lnTo>
                    <a:pt x="2402" y="28025"/>
                  </a:lnTo>
                  <a:cubicBezTo>
                    <a:pt x="10153" y="28025"/>
                    <a:pt x="16415" y="21764"/>
                    <a:pt x="16415" y="14013"/>
                  </a:cubicBezTo>
                  <a:cubicBezTo>
                    <a:pt x="16415" y="6292"/>
                    <a:pt x="10153" y="0"/>
                    <a:pt x="2402"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7"/>
            <p:cNvSpPr/>
            <p:nvPr/>
          </p:nvSpPr>
          <p:spPr>
            <a:xfrm>
              <a:off x="4322525" y="3072525"/>
              <a:ext cx="700650" cy="700650"/>
            </a:xfrm>
            <a:custGeom>
              <a:rect b="b" l="l" r="r" t="t"/>
              <a:pathLst>
                <a:path extrusionOk="0" h="28026" w="28026">
                  <a:moveTo>
                    <a:pt x="14013" y="0"/>
                  </a:moveTo>
                  <a:cubicBezTo>
                    <a:pt x="6262" y="0"/>
                    <a:pt x="1" y="6292"/>
                    <a:pt x="1" y="14013"/>
                  </a:cubicBezTo>
                  <a:cubicBezTo>
                    <a:pt x="1" y="21764"/>
                    <a:pt x="6262" y="28025"/>
                    <a:pt x="14013" y="28025"/>
                  </a:cubicBezTo>
                  <a:cubicBezTo>
                    <a:pt x="21734" y="28025"/>
                    <a:pt x="28026" y="21764"/>
                    <a:pt x="28026" y="14013"/>
                  </a:cubicBezTo>
                  <a:cubicBezTo>
                    <a:pt x="28026" y="6292"/>
                    <a:pt x="21734" y="0"/>
                    <a:pt x="14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7"/>
            <p:cNvSpPr/>
            <p:nvPr/>
          </p:nvSpPr>
          <p:spPr>
            <a:xfrm>
              <a:off x="4409925" y="3158400"/>
              <a:ext cx="477225" cy="335875"/>
            </a:xfrm>
            <a:custGeom>
              <a:rect b="b" l="l" r="r" t="t"/>
              <a:pathLst>
                <a:path extrusionOk="0" h="13435" w="19089">
                  <a:moveTo>
                    <a:pt x="10517" y="0"/>
                  </a:moveTo>
                  <a:cubicBezTo>
                    <a:pt x="4712" y="0"/>
                    <a:pt x="0" y="4742"/>
                    <a:pt x="0" y="10547"/>
                  </a:cubicBezTo>
                  <a:cubicBezTo>
                    <a:pt x="0" y="11550"/>
                    <a:pt x="122" y="12523"/>
                    <a:pt x="396" y="13435"/>
                  </a:cubicBezTo>
                  <a:lnTo>
                    <a:pt x="19089" y="4438"/>
                  </a:lnTo>
                  <a:cubicBezTo>
                    <a:pt x="17174" y="1763"/>
                    <a:pt x="14043" y="0"/>
                    <a:pt x="10517" y="0"/>
                  </a:cubicBezTo>
                  <a:close/>
                </a:path>
              </a:pathLst>
            </a:custGeom>
            <a:solidFill>
              <a:srgbClr val="FFFF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7"/>
            <p:cNvSpPr/>
            <p:nvPr/>
          </p:nvSpPr>
          <p:spPr>
            <a:xfrm>
              <a:off x="4409925" y="3158400"/>
              <a:ext cx="275100" cy="526625"/>
            </a:xfrm>
            <a:custGeom>
              <a:rect b="b" l="l" r="r" t="t"/>
              <a:pathLst>
                <a:path extrusionOk="0" h="21065" w="11004">
                  <a:moveTo>
                    <a:pt x="10517" y="0"/>
                  </a:moveTo>
                  <a:cubicBezTo>
                    <a:pt x="4712" y="0"/>
                    <a:pt x="0" y="4742"/>
                    <a:pt x="0" y="10547"/>
                  </a:cubicBezTo>
                  <a:cubicBezTo>
                    <a:pt x="0" y="16353"/>
                    <a:pt x="4712" y="21064"/>
                    <a:pt x="10517" y="21064"/>
                  </a:cubicBezTo>
                  <a:lnTo>
                    <a:pt x="11004" y="21064"/>
                  </a:lnTo>
                  <a:cubicBezTo>
                    <a:pt x="5441" y="20791"/>
                    <a:pt x="973" y="16171"/>
                    <a:pt x="973" y="10547"/>
                  </a:cubicBezTo>
                  <a:cubicBezTo>
                    <a:pt x="973" y="4894"/>
                    <a:pt x="5441" y="274"/>
                    <a:pt x="11004" y="31"/>
                  </a:cubicBezTo>
                  <a:cubicBezTo>
                    <a:pt x="10852" y="31"/>
                    <a:pt x="10669" y="0"/>
                    <a:pt x="10517" y="0"/>
                  </a:cubicBezTo>
                  <a:close/>
                </a:path>
              </a:pathLst>
            </a:custGeom>
            <a:solidFill>
              <a:srgbClr val="FA99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7"/>
            <p:cNvSpPr/>
            <p:nvPr/>
          </p:nvSpPr>
          <p:spPr>
            <a:xfrm>
              <a:off x="4409925" y="3158400"/>
              <a:ext cx="525875" cy="526625"/>
            </a:xfrm>
            <a:custGeom>
              <a:rect b="b" l="l" r="r" t="t"/>
              <a:pathLst>
                <a:path extrusionOk="0" h="21065" w="21035">
                  <a:moveTo>
                    <a:pt x="10517" y="0"/>
                  </a:moveTo>
                  <a:cubicBezTo>
                    <a:pt x="4712" y="0"/>
                    <a:pt x="0" y="4742"/>
                    <a:pt x="0" y="10547"/>
                  </a:cubicBezTo>
                  <a:cubicBezTo>
                    <a:pt x="0" y="16353"/>
                    <a:pt x="4712" y="21064"/>
                    <a:pt x="10517" y="21064"/>
                  </a:cubicBezTo>
                  <a:cubicBezTo>
                    <a:pt x="16323" y="21064"/>
                    <a:pt x="21034" y="16353"/>
                    <a:pt x="21034" y="10547"/>
                  </a:cubicBezTo>
                  <a:cubicBezTo>
                    <a:pt x="21034" y="4742"/>
                    <a:pt x="16323" y="0"/>
                    <a:pt x="1051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57"/>
          <p:cNvGrpSpPr/>
          <p:nvPr/>
        </p:nvGrpSpPr>
        <p:grpSpPr>
          <a:xfrm>
            <a:off x="7148002" y="2401974"/>
            <a:ext cx="480951" cy="493217"/>
            <a:chOff x="7148002" y="2401974"/>
            <a:chExt cx="480951" cy="493217"/>
          </a:xfrm>
        </p:grpSpPr>
        <p:sp>
          <p:nvSpPr>
            <p:cNvPr id="1604" name="Google Shape;1604;p57"/>
            <p:cNvSpPr/>
            <p:nvPr/>
          </p:nvSpPr>
          <p:spPr>
            <a:xfrm rot="798727">
              <a:off x="7177519" y="2426508"/>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7"/>
            <p:cNvSpPr/>
            <p:nvPr/>
          </p:nvSpPr>
          <p:spPr>
            <a:xfrm rot="798727">
              <a:off x="7454087" y="2698918"/>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9" name="Shape 1609"/>
        <p:cNvGrpSpPr/>
        <p:nvPr/>
      </p:nvGrpSpPr>
      <p:grpSpPr>
        <a:xfrm>
          <a:off x="0" y="0"/>
          <a:ext cx="0" cy="0"/>
          <a:chOff x="0" y="0"/>
          <a:chExt cx="0" cy="0"/>
        </a:xfrm>
      </p:grpSpPr>
      <p:sp>
        <p:nvSpPr>
          <p:cNvPr id="1610" name="Google Shape;1610;p58"/>
          <p:cNvSpPr txBox="1"/>
          <p:nvPr>
            <p:ph type="title"/>
          </p:nvPr>
        </p:nvSpPr>
        <p:spPr>
          <a:xfrm>
            <a:off x="713225" y="1333050"/>
            <a:ext cx="5115300" cy="247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AWESOME WORDS</a:t>
            </a:r>
            <a:endParaRPr/>
          </a:p>
        </p:txBody>
      </p:sp>
      <p:grpSp>
        <p:nvGrpSpPr>
          <p:cNvPr id="1611" name="Google Shape;1611;p58"/>
          <p:cNvGrpSpPr/>
          <p:nvPr/>
        </p:nvGrpSpPr>
        <p:grpSpPr>
          <a:xfrm>
            <a:off x="5594931" y="999101"/>
            <a:ext cx="4270757" cy="3737768"/>
            <a:chOff x="5594931" y="922901"/>
            <a:chExt cx="4270757" cy="3737768"/>
          </a:xfrm>
        </p:grpSpPr>
        <p:grpSp>
          <p:nvGrpSpPr>
            <p:cNvPr id="1612" name="Google Shape;1612;p58"/>
            <p:cNvGrpSpPr/>
            <p:nvPr/>
          </p:nvGrpSpPr>
          <p:grpSpPr>
            <a:xfrm flipH="1">
              <a:off x="5828515" y="1805304"/>
              <a:ext cx="4037172" cy="2855365"/>
              <a:chOff x="-269385" y="1673679"/>
              <a:chExt cx="4037172" cy="2855365"/>
            </a:xfrm>
          </p:grpSpPr>
          <p:grpSp>
            <p:nvGrpSpPr>
              <p:cNvPr id="1613" name="Google Shape;1613;p58"/>
              <p:cNvGrpSpPr/>
              <p:nvPr/>
            </p:nvGrpSpPr>
            <p:grpSpPr>
              <a:xfrm flipH="1">
                <a:off x="1892877" y="1673679"/>
                <a:ext cx="1542230" cy="1407267"/>
                <a:chOff x="760050" y="2874625"/>
                <a:chExt cx="1485485" cy="1355487"/>
              </a:xfrm>
            </p:grpSpPr>
            <p:sp>
              <p:nvSpPr>
                <p:cNvPr id="1614" name="Google Shape;1614;p58"/>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8"/>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8"/>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8"/>
                <p:cNvSpPr/>
                <p:nvPr/>
              </p:nvSpPr>
              <p:spPr>
                <a:xfrm>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58"/>
              <p:cNvGrpSpPr/>
              <p:nvPr/>
            </p:nvGrpSpPr>
            <p:grpSpPr>
              <a:xfrm flipH="1">
                <a:off x="-269385" y="3167038"/>
                <a:ext cx="4037172" cy="1362005"/>
                <a:chOff x="1567625" y="3490600"/>
                <a:chExt cx="3502362" cy="1181578"/>
              </a:xfrm>
            </p:grpSpPr>
            <p:sp>
              <p:nvSpPr>
                <p:cNvPr id="1619" name="Google Shape;1619;p58"/>
                <p:cNvSpPr/>
                <p:nvPr/>
              </p:nvSpPr>
              <p:spPr>
                <a:xfrm>
                  <a:off x="1754129" y="3495298"/>
                  <a:ext cx="343218" cy="211587"/>
                </a:xfrm>
                <a:custGeom>
                  <a:rect b="b" l="l" r="r" t="t"/>
                  <a:pathLst>
                    <a:path extrusionOk="0" h="4504" w="7306">
                      <a:moveTo>
                        <a:pt x="4904" y="1168"/>
                      </a:moveTo>
                      <a:cubicBezTo>
                        <a:pt x="6004" y="1768"/>
                        <a:pt x="7305" y="3036"/>
                        <a:pt x="7305" y="3036"/>
                      </a:cubicBezTo>
                      <a:cubicBezTo>
                        <a:pt x="7305" y="3036"/>
                        <a:pt x="6805" y="4503"/>
                        <a:pt x="6305" y="4403"/>
                      </a:cubicBezTo>
                      <a:cubicBezTo>
                        <a:pt x="5804" y="4337"/>
                        <a:pt x="2468" y="2102"/>
                        <a:pt x="2001" y="1668"/>
                      </a:cubicBezTo>
                      <a:cubicBezTo>
                        <a:pt x="0" y="0"/>
                        <a:pt x="3836" y="534"/>
                        <a:pt x="4904" y="1168"/>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8"/>
                <p:cNvSpPr/>
                <p:nvPr/>
              </p:nvSpPr>
              <p:spPr>
                <a:xfrm>
                  <a:off x="2666120" y="3794597"/>
                  <a:ext cx="1401010" cy="452910"/>
                </a:xfrm>
                <a:custGeom>
                  <a:rect b="b" l="l" r="r" t="t"/>
                  <a:pathLst>
                    <a:path extrusionOk="0" h="9641" w="29823">
                      <a:moveTo>
                        <a:pt x="13944" y="3903"/>
                      </a:moveTo>
                      <a:cubicBezTo>
                        <a:pt x="11743" y="3736"/>
                        <a:pt x="1902" y="0"/>
                        <a:pt x="935" y="1301"/>
                      </a:cubicBezTo>
                      <a:cubicBezTo>
                        <a:pt x="1" y="2569"/>
                        <a:pt x="4871" y="4670"/>
                        <a:pt x="8140" y="6238"/>
                      </a:cubicBezTo>
                      <a:cubicBezTo>
                        <a:pt x="11476" y="7839"/>
                        <a:pt x="12076" y="9641"/>
                        <a:pt x="15645" y="7706"/>
                      </a:cubicBezTo>
                      <a:cubicBezTo>
                        <a:pt x="19281" y="5771"/>
                        <a:pt x="29822" y="4871"/>
                        <a:pt x="27587" y="3870"/>
                      </a:cubicBezTo>
                      <a:cubicBezTo>
                        <a:pt x="25352" y="2869"/>
                        <a:pt x="21750" y="3903"/>
                        <a:pt x="18914" y="4404"/>
                      </a:cubicBezTo>
                      <a:cubicBezTo>
                        <a:pt x="16079" y="4837"/>
                        <a:pt x="13944" y="3903"/>
                        <a:pt x="13944" y="390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8"/>
                <p:cNvSpPr/>
                <p:nvPr/>
              </p:nvSpPr>
              <p:spPr>
                <a:xfrm>
                  <a:off x="2371519" y="3526632"/>
                  <a:ext cx="360458" cy="322829"/>
                </a:xfrm>
                <a:custGeom>
                  <a:rect b="b" l="l" r="r" t="t"/>
                  <a:pathLst>
                    <a:path extrusionOk="0" h="6872" w="7673">
                      <a:moveTo>
                        <a:pt x="7673" y="4237"/>
                      </a:moveTo>
                      <a:cubicBezTo>
                        <a:pt x="6639" y="3169"/>
                        <a:pt x="3070" y="0"/>
                        <a:pt x="1635" y="100"/>
                      </a:cubicBezTo>
                      <a:cubicBezTo>
                        <a:pt x="134" y="267"/>
                        <a:pt x="1" y="1501"/>
                        <a:pt x="168" y="1835"/>
                      </a:cubicBezTo>
                      <a:cubicBezTo>
                        <a:pt x="334" y="2169"/>
                        <a:pt x="6505" y="6872"/>
                        <a:pt x="6672" y="6572"/>
                      </a:cubicBezTo>
                      <a:cubicBezTo>
                        <a:pt x="6839" y="6272"/>
                        <a:pt x="7573" y="4170"/>
                        <a:pt x="7573" y="41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8"/>
                <p:cNvSpPr/>
                <p:nvPr/>
              </p:nvSpPr>
              <p:spPr>
                <a:xfrm>
                  <a:off x="1928043" y="3490600"/>
                  <a:ext cx="771042" cy="423126"/>
                </a:xfrm>
                <a:custGeom>
                  <a:rect b="b" l="l" r="r" t="t"/>
                  <a:pathLst>
                    <a:path extrusionOk="0" h="9007" w="16413">
                      <a:moveTo>
                        <a:pt x="16412" y="6271"/>
                      </a:moveTo>
                      <a:cubicBezTo>
                        <a:pt x="14911" y="5037"/>
                        <a:pt x="8006" y="801"/>
                        <a:pt x="4737" y="367"/>
                      </a:cubicBezTo>
                      <a:cubicBezTo>
                        <a:pt x="1402" y="0"/>
                        <a:pt x="1" y="1635"/>
                        <a:pt x="234" y="2002"/>
                      </a:cubicBezTo>
                      <a:cubicBezTo>
                        <a:pt x="434" y="2402"/>
                        <a:pt x="13143" y="9007"/>
                        <a:pt x="13777" y="8940"/>
                      </a:cubicBezTo>
                      <a:cubicBezTo>
                        <a:pt x="14411" y="8840"/>
                        <a:pt x="16412" y="6271"/>
                        <a:pt x="16412" y="62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8"/>
                <p:cNvSpPr/>
                <p:nvPr/>
              </p:nvSpPr>
              <p:spPr>
                <a:xfrm>
                  <a:off x="1638140" y="3503143"/>
                  <a:ext cx="3431847" cy="1169035"/>
                </a:xfrm>
                <a:custGeom>
                  <a:rect b="b" l="l" r="r" t="t"/>
                  <a:pathLst>
                    <a:path extrusionOk="0" h="24885" w="73053">
                      <a:moveTo>
                        <a:pt x="52338" y="3202"/>
                      </a:moveTo>
                      <a:cubicBezTo>
                        <a:pt x="52338" y="3202"/>
                        <a:pt x="46801" y="334"/>
                        <a:pt x="43498" y="167"/>
                      </a:cubicBezTo>
                      <a:cubicBezTo>
                        <a:pt x="40196" y="0"/>
                        <a:pt x="36360" y="2502"/>
                        <a:pt x="33858" y="2602"/>
                      </a:cubicBezTo>
                      <a:cubicBezTo>
                        <a:pt x="31356" y="2735"/>
                        <a:pt x="23484" y="434"/>
                        <a:pt x="20982" y="1034"/>
                      </a:cubicBezTo>
                      <a:cubicBezTo>
                        <a:pt x="18480" y="1601"/>
                        <a:pt x="18180" y="3469"/>
                        <a:pt x="18614" y="4770"/>
                      </a:cubicBezTo>
                      <a:cubicBezTo>
                        <a:pt x="18981" y="6071"/>
                        <a:pt x="21383" y="7072"/>
                        <a:pt x="21383" y="7072"/>
                      </a:cubicBezTo>
                      <a:cubicBezTo>
                        <a:pt x="21383" y="7072"/>
                        <a:pt x="15345" y="4503"/>
                        <a:pt x="13444" y="3736"/>
                      </a:cubicBezTo>
                      <a:cubicBezTo>
                        <a:pt x="11509" y="2969"/>
                        <a:pt x="6972" y="701"/>
                        <a:pt x="4771" y="600"/>
                      </a:cubicBezTo>
                      <a:cubicBezTo>
                        <a:pt x="2536" y="534"/>
                        <a:pt x="368" y="534"/>
                        <a:pt x="167" y="2268"/>
                      </a:cubicBezTo>
                      <a:cubicBezTo>
                        <a:pt x="1" y="4036"/>
                        <a:pt x="19014" y="12876"/>
                        <a:pt x="23517" y="15478"/>
                      </a:cubicBezTo>
                      <a:cubicBezTo>
                        <a:pt x="27987" y="18113"/>
                        <a:pt x="30956" y="19047"/>
                        <a:pt x="33058" y="18780"/>
                      </a:cubicBezTo>
                      <a:cubicBezTo>
                        <a:pt x="35226" y="18547"/>
                        <a:pt x="41063" y="16312"/>
                        <a:pt x="45133" y="16712"/>
                      </a:cubicBezTo>
                      <a:cubicBezTo>
                        <a:pt x="47768" y="16945"/>
                        <a:pt x="54873" y="17279"/>
                        <a:pt x="68583" y="24885"/>
                      </a:cubicBezTo>
                      <a:cubicBezTo>
                        <a:pt x="68883" y="24317"/>
                        <a:pt x="73053" y="15444"/>
                        <a:pt x="73053" y="15444"/>
                      </a:cubicBezTo>
                      <a:cubicBezTo>
                        <a:pt x="73053" y="15444"/>
                        <a:pt x="61578" y="11208"/>
                        <a:pt x="58676" y="8306"/>
                      </a:cubicBezTo>
                      <a:cubicBezTo>
                        <a:pt x="55774" y="5437"/>
                        <a:pt x="52338" y="3202"/>
                        <a:pt x="52338" y="320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8"/>
                <p:cNvSpPr/>
                <p:nvPr/>
              </p:nvSpPr>
              <p:spPr>
                <a:xfrm>
                  <a:off x="1567625" y="3567363"/>
                  <a:ext cx="352613" cy="219432"/>
                </a:xfrm>
                <a:custGeom>
                  <a:rect b="b" l="l" r="r" t="t"/>
                  <a:pathLst>
                    <a:path extrusionOk="0" h="4671" w="7506">
                      <a:moveTo>
                        <a:pt x="5071" y="1202"/>
                      </a:moveTo>
                      <a:cubicBezTo>
                        <a:pt x="6138" y="1835"/>
                        <a:pt x="7506" y="3170"/>
                        <a:pt x="7506" y="3170"/>
                      </a:cubicBezTo>
                      <a:cubicBezTo>
                        <a:pt x="7506" y="3170"/>
                        <a:pt x="6972" y="4671"/>
                        <a:pt x="6472" y="4571"/>
                      </a:cubicBezTo>
                      <a:cubicBezTo>
                        <a:pt x="5938" y="4504"/>
                        <a:pt x="2569" y="2202"/>
                        <a:pt x="2069" y="1802"/>
                      </a:cubicBezTo>
                      <a:cubicBezTo>
                        <a:pt x="1" y="1"/>
                        <a:pt x="3937" y="534"/>
                        <a:pt x="5071" y="1202"/>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8"/>
                <p:cNvSpPr/>
                <p:nvPr/>
              </p:nvSpPr>
              <p:spPr>
                <a:xfrm>
                  <a:off x="2500052" y="3568960"/>
                  <a:ext cx="277402" cy="233525"/>
                </a:xfrm>
                <a:custGeom>
                  <a:rect b="b" l="l" r="r" t="t"/>
                  <a:pathLst>
                    <a:path extrusionOk="0" h="4971" w="5905">
                      <a:moveTo>
                        <a:pt x="767" y="3469"/>
                      </a:moveTo>
                      <a:cubicBezTo>
                        <a:pt x="1334" y="4203"/>
                        <a:pt x="2735" y="4870"/>
                        <a:pt x="3302" y="4937"/>
                      </a:cubicBezTo>
                      <a:cubicBezTo>
                        <a:pt x="3903" y="4970"/>
                        <a:pt x="5904" y="1768"/>
                        <a:pt x="5070" y="1134"/>
                      </a:cubicBezTo>
                      <a:cubicBezTo>
                        <a:pt x="3669" y="100"/>
                        <a:pt x="2335" y="0"/>
                        <a:pt x="1268" y="634"/>
                      </a:cubicBezTo>
                      <a:cubicBezTo>
                        <a:pt x="434" y="1168"/>
                        <a:pt x="0" y="2502"/>
                        <a:pt x="767" y="3469"/>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26" name="Google Shape;1626;p58"/>
            <p:cNvGrpSpPr/>
            <p:nvPr/>
          </p:nvGrpSpPr>
          <p:grpSpPr>
            <a:xfrm>
              <a:off x="5594931" y="922901"/>
              <a:ext cx="1047415" cy="955754"/>
              <a:chOff x="760050" y="2874625"/>
              <a:chExt cx="1485485" cy="1355487"/>
            </a:xfrm>
          </p:grpSpPr>
          <p:sp>
            <p:nvSpPr>
              <p:cNvPr id="1627" name="Google Shape;1627;p58"/>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8"/>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8"/>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8"/>
              <p:cNvSpPr/>
              <p:nvPr/>
            </p:nvSpPr>
            <p:spPr>
              <a:xfrm>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1" name="Google Shape;1631;p58"/>
          <p:cNvGrpSpPr/>
          <p:nvPr/>
        </p:nvGrpSpPr>
        <p:grpSpPr>
          <a:xfrm>
            <a:off x="5361627" y="2078536"/>
            <a:ext cx="480951" cy="493217"/>
            <a:chOff x="5361627" y="2078536"/>
            <a:chExt cx="480951" cy="493217"/>
          </a:xfrm>
        </p:grpSpPr>
        <p:sp>
          <p:nvSpPr>
            <p:cNvPr id="1632" name="Google Shape;1632;p58"/>
            <p:cNvSpPr/>
            <p:nvPr/>
          </p:nvSpPr>
          <p:spPr>
            <a:xfrm rot="798727">
              <a:off x="5391144" y="2103070"/>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8"/>
            <p:cNvSpPr/>
            <p:nvPr/>
          </p:nvSpPr>
          <p:spPr>
            <a:xfrm rot="798727">
              <a:off x="5667712" y="2375480"/>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4" name="Google Shape;1634;p58"/>
          <p:cNvGrpSpPr/>
          <p:nvPr/>
        </p:nvGrpSpPr>
        <p:grpSpPr>
          <a:xfrm>
            <a:off x="6643327" y="773111"/>
            <a:ext cx="480951" cy="493217"/>
            <a:chOff x="6643327" y="773111"/>
            <a:chExt cx="480951" cy="493217"/>
          </a:xfrm>
        </p:grpSpPr>
        <p:sp>
          <p:nvSpPr>
            <p:cNvPr id="1635" name="Google Shape;1635;p58"/>
            <p:cNvSpPr/>
            <p:nvPr/>
          </p:nvSpPr>
          <p:spPr>
            <a:xfrm rot="798727">
              <a:off x="6672844" y="797645"/>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8"/>
            <p:cNvSpPr/>
            <p:nvPr/>
          </p:nvSpPr>
          <p:spPr>
            <a:xfrm rot="798727">
              <a:off x="6949412" y="1070055"/>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0" name="Shape 1640"/>
        <p:cNvGrpSpPr/>
        <p:nvPr/>
      </p:nvGrpSpPr>
      <p:grpSpPr>
        <a:xfrm>
          <a:off x="0" y="0"/>
          <a:ext cx="0" cy="0"/>
          <a:chOff x="0" y="0"/>
          <a:chExt cx="0" cy="0"/>
        </a:xfrm>
      </p:grpSpPr>
      <p:sp>
        <p:nvSpPr>
          <p:cNvPr id="1641" name="Google Shape;1641;p59"/>
          <p:cNvSpPr txBox="1"/>
          <p:nvPr>
            <p:ph type="title"/>
          </p:nvPr>
        </p:nvSpPr>
        <p:spPr>
          <a:xfrm>
            <a:off x="3798600" y="1254175"/>
            <a:ext cx="4632300" cy="1963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4,897</a:t>
            </a:r>
            <a:endParaRPr/>
          </a:p>
        </p:txBody>
      </p:sp>
      <p:sp>
        <p:nvSpPr>
          <p:cNvPr id="1642" name="Google Shape;1642;p59"/>
          <p:cNvSpPr txBox="1"/>
          <p:nvPr>
            <p:ph idx="1" type="body"/>
          </p:nvPr>
        </p:nvSpPr>
        <p:spPr>
          <a:xfrm>
            <a:off x="5697900" y="3217675"/>
            <a:ext cx="2733000" cy="693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Big numbers catch your audience’s attention</a:t>
            </a:r>
            <a:endParaRPr/>
          </a:p>
        </p:txBody>
      </p:sp>
      <p:grpSp>
        <p:nvGrpSpPr>
          <p:cNvPr id="1643" name="Google Shape;1643;p59"/>
          <p:cNvGrpSpPr/>
          <p:nvPr/>
        </p:nvGrpSpPr>
        <p:grpSpPr>
          <a:xfrm>
            <a:off x="635536" y="1396901"/>
            <a:ext cx="3506522" cy="2686458"/>
            <a:chOff x="635536" y="1396901"/>
            <a:chExt cx="3506522" cy="2686458"/>
          </a:xfrm>
        </p:grpSpPr>
        <p:grpSp>
          <p:nvGrpSpPr>
            <p:cNvPr id="1644" name="Google Shape;1644;p59"/>
            <p:cNvGrpSpPr/>
            <p:nvPr/>
          </p:nvGrpSpPr>
          <p:grpSpPr>
            <a:xfrm flipH="1">
              <a:off x="2380811" y="1980501"/>
              <a:ext cx="1023021" cy="1022444"/>
              <a:chOff x="889282" y="2874625"/>
              <a:chExt cx="1356253" cy="1355487"/>
            </a:xfrm>
          </p:grpSpPr>
          <p:sp>
            <p:nvSpPr>
              <p:cNvPr id="1645" name="Google Shape;1645;p59"/>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9"/>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9"/>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 name="Google Shape;1648;p59"/>
            <p:cNvGrpSpPr/>
            <p:nvPr/>
          </p:nvGrpSpPr>
          <p:grpSpPr>
            <a:xfrm flipH="1">
              <a:off x="635536" y="1396901"/>
              <a:ext cx="1023021" cy="1022444"/>
              <a:chOff x="889282" y="2874625"/>
              <a:chExt cx="1356253" cy="1355487"/>
            </a:xfrm>
          </p:grpSpPr>
          <p:sp>
            <p:nvSpPr>
              <p:cNvPr id="1649" name="Google Shape;1649;p59"/>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9"/>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9"/>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 name="Google Shape;1652;p59"/>
            <p:cNvGrpSpPr/>
            <p:nvPr/>
          </p:nvGrpSpPr>
          <p:grpSpPr>
            <a:xfrm>
              <a:off x="2167447" y="2813059"/>
              <a:ext cx="1974611" cy="1022426"/>
              <a:chOff x="4096850" y="3055050"/>
              <a:chExt cx="2329100" cy="1205975"/>
            </a:xfrm>
          </p:grpSpPr>
          <p:sp>
            <p:nvSpPr>
              <p:cNvPr id="1653" name="Google Shape;1653;p59"/>
              <p:cNvSpPr/>
              <p:nvPr/>
            </p:nvSpPr>
            <p:spPr>
              <a:xfrm>
                <a:off x="4096850" y="3055050"/>
                <a:ext cx="2329100" cy="1205975"/>
              </a:xfrm>
              <a:custGeom>
                <a:rect b="b" l="l" r="r" t="t"/>
                <a:pathLst>
                  <a:path extrusionOk="0" h="48239" w="93164">
                    <a:moveTo>
                      <a:pt x="0" y="0"/>
                    </a:moveTo>
                    <a:lnTo>
                      <a:pt x="0" y="48238"/>
                    </a:lnTo>
                    <a:lnTo>
                      <a:pt x="93163" y="48238"/>
                    </a:lnTo>
                    <a:lnTo>
                      <a:pt x="9316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9"/>
              <p:cNvSpPr/>
              <p:nvPr/>
            </p:nvSpPr>
            <p:spPr>
              <a:xfrm>
                <a:off x="4259475" y="3217675"/>
                <a:ext cx="2003850" cy="880725"/>
              </a:xfrm>
              <a:custGeom>
                <a:rect b="b" l="l" r="r" t="t"/>
                <a:pathLst>
                  <a:path extrusionOk="0" h="35229" w="80154">
                    <a:moveTo>
                      <a:pt x="6505" y="0"/>
                    </a:moveTo>
                    <a:cubicBezTo>
                      <a:pt x="6505" y="3587"/>
                      <a:pt x="3587" y="6505"/>
                      <a:pt x="0" y="6505"/>
                    </a:cubicBezTo>
                    <a:lnTo>
                      <a:pt x="0" y="28724"/>
                    </a:lnTo>
                    <a:cubicBezTo>
                      <a:pt x="3587" y="28724"/>
                      <a:pt x="6505" y="31642"/>
                      <a:pt x="6505" y="35228"/>
                    </a:cubicBezTo>
                    <a:lnTo>
                      <a:pt x="73649" y="35228"/>
                    </a:lnTo>
                    <a:cubicBezTo>
                      <a:pt x="73649" y="31642"/>
                      <a:pt x="76567" y="28724"/>
                      <a:pt x="80154" y="28724"/>
                    </a:cubicBezTo>
                    <a:lnTo>
                      <a:pt x="80154" y="6505"/>
                    </a:lnTo>
                    <a:cubicBezTo>
                      <a:pt x="76567" y="6505"/>
                      <a:pt x="73649" y="3587"/>
                      <a:pt x="73649"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9"/>
              <p:cNvSpPr/>
              <p:nvPr/>
            </p:nvSpPr>
            <p:spPr>
              <a:xfrm>
                <a:off x="4814175" y="3211575"/>
                <a:ext cx="894425" cy="893675"/>
              </a:xfrm>
              <a:custGeom>
                <a:rect b="b" l="l" r="r" t="t"/>
                <a:pathLst>
                  <a:path extrusionOk="0" h="35747" w="35777">
                    <a:moveTo>
                      <a:pt x="17874" y="1"/>
                    </a:moveTo>
                    <a:cubicBezTo>
                      <a:pt x="8025" y="1"/>
                      <a:pt x="1" y="7995"/>
                      <a:pt x="1" y="17873"/>
                    </a:cubicBezTo>
                    <a:cubicBezTo>
                      <a:pt x="1" y="27752"/>
                      <a:pt x="8025" y="35746"/>
                      <a:pt x="17874" y="35746"/>
                    </a:cubicBezTo>
                    <a:cubicBezTo>
                      <a:pt x="27752" y="35746"/>
                      <a:pt x="35777" y="27752"/>
                      <a:pt x="35777" y="17873"/>
                    </a:cubicBezTo>
                    <a:cubicBezTo>
                      <a:pt x="35777" y="7995"/>
                      <a:pt x="27752" y="1"/>
                      <a:pt x="178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9"/>
              <p:cNvSpPr/>
              <p:nvPr/>
            </p:nvSpPr>
            <p:spPr>
              <a:xfrm>
                <a:off x="4873450" y="3270100"/>
                <a:ext cx="775875" cy="775875"/>
              </a:xfrm>
              <a:custGeom>
                <a:rect b="b" l="l" r="r" t="t"/>
                <a:pathLst>
                  <a:path extrusionOk="0" h="31035" w="31035">
                    <a:moveTo>
                      <a:pt x="15503" y="0"/>
                    </a:moveTo>
                    <a:cubicBezTo>
                      <a:pt x="6961" y="0"/>
                      <a:pt x="1" y="6961"/>
                      <a:pt x="1" y="15532"/>
                    </a:cubicBezTo>
                    <a:cubicBezTo>
                      <a:pt x="1" y="24074"/>
                      <a:pt x="6961" y="31034"/>
                      <a:pt x="15503" y="31034"/>
                    </a:cubicBezTo>
                    <a:cubicBezTo>
                      <a:pt x="24074" y="31034"/>
                      <a:pt x="31035" y="24074"/>
                      <a:pt x="31035" y="15532"/>
                    </a:cubicBezTo>
                    <a:cubicBezTo>
                      <a:pt x="31035" y="6961"/>
                      <a:pt x="24074" y="0"/>
                      <a:pt x="15503"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9"/>
              <p:cNvSpPr/>
              <p:nvPr/>
            </p:nvSpPr>
            <p:spPr>
              <a:xfrm>
                <a:off x="5084700" y="3375725"/>
                <a:ext cx="352625" cy="564625"/>
              </a:xfrm>
              <a:custGeom>
                <a:rect b="b" l="l" r="r" t="t"/>
                <a:pathLst>
                  <a:path extrusionOk="0" h="22585" w="14105">
                    <a:moveTo>
                      <a:pt x="6202" y="5502"/>
                    </a:moveTo>
                    <a:lnTo>
                      <a:pt x="6202" y="9089"/>
                    </a:lnTo>
                    <a:cubicBezTo>
                      <a:pt x="5290" y="8663"/>
                      <a:pt x="4651" y="8116"/>
                      <a:pt x="4651" y="7234"/>
                    </a:cubicBezTo>
                    <a:cubicBezTo>
                      <a:pt x="4651" y="6231"/>
                      <a:pt x="5259" y="5654"/>
                      <a:pt x="6202" y="5502"/>
                    </a:cubicBezTo>
                    <a:close/>
                    <a:moveTo>
                      <a:pt x="7843" y="13435"/>
                    </a:moveTo>
                    <a:cubicBezTo>
                      <a:pt x="8846" y="13830"/>
                      <a:pt x="9515" y="14347"/>
                      <a:pt x="9515" y="15259"/>
                    </a:cubicBezTo>
                    <a:cubicBezTo>
                      <a:pt x="9515" y="16232"/>
                      <a:pt x="8876" y="16900"/>
                      <a:pt x="7843" y="17083"/>
                    </a:cubicBezTo>
                    <a:lnTo>
                      <a:pt x="7843" y="13435"/>
                    </a:lnTo>
                    <a:close/>
                    <a:moveTo>
                      <a:pt x="6202" y="0"/>
                    </a:moveTo>
                    <a:lnTo>
                      <a:pt x="6202" y="2098"/>
                    </a:lnTo>
                    <a:cubicBezTo>
                      <a:pt x="2706" y="2310"/>
                      <a:pt x="1" y="4225"/>
                      <a:pt x="1" y="7447"/>
                    </a:cubicBezTo>
                    <a:cubicBezTo>
                      <a:pt x="1" y="11459"/>
                      <a:pt x="3466" y="12250"/>
                      <a:pt x="6202" y="12949"/>
                    </a:cubicBezTo>
                    <a:lnTo>
                      <a:pt x="6202" y="17022"/>
                    </a:lnTo>
                    <a:cubicBezTo>
                      <a:pt x="5320" y="16748"/>
                      <a:pt x="4803" y="16080"/>
                      <a:pt x="4712" y="15046"/>
                    </a:cubicBezTo>
                    <a:lnTo>
                      <a:pt x="31" y="15046"/>
                    </a:lnTo>
                    <a:cubicBezTo>
                      <a:pt x="183" y="18359"/>
                      <a:pt x="2706" y="20183"/>
                      <a:pt x="6202" y="20487"/>
                    </a:cubicBezTo>
                    <a:lnTo>
                      <a:pt x="6202" y="22584"/>
                    </a:lnTo>
                    <a:lnTo>
                      <a:pt x="7843" y="22584"/>
                    </a:lnTo>
                    <a:lnTo>
                      <a:pt x="7843" y="20517"/>
                    </a:lnTo>
                    <a:cubicBezTo>
                      <a:pt x="11916" y="20335"/>
                      <a:pt x="14104" y="17903"/>
                      <a:pt x="14104" y="15107"/>
                    </a:cubicBezTo>
                    <a:cubicBezTo>
                      <a:pt x="14104" y="11125"/>
                      <a:pt x="10609" y="10396"/>
                      <a:pt x="7843" y="9605"/>
                    </a:cubicBezTo>
                    <a:lnTo>
                      <a:pt x="7843" y="5623"/>
                    </a:lnTo>
                    <a:cubicBezTo>
                      <a:pt x="8572" y="5897"/>
                      <a:pt x="9059" y="6475"/>
                      <a:pt x="9150" y="7447"/>
                    </a:cubicBezTo>
                    <a:lnTo>
                      <a:pt x="13861" y="7447"/>
                    </a:lnTo>
                    <a:cubicBezTo>
                      <a:pt x="13618" y="4164"/>
                      <a:pt x="11369" y="2371"/>
                      <a:pt x="7843" y="2098"/>
                    </a:cubicBezTo>
                    <a:lnTo>
                      <a:pt x="78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8" name="Google Shape;1658;p59"/>
            <p:cNvGrpSpPr/>
            <p:nvPr/>
          </p:nvGrpSpPr>
          <p:grpSpPr>
            <a:xfrm>
              <a:off x="819364" y="1775874"/>
              <a:ext cx="2171269" cy="2307485"/>
              <a:chOff x="1185800" y="2436625"/>
              <a:chExt cx="1847574" cy="1963483"/>
            </a:xfrm>
          </p:grpSpPr>
          <p:sp>
            <p:nvSpPr>
              <p:cNvPr id="1659" name="Google Shape;1659;p59"/>
              <p:cNvSpPr/>
              <p:nvPr/>
            </p:nvSpPr>
            <p:spPr>
              <a:xfrm>
                <a:off x="2910781" y="3359754"/>
                <a:ext cx="122593" cy="246463"/>
              </a:xfrm>
              <a:custGeom>
                <a:rect b="b" l="l" r="r" t="t"/>
                <a:pathLst>
                  <a:path extrusionOk="0" h="6172" w="3070">
                    <a:moveTo>
                      <a:pt x="1" y="0"/>
                    </a:moveTo>
                    <a:lnTo>
                      <a:pt x="1" y="6171"/>
                    </a:lnTo>
                    <a:cubicBezTo>
                      <a:pt x="1702" y="6171"/>
                      <a:pt x="3070" y="4770"/>
                      <a:pt x="3070" y="3069"/>
                    </a:cubicBezTo>
                    <a:cubicBezTo>
                      <a:pt x="3070" y="1368"/>
                      <a:pt x="1702" y="0"/>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9"/>
              <p:cNvSpPr/>
              <p:nvPr/>
            </p:nvSpPr>
            <p:spPr>
              <a:xfrm>
                <a:off x="2028983" y="2517888"/>
                <a:ext cx="75952" cy="158532"/>
              </a:xfrm>
              <a:custGeom>
                <a:rect b="b" l="l" r="r" t="t"/>
                <a:pathLst>
                  <a:path extrusionOk="0" h="3970" w="1902">
                    <a:moveTo>
                      <a:pt x="0" y="0"/>
                    </a:moveTo>
                    <a:lnTo>
                      <a:pt x="0" y="3970"/>
                    </a:lnTo>
                    <a:lnTo>
                      <a:pt x="1902" y="3970"/>
                    </a:lnTo>
                    <a:lnTo>
                      <a:pt x="190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9"/>
              <p:cNvSpPr/>
              <p:nvPr/>
            </p:nvSpPr>
            <p:spPr>
              <a:xfrm>
                <a:off x="1249733" y="2703057"/>
                <a:ext cx="1631762" cy="1631762"/>
              </a:xfrm>
              <a:custGeom>
                <a:rect b="b" l="l" r="r" t="t"/>
                <a:pathLst>
                  <a:path extrusionOk="0" h="40863" w="40863">
                    <a:moveTo>
                      <a:pt x="20448" y="0"/>
                    </a:moveTo>
                    <a:cubicBezTo>
                      <a:pt x="9174" y="0"/>
                      <a:pt x="0" y="9173"/>
                      <a:pt x="0" y="20448"/>
                    </a:cubicBezTo>
                    <a:cubicBezTo>
                      <a:pt x="0" y="31689"/>
                      <a:pt x="9174" y="40863"/>
                      <a:pt x="20448" y="40863"/>
                    </a:cubicBezTo>
                    <a:cubicBezTo>
                      <a:pt x="31690" y="40863"/>
                      <a:pt x="40863" y="31689"/>
                      <a:pt x="40863" y="20448"/>
                    </a:cubicBezTo>
                    <a:cubicBezTo>
                      <a:pt x="40863" y="9173"/>
                      <a:pt x="31690" y="0"/>
                      <a:pt x="204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9"/>
              <p:cNvSpPr/>
              <p:nvPr/>
            </p:nvSpPr>
            <p:spPr>
              <a:xfrm>
                <a:off x="1185800" y="2637767"/>
                <a:ext cx="1760983" cy="1762341"/>
              </a:xfrm>
              <a:custGeom>
                <a:rect b="b" l="l" r="r" t="t"/>
                <a:pathLst>
                  <a:path extrusionOk="0" h="44133" w="44099">
                    <a:moveTo>
                      <a:pt x="22049" y="1235"/>
                    </a:moveTo>
                    <a:cubicBezTo>
                      <a:pt x="33524" y="1235"/>
                      <a:pt x="42831" y="10575"/>
                      <a:pt x="42831" y="22016"/>
                    </a:cubicBezTo>
                    <a:cubicBezTo>
                      <a:pt x="42864" y="33524"/>
                      <a:pt x="33524" y="42831"/>
                      <a:pt x="22049" y="42831"/>
                    </a:cubicBezTo>
                    <a:cubicBezTo>
                      <a:pt x="10574" y="42831"/>
                      <a:pt x="1234" y="33491"/>
                      <a:pt x="1234" y="22016"/>
                    </a:cubicBezTo>
                    <a:cubicBezTo>
                      <a:pt x="1234" y="10575"/>
                      <a:pt x="10574" y="1235"/>
                      <a:pt x="22049" y="1235"/>
                    </a:cubicBezTo>
                    <a:close/>
                    <a:moveTo>
                      <a:pt x="22049" y="1"/>
                    </a:moveTo>
                    <a:cubicBezTo>
                      <a:pt x="9874" y="1"/>
                      <a:pt x="0" y="9908"/>
                      <a:pt x="0" y="22050"/>
                    </a:cubicBezTo>
                    <a:cubicBezTo>
                      <a:pt x="0" y="34225"/>
                      <a:pt x="9874" y="44132"/>
                      <a:pt x="22049" y="44132"/>
                    </a:cubicBezTo>
                    <a:cubicBezTo>
                      <a:pt x="34225" y="44132"/>
                      <a:pt x="44098" y="34225"/>
                      <a:pt x="44098" y="22050"/>
                    </a:cubicBezTo>
                    <a:cubicBezTo>
                      <a:pt x="44098" y="9908"/>
                      <a:pt x="34225" y="1"/>
                      <a:pt x="2204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9"/>
              <p:cNvSpPr/>
              <p:nvPr/>
            </p:nvSpPr>
            <p:spPr>
              <a:xfrm>
                <a:off x="1235077" y="2688402"/>
                <a:ext cx="1662430" cy="1661072"/>
              </a:xfrm>
              <a:custGeom>
                <a:rect b="b" l="l" r="r" t="t"/>
                <a:pathLst>
                  <a:path extrusionOk="0" h="41597" w="41631">
                    <a:moveTo>
                      <a:pt x="20815" y="334"/>
                    </a:moveTo>
                    <a:cubicBezTo>
                      <a:pt x="32057" y="334"/>
                      <a:pt x="41230" y="9507"/>
                      <a:pt x="41230" y="20748"/>
                    </a:cubicBezTo>
                    <a:cubicBezTo>
                      <a:pt x="41230" y="32056"/>
                      <a:pt x="32057" y="41196"/>
                      <a:pt x="20815" y="41196"/>
                    </a:cubicBezTo>
                    <a:cubicBezTo>
                      <a:pt x="9541" y="41196"/>
                      <a:pt x="367" y="32023"/>
                      <a:pt x="367" y="20748"/>
                    </a:cubicBezTo>
                    <a:cubicBezTo>
                      <a:pt x="367" y="9507"/>
                      <a:pt x="9541" y="334"/>
                      <a:pt x="20815" y="334"/>
                    </a:cubicBezTo>
                    <a:close/>
                    <a:moveTo>
                      <a:pt x="20815" y="0"/>
                    </a:moveTo>
                    <a:cubicBezTo>
                      <a:pt x="9340" y="0"/>
                      <a:pt x="0" y="9340"/>
                      <a:pt x="0" y="20782"/>
                    </a:cubicBezTo>
                    <a:cubicBezTo>
                      <a:pt x="0" y="32256"/>
                      <a:pt x="9340" y="41597"/>
                      <a:pt x="20815" y="41597"/>
                    </a:cubicBezTo>
                    <a:cubicBezTo>
                      <a:pt x="32290" y="41597"/>
                      <a:pt x="41597" y="32256"/>
                      <a:pt x="41597" y="20782"/>
                    </a:cubicBezTo>
                    <a:cubicBezTo>
                      <a:pt x="41630" y="9340"/>
                      <a:pt x="32290" y="0"/>
                      <a:pt x="208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9"/>
              <p:cNvSpPr/>
              <p:nvPr/>
            </p:nvSpPr>
            <p:spPr>
              <a:xfrm>
                <a:off x="1346969" y="2798936"/>
                <a:ext cx="1438648" cy="1438648"/>
              </a:xfrm>
              <a:custGeom>
                <a:rect b="b" l="l" r="r" t="t"/>
                <a:pathLst>
                  <a:path extrusionOk="0" h="36027" w="36027">
                    <a:moveTo>
                      <a:pt x="18013" y="1"/>
                    </a:moveTo>
                    <a:cubicBezTo>
                      <a:pt x="8073" y="1"/>
                      <a:pt x="0" y="8073"/>
                      <a:pt x="0" y="18014"/>
                    </a:cubicBezTo>
                    <a:cubicBezTo>
                      <a:pt x="0" y="27987"/>
                      <a:pt x="8073" y="36027"/>
                      <a:pt x="18013" y="36027"/>
                    </a:cubicBezTo>
                    <a:cubicBezTo>
                      <a:pt x="27954" y="36027"/>
                      <a:pt x="36026" y="27987"/>
                      <a:pt x="36026" y="18014"/>
                    </a:cubicBezTo>
                    <a:cubicBezTo>
                      <a:pt x="36026" y="8073"/>
                      <a:pt x="27954" y="1"/>
                      <a:pt x="18013" y="1"/>
                    </a:cubicBezTo>
                    <a:close/>
                  </a:path>
                </a:pathLst>
              </a:custGeom>
              <a:solidFill>
                <a:srgbClr val="2338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9"/>
              <p:cNvSpPr/>
              <p:nvPr/>
            </p:nvSpPr>
            <p:spPr>
              <a:xfrm>
                <a:off x="1346969" y="2798936"/>
                <a:ext cx="1438648" cy="1438648"/>
              </a:xfrm>
              <a:custGeom>
                <a:rect b="b" l="l" r="r" t="t"/>
                <a:pathLst>
                  <a:path extrusionOk="0" h="36027" w="36027">
                    <a:moveTo>
                      <a:pt x="18013" y="1"/>
                    </a:moveTo>
                    <a:cubicBezTo>
                      <a:pt x="8073" y="1"/>
                      <a:pt x="0" y="8073"/>
                      <a:pt x="0" y="18014"/>
                    </a:cubicBezTo>
                    <a:cubicBezTo>
                      <a:pt x="0" y="27987"/>
                      <a:pt x="8073" y="36027"/>
                      <a:pt x="18013" y="36027"/>
                    </a:cubicBezTo>
                    <a:cubicBezTo>
                      <a:pt x="27954" y="36027"/>
                      <a:pt x="36026" y="27987"/>
                      <a:pt x="36026" y="18014"/>
                    </a:cubicBezTo>
                    <a:cubicBezTo>
                      <a:pt x="36026" y="8073"/>
                      <a:pt x="27954" y="1"/>
                      <a:pt x="180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9"/>
              <p:cNvSpPr/>
              <p:nvPr/>
            </p:nvSpPr>
            <p:spPr>
              <a:xfrm>
                <a:off x="1901078" y="2436625"/>
                <a:ext cx="330402" cy="165201"/>
              </a:xfrm>
              <a:custGeom>
                <a:rect b="b" l="l" r="r" t="t"/>
                <a:pathLst>
                  <a:path extrusionOk="0" h="4137" w="8274">
                    <a:moveTo>
                      <a:pt x="4137" y="1"/>
                    </a:moveTo>
                    <a:cubicBezTo>
                      <a:pt x="1836" y="1"/>
                      <a:pt x="1" y="1835"/>
                      <a:pt x="1" y="4137"/>
                    </a:cubicBezTo>
                    <a:lnTo>
                      <a:pt x="8274" y="4137"/>
                    </a:lnTo>
                    <a:cubicBezTo>
                      <a:pt x="8274" y="1835"/>
                      <a:pt x="6439" y="1"/>
                      <a:pt x="4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9"/>
              <p:cNvSpPr/>
              <p:nvPr/>
            </p:nvSpPr>
            <p:spPr>
              <a:xfrm>
                <a:off x="2066280" y="2924166"/>
                <a:ext cx="40" cy="137248"/>
              </a:xfrm>
              <a:custGeom>
                <a:rect b="b" l="l" r="r" t="t"/>
                <a:pathLst>
                  <a:path extrusionOk="0" h="3437" w="1">
                    <a:moveTo>
                      <a:pt x="0" y="0"/>
                    </a:moveTo>
                    <a:lnTo>
                      <a:pt x="0" y="3436"/>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9"/>
              <p:cNvSpPr/>
              <p:nvPr/>
            </p:nvSpPr>
            <p:spPr>
              <a:xfrm>
                <a:off x="2060929" y="2917497"/>
                <a:ext cx="10702" cy="149228"/>
              </a:xfrm>
              <a:custGeom>
                <a:rect b="b" l="l" r="r" t="t"/>
                <a:pathLst>
                  <a:path extrusionOk="0" h="3737" w="268">
                    <a:moveTo>
                      <a:pt x="134" y="1"/>
                    </a:moveTo>
                    <a:cubicBezTo>
                      <a:pt x="34" y="1"/>
                      <a:pt x="1" y="67"/>
                      <a:pt x="1" y="134"/>
                    </a:cubicBezTo>
                    <a:lnTo>
                      <a:pt x="1" y="3603"/>
                    </a:lnTo>
                    <a:cubicBezTo>
                      <a:pt x="1" y="3670"/>
                      <a:pt x="34" y="3737"/>
                      <a:pt x="134" y="3737"/>
                    </a:cubicBezTo>
                    <a:cubicBezTo>
                      <a:pt x="201" y="3737"/>
                      <a:pt x="268" y="3670"/>
                      <a:pt x="268" y="3603"/>
                    </a:cubicBezTo>
                    <a:lnTo>
                      <a:pt x="268" y="134"/>
                    </a:lnTo>
                    <a:cubicBezTo>
                      <a:pt x="268" y="67"/>
                      <a:pt x="201" y="1"/>
                      <a:pt x="13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9"/>
              <p:cNvSpPr/>
              <p:nvPr/>
            </p:nvSpPr>
            <p:spPr>
              <a:xfrm>
                <a:off x="1472159" y="3518247"/>
                <a:ext cx="137248" cy="40"/>
              </a:xfrm>
              <a:custGeom>
                <a:rect b="b" l="l" r="r" t="t"/>
                <a:pathLst>
                  <a:path extrusionOk="0" h="1" w="3437">
                    <a:moveTo>
                      <a:pt x="1" y="1"/>
                    </a:moveTo>
                    <a:lnTo>
                      <a:pt x="3437"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9"/>
              <p:cNvSpPr/>
              <p:nvPr/>
            </p:nvSpPr>
            <p:spPr>
              <a:xfrm>
                <a:off x="1466848" y="3514254"/>
                <a:ext cx="147910" cy="9384"/>
              </a:xfrm>
              <a:custGeom>
                <a:rect b="b" l="l" r="r" t="t"/>
                <a:pathLst>
                  <a:path extrusionOk="0" h="235" w="3704">
                    <a:moveTo>
                      <a:pt x="134" y="1"/>
                    </a:moveTo>
                    <a:cubicBezTo>
                      <a:pt x="34" y="1"/>
                      <a:pt x="1" y="34"/>
                      <a:pt x="1" y="134"/>
                    </a:cubicBezTo>
                    <a:cubicBezTo>
                      <a:pt x="1" y="201"/>
                      <a:pt x="34" y="234"/>
                      <a:pt x="134" y="234"/>
                    </a:cubicBezTo>
                    <a:lnTo>
                      <a:pt x="3570" y="234"/>
                    </a:lnTo>
                    <a:cubicBezTo>
                      <a:pt x="3670" y="234"/>
                      <a:pt x="3703" y="167"/>
                      <a:pt x="3703" y="134"/>
                    </a:cubicBezTo>
                    <a:cubicBezTo>
                      <a:pt x="3703" y="34"/>
                      <a:pt x="3670" y="1"/>
                      <a:pt x="3570"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9"/>
              <p:cNvSpPr/>
              <p:nvPr/>
            </p:nvSpPr>
            <p:spPr>
              <a:xfrm>
                <a:off x="2066280" y="3975159"/>
                <a:ext cx="40" cy="138566"/>
              </a:xfrm>
              <a:custGeom>
                <a:rect b="b" l="l" r="r" t="t"/>
                <a:pathLst>
                  <a:path extrusionOk="0" h="3470" w="1">
                    <a:moveTo>
                      <a:pt x="0" y="3469"/>
                    </a:moveTo>
                    <a:lnTo>
                      <a:pt x="0" y="0"/>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9"/>
              <p:cNvSpPr/>
              <p:nvPr/>
            </p:nvSpPr>
            <p:spPr>
              <a:xfrm>
                <a:off x="2060929" y="3969808"/>
                <a:ext cx="10702" cy="149228"/>
              </a:xfrm>
              <a:custGeom>
                <a:rect b="b" l="l" r="r" t="t"/>
                <a:pathLst>
                  <a:path extrusionOk="0" h="3737" w="268">
                    <a:moveTo>
                      <a:pt x="134" y="1"/>
                    </a:moveTo>
                    <a:cubicBezTo>
                      <a:pt x="34" y="1"/>
                      <a:pt x="1" y="67"/>
                      <a:pt x="1" y="134"/>
                    </a:cubicBezTo>
                    <a:lnTo>
                      <a:pt x="1" y="3603"/>
                    </a:lnTo>
                    <a:cubicBezTo>
                      <a:pt x="1" y="3670"/>
                      <a:pt x="34" y="3737"/>
                      <a:pt x="134" y="3737"/>
                    </a:cubicBezTo>
                    <a:cubicBezTo>
                      <a:pt x="201" y="3737"/>
                      <a:pt x="268" y="3637"/>
                      <a:pt x="268" y="3603"/>
                    </a:cubicBezTo>
                    <a:lnTo>
                      <a:pt x="268" y="134"/>
                    </a:lnTo>
                    <a:cubicBezTo>
                      <a:pt x="268" y="67"/>
                      <a:pt x="201" y="1"/>
                      <a:pt x="134"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9"/>
              <p:cNvSpPr/>
              <p:nvPr/>
            </p:nvSpPr>
            <p:spPr>
              <a:xfrm>
                <a:off x="2521835" y="3518247"/>
                <a:ext cx="138566" cy="40"/>
              </a:xfrm>
              <a:custGeom>
                <a:rect b="b" l="l" r="r" t="t"/>
                <a:pathLst>
                  <a:path extrusionOk="0" h="1" w="3470">
                    <a:moveTo>
                      <a:pt x="3470" y="1"/>
                    </a:moveTo>
                    <a:lnTo>
                      <a:pt x="0" y="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9"/>
              <p:cNvSpPr/>
              <p:nvPr/>
            </p:nvSpPr>
            <p:spPr>
              <a:xfrm>
                <a:off x="2517841" y="3514254"/>
                <a:ext cx="147870" cy="9384"/>
              </a:xfrm>
              <a:custGeom>
                <a:rect b="b" l="l" r="r" t="t"/>
                <a:pathLst>
                  <a:path extrusionOk="0" h="235" w="3703">
                    <a:moveTo>
                      <a:pt x="100" y="1"/>
                    </a:moveTo>
                    <a:cubicBezTo>
                      <a:pt x="34" y="1"/>
                      <a:pt x="0" y="34"/>
                      <a:pt x="0" y="134"/>
                    </a:cubicBezTo>
                    <a:cubicBezTo>
                      <a:pt x="0" y="201"/>
                      <a:pt x="34" y="234"/>
                      <a:pt x="100" y="234"/>
                    </a:cubicBezTo>
                    <a:lnTo>
                      <a:pt x="3570" y="234"/>
                    </a:lnTo>
                    <a:cubicBezTo>
                      <a:pt x="3670" y="234"/>
                      <a:pt x="3703" y="167"/>
                      <a:pt x="3703" y="134"/>
                    </a:cubicBezTo>
                    <a:cubicBezTo>
                      <a:pt x="3703" y="34"/>
                      <a:pt x="3670" y="1"/>
                      <a:pt x="3570"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9"/>
              <p:cNvSpPr/>
              <p:nvPr/>
            </p:nvSpPr>
            <p:spPr>
              <a:xfrm>
                <a:off x="2027625" y="3480950"/>
                <a:ext cx="75992" cy="75952"/>
              </a:xfrm>
              <a:custGeom>
                <a:rect b="b" l="l" r="r" t="t"/>
                <a:pathLst>
                  <a:path extrusionOk="0" h="1902" w="1903">
                    <a:moveTo>
                      <a:pt x="968" y="1"/>
                    </a:moveTo>
                    <a:cubicBezTo>
                      <a:pt x="435" y="1"/>
                      <a:pt x="1" y="434"/>
                      <a:pt x="1" y="935"/>
                    </a:cubicBezTo>
                    <a:cubicBezTo>
                      <a:pt x="1" y="1468"/>
                      <a:pt x="435" y="1902"/>
                      <a:pt x="968" y="1902"/>
                    </a:cubicBezTo>
                    <a:cubicBezTo>
                      <a:pt x="1502" y="1902"/>
                      <a:pt x="1902" y="1468"/>
                      <a:pt x="1902" y="935"/>
                    </a:cubicBezTo>
                    <a:cubicBezTo>
                      <a:pt x="1902" y="434"/>
                      <a:pt x="1502" y="1"/>
                      <a:pt x="9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9"/>
              <p:cNvSpPr/>
              <p:nvPr/>
            </p:nvSpPr>
            <p:spPr>
              <a:xfrm>
                <a:off x="1733240" y="3186924"/>
                <a:ext cx="575507" cy="336711"/>
              </a:xfrm>
              <a:custGeom>
                <a:rect b="b" l="l" r="r" t="t"/>
                <a:pathLst>
                  <a:path extrusionOk="0" h="8432" w="14412">
                    <a:moveTo>
                      <a:pt x="118" y="0"/>
                    </a:moveTo>
                    <a:cubicBezTo>
                      <a:pt x="84" y="0"/>
                      <a:pt x="51" y="8"/>
                      <a:pt x="34" y="25"/>
                    </a:cubicBezTo>
                    <a:cubicBezTo>
                      <a:pt x="1" y="58"/>
                      <a:pt x="1" y="158"/>
                      <a:pt x="34" y="192"/>
                    </a:cubicBezTo>
                    <a:lnTo>
                      <a:pt x="8240" y="8398"/>
                    </a:lnTo>
                    <a:cubicBezTo>
                      <a:pt x="8240" y="8431"/>
                      <a:pt x="8274" y="8431"/>
                      <a:pt x="8340" y="8431"/>
                    </a:cubicBezTo>
                    <a:cubicBezTo>
                      <a:pt x="8374" y="8431"/>
                      <a:pt x="8407" y="8398"/>
                      <a:pt x="8407" y="8398"/>
                    </a:cubicBezTo>
                    <a:lnTo>
                      <a:pt x="14378" y="2427"/>
                    </a:lnTo>
                    <a:cubicBezTo>
                      <a:pt x="14411" y="2393"/>
                      <a:pt x="14411" y="2327"/>
                      <a:pt x="14378" y="2260"/>
                    </a:cubicBezTo>
                    <a:cubicBezTo>
                      <a:pt x="14361" y="2243"/>
                      <a:pt x="14328" y="2235"/>
                      <a:pt x="14295" y="2235"/>
                    </a:cubicBezTo>
                    <a:cubicBezTo>
                      <a:pt x="14261" y="2235"/>
                      <a:pt x="14228" y="2243"/>
                      <a:pt x="14211" y="2260"/>
                    </a:cubicBezTo>
                    <a:lnTo>
                      <a:pt x="8340" y="8164"/>
                    </a:lnTo>
                    <a:lnTo>
                      <a:pt x="201" y="25"/>
                    </a:lnTo>
                    <a:cubicBezTo>
                      <a:pt x="184" y="8"/>
                      <a:pt x="151" y="0"/>
                      <a:pt x="118"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77" name="Google Shape;1677;p59"/>
          <p:cNvGrpSpPr/>
          <p:nvPr/>
        </p:nvGrpSpPr>
        <p:grpSpPr>
          <a:xfrm>
            <a:off x="1916427" y="1205911"/>
            <a:ext cx="480951" cy="493217"/>
            <a:chOff x="6643327" y="773111"/>
            <a:chExt cx="480951" cy="493217"/>
          </a:xfrm>
        </p:grpSpPr>
        <p:sp>
          <p:nvSpPr>
            <p:cNvPr id="1678" name="Google Shape;1678;p59"/>
            <p:cNvSpPr/>
            <p:nvPr/>
          </p:nvSpPr>
          <p:spPr>
            <a:xfrm rot="798727">
              <a:off x="6672844" y="797645"/>
              <a:ext cx="246378" cy="285136"/>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9"/>
            <p:cNvSpPr/>
            <p:nvPr/>
          </p:nvSpPr>
          <p:spPr>
            <a:xfrm rot="798727">
              <a:off x="6949412" y="1070055"/>
              <a:ext cx="156157" cy="180723"/>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3" name="Shape 1683"/>
        <p:cNvGrpSpPr/>
        <p:nvPr/>
      </p:nvGrpSpPr>
      <p:grpSpPr>
        <a:xfrm>
          <a:off x="0" y="0"/>
          <a:ext cx="0" cy="0"/>
          <a:chOff x="0" y="0"/>
          <a:chExt cx="0" cy="0"/>
        </a:xfrm>
      </p:grpSpPr>
      <p:sp>
        <p:nvSpPr>
          <p:cNvPr id="1684" name="Google Shape;1684;p60"/>
          <p:cNvSpPr txBox="1"/>
          <p:nvPr>
            <p:ph type="title"/>
          </p:nvPr>
        </p:nvSpPr>
        <p:spPr>
          <a:xfrm>
            <a:off x="3434275" y="2347038"/>
            <a:ext cx="4996500" cy="99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EVENTS</a:t>
            </a:r>
            <a:endParaRPr/>
          </a:p>
        </p:txBody>
      </p:sp>
      <p:sp>
        <p:nvSpPr>
          <p:cNvPr id="1685" name="Google Shape;1685;p60"/>
          <p:cNvSpPr txBox="1"/>
          <p:nvPr>
            <p:ph idx="1" type="subTitle"/>
          </p:nvPr>
        </p:nvSpPr>
        <p:spPr>
          <a:xfrm>
            <a:off x="5348875" y="3323863"/>
            <a:ext cx="3081900" cy="593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1686" name="Google Shape;1686;p60"/>
          <p:cNvSpPr txBox="1"/>
          <p:nvPr>
            <p:ph idx="2" type="title"/>
          </p:nvPr>
        </p:nvSpPr>
        <p:spPr>
          <a:xfrm>
            <a:off x="5127175" y="1226238"/>
            <a:ext cx="3303600" cy="1120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05</a:t>
            </a:r>
            <a:endParaRPr/>
          </a:p>
        </p:txBody>
      </p:sp>
      <p:grpSp>
        <p:nvGrpSpPr>
          <p:cNvPr id="1687" name="Google Shape;1687;p60"/>
          <p:cNvGrpSpPr/>
          <p:nvPr/>
        </p:nvGrpSpPr>
        <p:grpSpPr>
          <a:xfrm>
            <a:off x="1366915" y="918236"/>
            <a:ext cx="3303448" cy="3846985"/>
            <a:chOff x="1214575" y="1057300"/>
            <a:chExt cx="3082150" cy="3589275"/>
          </a:xfrm>
        </p:grpSpPr>
        <p:sp>
          <p:nvSpPr>
            <p:cNvPr id="1688" name="Google Shape;1688;p60"/>
            <p:cNvSpPr/>
            <p:nvPr/>
          </p:nvSpPr>
          <p:spPr>
            <a:xfrm flipH="1">
              <a:off x="3207775" y="1057300"/>
              <a:ext cx="21300" cy="686950"/>
            </a:xfrm>
            <a:custGeom>
              <a:rect b="b" l="l" r="r" t="t"/>
              <a:pathLst>
                <a:path extrusionOk="0" h="27478" w="852">
                  <a:moveTo>
                    <a:pt x="0" y="0"/>
                  </a:moveTo>
                  <a:lnTo>
                    <a:pt x="0" y="27478"/>
                  </a:lnTo>
                  <a:lnTo>
                    <a:pt x="851" y="27478"/>
                  </a:lnTo>
                  <a:lnTo>
                    <a:pt x="8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0"/>
            <p:cNvSpPr/>
            <p:nvPr/>
          </p:nvSpPr>
          <p:spPr>
            <a:xfrm flipH="1">
              <a:off x="1995750" y="1260950"/>
              <a:ext cx="25100" cy="345775"/>
            </a:xfrm>
            <a:custGeom>
              <a:rect b="b" l="l" r="r" t="t"/>
              <a:pathLst>
                <a:path extrusionOk="0" h="13831" w="1004">
                  <a:moveTo>
                    <a:pt x="1" y="0"/>
                  </a:moveTo>
                  <a:lnTo>
                    <a:pt x="1" y="13830"/>
                  </a:lnTo>
                  <a:lnTo>
                    <a:pt x="1004" y="13830"/>
                  </a:lnTo>
                  <a:lnTo>
                    <a:pt x="100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0"/>
            <p:cNvSpPr/>
            <p:nvPr/>
          </p:nvSpPr>
          <p:spPr>
            <a:xfrm flipH="1">
              <a:off x="3165225" y="1165200"/>
              <a:ext cx="106400" cy="240150"/>
            </a:xfrm>
            <a:custGeom>
              <a:rect b="b" l="l" r="r" t="t"/>
              <a:pathLst>
                <a:path extrusionOk="0" h="9606" w="4256">
                  <a:moveTo>
                    <a:pt x="0" y="1"/>
                  </a:moveTo>
                  <a:lnTo>
                    <a:pt x="0" y="9606"/>
                  </a:lnTo>
                  <a:lnTo>
                    <a:pt x="4256" y="9606"/>
                  </a:lnTo>
                  <a:lnTo>
                    <a:pt x="42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0"/>
            <p:cNvSpPr/>
            <p:nvPr/>
          </p:nvSpPr>
          <p:spPr>
            <a:xfrm flipH="1">
              <a:off x="1944075" y="1326300"/>
              <a:ext cx="128450" cy="123875"/>
            </a:xfrm>
            <a:custGeom>
              <a:rect b="b" l="l" r="r" t="t"/>
              <a:pathLst>
                <a:path extrusionOk="0" h="4955" w="5138">
                  <a:moveTo>
                    <a:pt x="1" y="0"/>
                  </a:moveTo>
                  <a:lnTo>
                    <a:pt x="1" y="4955"/>
                  </a:lnTo>
                  <a:lnTo>
                    <a:pt x="5137" y="4955"/>
                  </a:lnTo>
                  <a:lnTo>
                    <a:pt x="51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0"/>
            <p:cNvSpPr/>
            <p:nvPr/>
          </p:nvSpPr>
          <p:spPr>
            <a:xfrm flipH="1">
              <a:off x="3928150" y="2258675"/>
              <a:ext cx="21300" cy="494725"/>
            </a:xfrm>
            <a:custGeom>
              <a:rect b="b" l="l" r="r" t="t"/>
              <a:pathLst>
                <a:path extrusionOk="0" h="19789" w="852">
                  <a:moveTo>
                    <a:pt x="0" y="1"/>
                  </a:moveTo>
                  <a:lnTo>
                    <a:pt x="0" y="19788"/>
                  </a:lnTo>
                  <a:lnTo>
                    <a:pt x="851" y="19788"/>
                  </a:lnTo>
                  <a:lnTo>
                    <a:pt x="8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0"/>
            <p:cNvSpPr/>
            <p:nvPr/>
          </p:nvSpPr>
          <p:spPr>
            <a:xfrm flipH="1">
              <a:off x="3884850" y="2431175"/>
              <a:ext cx="107150" cy="170250"/>
            </a:xfrm>
            <a:custGeom>
              <a:rect b="b" l="l" r="r" t="t"/>
              <a:pathLst>
                <a:path extrusionOk="0" h="6810" w="4286">
                  <a:moveTo>
                    <a:pt x="0" y="1"/>
                  </a:moveTo>
                  <a:lnTo>
                    <a:pt x="0" y="6809"/>
                  </a:lnTo>
                  <a:lnTo>
                    <a:pt x="4286" y="6809"/>
                  </a:lnTo>
                  <a:lnTo>
                    <a:pt x="42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0"/>
            <p:cNvSpPr/>
            <p:nvPr/>
          </p:nvSpPr>
          <p:spPr>
            <a:xfrm flipH="1">
              <a:off x="3623450" y="1557300"/>
              <a:ext cx="21300" cy="686975"/>
            </a:xfrm>
            <a:custGeom>
              <a:rect b="b" l="l" r="r" t="t"/>
              <a:pathLst>
                <a:path extrusionOk="0" h="27479" w="852">
                  <a:moveTo>
                    <a:pt x="1" y="1"/>
                  </a:moveTo>
                  <a:lnTo>
                    <a:pt x="1" y="27478"/>
                  </a:lnTo>
                  <a:lnTo>
                    <a:pt x="852" y="27478"/>
                  </a:lnTo>
                  <a:lnTo>
                    <a:pt x="8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0"/>
            <p:cNvSpPr/>
            <p:nvPr/>
          </p:nvSpPr>
          <p:spPr>
            <a:xfrm flipH="1">
              <a:off x="3580125" y="1675850"/>
              <a:ext cx="107175" cy="432400"/>
            </a:xfrm>
            <a:custGeom>
              <a:rect b="b" l="l" r="r" t="t"/>
              <a:pathLst>
                <a:path extrusionOk="0" h="17296" w="4287">
                  <a:moveTo>
                    <a:pt x="1" y="0"/>
                  </a:moveTo>
                  <a:lnTo>
                    <a:pt x="1" y="17295"/>
                  </a:lnTo>
                  <a:lnTo>
                    <a:pt x="4287" y="17295"/>
                  </a:lnTo>
                  <a:lnTo>
                    <a:pt x="428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0"/>
            <p:cNvSpPr/>
            <p:nvPr/>
          </p:nvSpPr>
          <p:spPr>
            <a:xfrm flipH="1">
              <a:off x="2951700" y="2055800"/>
              <a:ext cx="21300" cy="686200"/>
            </a:xfrm>
            <a:custGeom>
              <a:rect b="b" l="l" r="r" t="t"/>
              <a:pathLst>
                <a:path extrusionOk="0" h="27448" w="852">
                  <a:moveTo>
                    <a:pt x="1" y="0"/>
                  </a:moveTo>
                  <a:lnTo>
                    <a:pt x="1" y="27447"/>
                  </a:lnTo>
                  <a:lnTo>
                    <a:pt x="852" y="27447"/>
                  </a:lnTo>
                  <a:lnTo>
                    <a:pt x="8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0"/>
            <p:cNvSpPr/>
            <p:nvPr/>
          </p:nvSpPr>
          <p:spPr>
            <a:xfrm flipH="1">
              <a:off x="2909150" y="2163700"/>
              <a:ext cx="106400" cy="463550"/>
            </a:xfrm>
            <a:custGeom>
              <a:rect b="b" l="l" r="r" t="t"/>
              <a:pathLst>
                <a:path extrusionOk="0" h="18542" w="4256">
                  <a:moveTo>
                    <a:pt x="1" y="0"/>
                  </a:moveTo>
                  <a:lnTo>
                    <a:pt x="1" y="18542"/>
                  </a:lnTo>
                  <a:lnTo>
                    <a:pt x="4256" y="18542"/>
                  </a:lnTo>
                  <a:lnTo>
                    <a:pt x="425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0"/>
            <p:cNvSpPr/>
            <p:nvPr/>
          </p:nvSpPr>
          <p:spPr>
            <a:xfrm flipH="1">
              <a:off x="2624950" y="1354425"/>
              <a:ext cx="21300" cy="526625"/>
            </a:xfrm>
            <a:custGeom>
              <a:rect b="b" l="l" r="r" t="t"/>
              <a:pathLst>
                <a:path extrusionOk="0" h="21065" w="852">
                  <a:moveTo>
                    <a:pt x="1" y="0"/>
                  </a:moveTo>
                  <a:lnTo>
                    <a:pt x="1" y="21064"/>
                  </a:lnTo>
                  <a:lnTo>
                    <a:pt x="852" y="21064"/>
                  </a:lnTo>
                  <a:lnTo>
                    <a:pt x="8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0"/>
            <p:cNvSpPr/>
            <p:nvPr/>
          </p:nvSpPr>
          <p:spPr>
            <a:xfrm flipH="1">
              <a:off x="2582375" y="1484350"/>
              <a:ext cx="106425" cy="250025"/>
            </a:xfrm>
            <a:custGeom>
              <a:rect b="b" l="l" r="r" t="t"/>
              <a:pathLst>
                <a:path extrusionOk="0" h="10001" w="4257">
                  <a:moveTo>
                    <a:pt x="1" y="1"/>
                  </a:moveTo>
                  <a:lnTo>
                    <a:pt x="1" y="10001"/>
                  </a:lnTo>
                  <a:lnTo>
                    <a:pt x="4256" y="10001"/>
                  </a:lnTo>
                  <a:lnTo>
                    <a:pt x="425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0"/>
            <p:cNvSpPr/>
            <p:nvPr/>
          </p:nvSpPr>
          <p:spPr>
            <a:xfrm flipH="1">
              <a:off x="2280700" y="1824025"/>
              <a:ext cx="25875" cy="686975"/>
            </a:xfrm>
            <a:custGeom>
              <a:rect b="b" l="l" r="r" t="t"/>
              <a:pathLst>
                <a:path extrusionOk="0" h="27479" w="1035">
                  <a:moveTo>
                    <a:pt x="1" y="1"/>
                  </a:moveTo>
                  <a:lnTo>
                    <a:pt x="1" y="27478"/>
                  </a:lnTo>
                  <a:lnTo>
                    <a:pt x="1034" y="27478"/>
                  </a:lnTo>
                  <a:lnTo>
                    <a:pt x="103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0"/>
            <p:cNvSpPr/>
            <p:nvPr/>
          </p:nvSpPr>
          <p:spPr>
            <a:xfrm flipH="1">
              <a:off x="2229025" y="1953975"/>
              <a:ext cx="128450" cy="378450"/>
            </a:xfrm>
            <a:custGeom>
              <a:rect b="b" l="l" r="r" t="t"/>
              <a:pathLst>
                <a:path extrusionOk="0" h="15138" w="5138">
                  <a:moveTo>
                    <a:pt x="0" y="0"/>
                  </a:moveTo>
                  <a:lnTo>
                    <a:pt x="0" y="15137"/>
                  </a:lnTo>
                  <a:lnTo>
                    <a:pt x="5137" y="15137"/>
                  </a:lnTo>
                  <a:lnTo>
                    <a:pt x="513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0"/>
            <p:cNvSpPr/>
            <p:nvPr/>
          </p:nvSpPr>
          <p:spPr>
            <a:xfrm flipH="1">
              <a:off x="4232875" y="1729050"/>
              <a:ext cx="21300" cy="686200"/>
            </a:xfrm>
            <a:custGeom>
              <a:rect b="b" l="l" r="r" t="t"/>
              <a:pathLst>
                <a:path extrusionOk="0" h="27448" w="852">
                  <a:moveTo>
                    <a:pt x="1" y="0"/>
                  </a:moveTo>
                  <a:lnTo>
                    <a:pt x="1" y="27447"/>
                  </a:lnTo>
                  <a:lnTo>
                    <a:pt x="852" y="27447"/>
                  </a:lnTo>
                  <a:lnTo>
                    <a:pt x="85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0"/>
            <p:cNvSpPr/>
            <p:nvPr/>
          </p:nvSpPr>
          <p:spPr>
            <a:xfrm flipH="1">
              <a:off x="4189550" y="1876450"/>
              <a:ext cx="107175" cy="256125"/>
            </a:xfrm>
            <a:custGeom>
              <a:rect b="b" l="l" r="r" t="t"/>
              <a:pathLst>
                <a:path extrusionOk="0" h="10245" w="4287">
                  <a:moveTo>
                    <a:pt x="0" y="1"/>
                  </a:moveTo>
                  <a:lnTo>
                    <a:pt x="0" y="10244"/>
                  </a:lnTo>
                  <a:lnTo>
                    <a:pt x="4286" y="10244"/>
                  </a:lnTo>
                  <a:lnTo>
                    <a:pt x="428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0"/>
            <p:cNvSpPr/>
            <p:nvPr/>
          </p:nvSpPr>
          <p:spPr>
            <a:xfrm flipH="1">
              <a:off x="1748025" y="1789075"/>
              <a:ext cx="25850" cy="686950"/>
            </a:xfrm>
            <a:custGeom>
              <a:rect b="b" l="l" r="r" t="t"/>
              <a:pathLst>
                <a:path extrusionOk="0" h="27478" w="1034">
                  <a:moveTo>
                    <a:pt x="0" y="0"/>
                  </a:moveTo>
                  <a:lnTo>
                    <a:pt x="0" y="27478"/>
                  </a:lnTo>
                  <a:lnTo>
                    <a:pt x="1034" y="27478"/>
                  </a:lnTo>
                  <a:lnTo>
                    <a:pt x="103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0"/>
            <p:cNvSpPr/>
            <p:nvPr/>
          </p:nvSpPr>
          <p:spPr>
            <a:xfrm flipH="1">
              <a:off x="1697100" y="2076300"/>
              <a:ext cx="128450" cy="296400"/>
            </a:xfrm>
            <a:custGeom>
              <a:rect b="b" l="l" r="r" t="t"/>
              <a:pathLst>
                <a:path extrusionOk="0" h="11856" w="5138">
                  <a:moveTo>
                    <a:pt x="0" y="1"/>
                  </a:moveTo>
                  <a:lnTo>
                    <a:pt x="0" y="11855"/>
                  </a:lnTo>
                  <a:lnTo>
                    <a:pt x="5137" y="11855"/>
                  </a:lnTo>
                  <a:lnTo>
                    <a:pt x="513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0"/>
            <p:cNvSpPr/>
            <p:nvPr/>
          </p:nvSpPr>
          <p:spPr>
            <a:xfrm flipH="1">
              <a:off x="1743475" y="4502550"/>
              <a:ext cx="297125" cy="137275"/>
            </a:xfrm>
            <a:custGeom>
              <a:rect b="b" l="l" r="r" t="t"/>
              <a:pathLst>
                <a:path extrusionOk="0" h="5491" w="11885">
                  <a:moveTo>
                    <a:pt x="8028" y="0"/>
                  </a:moveTo>
                  <a:cubicBezTo>
                    <a:pt x="7499" y="0"/>
                    <a:pt x="2857" y="2861"/>
                    <a:pt x="2857" y="2861"/>
                  </a:cubicBezTo>
                  <a:cubicBezTo>
                    <a:pt x="2857" y="2861"/>
                    <a:pt x="0" y="3925"/>
                    <a:pt x="426" y="5050"/>
                  </a:cubicBezTo>
                  <a:cubicBezTo>
                    <a:pt x="539" y="5361"/>
                    <a:pt x="1194" y="5491"/>
                    <a:pt x="2120" y="5491"/>
                  </a:cubicBezTo>
                  <a:cubicBezTo>
                    <a:pt x="4177" y="5491"/>
                    <a:pt x="7571" y="4850"/>
                    <a:pt x="9332" y="4138"/>
                  </a:cubicBezTo>
                  <a:cubicBezTo>
                    <a:pt x="11885" y="3104"/>
                    <a:pt x="8450" y="126"/>
                    <a:pt x="8055" y="4"/>
                  </a:cubicBezTo>
                  <a:cubicBezTo>
                    <a:pt x="8048" y="1"/>
                    <a:pt x="8039" y="0"/>
                    <a:pt x="802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0"/>
            <p:cNvSpPr/>
            <p:nvPr/>
          </p:nvSpPr>
          <p:spPr>
            <a:xfrm flipH="1">
              <a:off x="1291600" y="4440275"/>
              <a:ext cx="261150" cy="206300"/>
            </a:xfrm>
            <a:custGeom>
              <a:rect b="b" l="l" r="r" t="t"/>
              <a:pathLst>
                <a:path extrusionOk="0" h="8252" w="10446">
                  <a:moveTo>
                    <a:pt x="5806" y="1"/>
                  </a:moveTo>
                  <a:cubicBezTo>
                    <a:pt x="5794" y="1"/>
                    <a:pt x="5784" y="1"/>
                    <a:pt x="5775" y="2"/>
                  </a:cubicBezTo>
                  <a:cubicBezTo>
                    <a:pt x="5380" y="33"/>
                    <a:pt x="2128" y="4683"/>
                    <a:pt x="2128" y="4683"/>
                  </a:cubicBezTo>
                  <a:cubicBezTo>
                    <a:pt x="2128" y="4683"/>
                    <a:pt x="0" y="7267"/>
                    <a:pt x="851" y="8149"/>
                  </a:cubicBezTo>
                  <a:cubicBezTo>
                    <a:pt x="919" y="8218"/>
                    <a:pt x="1022" y="8251"/>
                    <a:pt x="1157" y="8251"/>
                  </a:cubicBezTo>
                  <a:cubicBezTo>
                    <a:pt x="2483" y="8251"/>
                    <a:pt x="6806" y="5079"/>
                    <a:pt x="8572" y="3285"/>
                  </a:cubicBezTo>
                  <a:cubicBezTo>
                    <a:pt x="10446" y="1352"/>
                    <a:pt x="6353" y="1"/>
                    <a:pt x="58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0"/>
            <p:cNvSpPr/>
            <p:nvPr/>
          </p:nvSpPr>
          <p:spPr>
            <a:xfrm flipH="1">
              <a:off x="1775375" y="3776975"/>
              <a:ext cx="219650" cy="818925"/>
            </a:xfrm>
            <a:custGeom>
              <a:rect b="b" l="l" r="r" t="t"/>
              <a:pathLst>
                <a:path extrusionOk="0" h="32757" w="8786">
                  <a:moveTo>
                    <a:pt x="4332" y="1"/>
                  </a:moveTo>
                  <a:cubicBezTo>
                    <a:pt x="4121" y="1"/>
                    <a:pt x="3930" y="46"/>
                    <a:pt x="3770" y="151"/>
                  </a:cubicBezTo>
                  <a:cubicBezTo>
                    <a:pt x="2645" y="911"/>
                    <a:pt x="1886" y="3282"/>
                    <a:pt x="1886" y="3282"/>
                  </a:cubicBezTo>
                  <a:cubicBezTo>
                    <a:pt x="1886" y="3282"/>
                    <a:pt x="2645" y="14923"/>
                    <a:pt x="3588" y="21367"/>
                  </a:cubicBezTo>
                  <a:cubicBezTo>
                    <a:pt x="4530" y="27811"/>
                    <a:pt x="4104" y="29635"/>
                    <a:pt x="4104" y="29635"/>
                  </a:cubicBezTo>
                  <a:cubicBezTo>
                    <a:pt x="4104" y="29635"/>
                    <a:pt x="1" y="32188"/>
                    <a:pt x="639" y="32644"/>
                  </a:cubicBezTo>
                  <a:cubicBezTo>
                    <a:pt x="746" y="32721"/>
                    <a:pt x="925" y="32757"/>
                    <a:pt x="1155" y="32757"/>
                  </a:cubicBezTo>
                  <a:cubicBezTo>
                    <a:pt x="2368" y="32757"/>
                    <a:pt x="4999" y="31780"/>
                    <a:pt x="5867" y="30911"/>
                  </a:cubicBezTo>
                  <a:cubicBezTo>
                    <a:pt x="6901" y="29848"/>
                    <a:pt x="6414" y="29209"/>
                    <a:pt x="6414" y="29209"/>
                  </a:cubicBezTo>
                  <a:cubicBezTo>
                    <a:pt x="6414" y="29209"/>
                    <a:pt x="8025" y="15319"/>
                    <a:pt x="8421" y="10577"/>
                  </a:cubicBezTo>
                  <a:cubicBezTo>
                    <a:pt x="8785" y="5835"/>
                    <a:pt x="7752" y="1762"/>
                    <a:pt x="7752" y="1762"/>
                  </a:cubicBezTo>
                  <a:cubicBezTo>
                    <a:pt x="7752" y="1762"/>
                    <a:pt x="5652" y="1"/>
                    <a:pt x="43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0"/>
            <p:cNvSpPr/>
            <p:nvPr/>
          </p:nvSpPr>
          <p:spPr>
            <a:xfrm flipH="1">
              <a:off x="1373400" y="3781825"/>
              <a:ext cx="348800" cy="803275"/>
            </a:xfrm>
            <a:custGeom>
              <a:rect b="b" l="l" r="r" t="t"/>
              <a:pathLst>
                <a:path extrusionOk="0" h="32131" w="13952">
                  <a:moveTo>
                    <a:pt x="2108" y="0"/>
                  </a:moveTo>
                  <a:cubicBezTo>
                    <a:pt x="1551" y="0"/>
                    <a:pt x="1067" y="115"/>
                    <a:pt x="821" y="443"/>
                  </a:cubicBezTo>
                  <a:cubicBezTo>
                    <a:pt x="0" y="1538"/>
                    <a:pt x="61" y="4030"/>
                    <a:pt x="61" y="4030"/>
                  </a:cubicBezTo>
                  <a:cubicBezTo>
                    <a:pt x="61" y="4030"/>
                    <a:pt x="4651" y="14760"/>
                    <a:pt x="7721" y="20505"/>
                  </a:cubicBezTo>
                  <a:cubicBezTo>
                    <a:pt x="10760" y="26280"/>
                    <a:pt x="10882" y="27921"/>
                    <a:pt x="10882" y="27921"/>
                  </a:cubicBezTo>
                  <a:cubicBezTo>
                    <a:pt x="10882" y="27921"/>
                    <a:pt x="7903" y="31903"/>
                    <a:pt x="8693" y="32116"/>
                  </a:cubicBezTo>
                  <a:cubicBezTo>
                    <a:pt x="8725" y="32125"/>
                    <a:pt x="8760" y="32130"/>
                    <a:pt x="8800" y="32130"/>
                  </a:cubicBezTo>
                  <a:cubicBezTo>
                    <a:pt x="9737" y="32130"/>
                    <a:pt x="12731" y="29419"/>
                    <a:pt x="13344" y="28164"/>
                  </a:cubicBezTo>
                  <a:cubicBezTo>
                    <a:pt x="13952" y="26827"/>
                    <a:pt x="12766" y="26280"/>
                    <a:pt x="12766" y="26280"/>
                  </a:cubicBezTo>
                  <a:cubicBezTo>
                    <a:pt x="12766" y="26280"/>
                    <a:pt x="9879" y="13301"/>
                    <a:pt x="8663" y="8711"/>
                  </a:cubicBezTo>
                  <a:cubicBezTo>
                    <a:pt x="7447" y="4121"/>
                    <a:pt x="5107" y="626"/>
                    <a:pt x="5107" y="626"/>
                  </a:cubicBezTo>
                  <a:cubicBezTo>
                    <a:pt x="5107" y="626"/>
                    <a:pt x="3409" y="0"/>
                    <a:pt x="21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0"/>
            <p:cNvSpPr/>
            <p:nvPr/>
          </p:nvSpPr>
          <p:spPr>
            <a:xfrm flipH="1">
              <a:off x="1469150" y="3280725"/>
              <a:ext cx="526625" cy="637575"/>
            </a:xfrm>
            <a:custGeom>
              <a:rect b="b" l="l" r="r" t="t"/>
              <a:pathLst>
                <a:path extrusionOk="0" h="25503" w="21065">
                  <a:moveTo>
                    <a:pt x="13557" y="1"/>
                  </a:moveTo>
                  <a:lnTo>
                    <a:pt x="2615" y="487"/>
                  </a:lnTo>
                  <a:cubicBezTo>
                    <a:pt x="2615" y="487"/>
                    <a:pt x="396" y="2554"/>
                    <a:pt x="213" y="11095"/>
                  </a:cubicBezTo>
                  <a:cubicBezTo>
                    <a:pt x="1" y="19636"/>
                    <a:pt x="882" y="25503"/>
                    <a:pt x="882" y="25503"/>
                  </a:cubicBezTo>
                  <a:lnTo>
                    <a:pt x="21065" y="25503"/>
                  </a:lnTo>
                  <a:cubicBezTo>
                    <a:pt x="21065" y="25503"/>
                    <a:pt x="20092" y="15837"/>
                    <a:pt x="18876" y="10153"/>
                  </a:cubicBezTo>
                  <a:cubicBezTo>
                    <a:pt x="17630" y="4469"/>
                    <a:pt x="13557" y="1"/>
                    <a:pt x="135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0"/>
            <p:cNvSpPr/>
            <p:nvPr/>
          </p:nvSpPr>
          <p:spPr>
            <a:xfrm flipH="1">
              <a:off x="1823250" y="2715375"/>
              <a:ext cx="429375" cy="484825"/>
            </a:xfrm>
            <a:custGeom>
              <a:rect b="b" l="l" r="r" t="t"/>
              <a:pathLst>
                <a:path extrusionOk="0" h="19393" w="17175">
                  <a:moveTo>
                    <a:pt x="16870" y="1"/>
                  </a:moveTo>
                  <a:cubicBezTo>
                    <a:pt x="16870" y="1"/>
                    <a:pt x="12554" y="578"/>
                    <a:pt x="10214" y="4803"/>
                  </a:cubicBezTo>
                  <a:cubicBezTo>
                    <a:pt x="8177" y="8511"/>
                    <a:pt x="3922" y="14864"/>
                    <a:pt x="3922" y="14864"/>
                  </a:cubicBezTo>
                  <a:lnTo>
                    <a:pt x="1" y="17113"/>
                  </a:lnTo>
                  <a:lnTo>
                    <a:pt x="1642" y="19393"/>
                  </a:lnTo>
                  <a:cubicBezTo>
                    <a:pt x="1642" y="19393"/>
                    <a:pt x="7205" y="17630"/>
                    <a:pt x="9971" y="15745"/>
                  </a:cubicBezTo>
                  <a:cubicBezTo>
                    <a:pt x="12767" y="13831"/>
                    <a:pt x="16931" y="2341"/>
                    <a:pt x="17053" y="1399"/>
                  </a:cubicBezTo>
                  <a:cubicBezTo>
                    <a:pt x="17174" y="456"/>
                    <a:pt x="16870" y="1"/>
                    <a:pt x="16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0"/>
            <p:cNvSpPr/>
            <p:nvPr/>
          </p:nvSpPr>
          <p:spPr>
            <a:xfrm flipH="1">
              <a:off x="1409875" y="2378025"/>
              <a:ext cx="471925" cy="549175"/>
            </a:xfrm>
            <a:custGeom>
              <a:rect b="b" l="l" r="r" t="t"/>
              <a:pathLst>
                <a:path extrusionOk="0" h="21967" w="18877">
                  <a:moveTo>
                    <a:pt x="6230" y="1"/>
                  </a:moveTo>
                  <a:cubicBezTo>
                    <a:pt x="3219" y="1"/>
                    <a:pt x="2281" y="3008"/>
                    <a:pt x="2281" y="3008"/>
                  </a:cubicBezTo>
                  <a:cubicBezTo>
                    <a:pt x="2281" y="3008"/>
                    <a:pt x="2402" y="5045"/>
                    <a:pt x="1217" y="7507"/>
                  </a:cubicBezTo>
                  <a:cubicBezTo>
                    <a:pt x="1" y="9969"/>
                    <a:pt x="457" y="14710"/>
                    <a:pt x="1065" y="17993"/>
                  </a:cubicBezTo>
                  <a:cubicBezTo>
                    <a:pt x="1497" y="20217"/>
                    <a:pt x="5123" y="21966"/>
                    <a:pt x="9005" y="21966"/>
                  </a:cubicBezTo>
                  <a:cubicBezTo>
                    <a:pt x="10854" y="21966"/>
                    <a:pt x="12761" y="21569"/>
                    <a:pt x="14408" y="20637"/>
                  </a:cubicBezTo>
                  <a:cubicBezTo>
                    <a:pt x="18664" y="18206"/>
                    <a:pt x="18877" y="13647"/>
                    <a:pt x="17874" y="10972"/>
                  </a:cubicBezTo>
                  <a:cubicBezTo>
                    <a:pt x="16840" y="8145"/>
                    <a:pt x="13223" y="7051"/>
                    <a:pt x="12190" y="6230"/>
                  </a:cubicBezTo>
                  <a:cubicBezTo>
                    <a:pt x="11187" y="5409"/>
                    <a:pt x="11430" y="1093"/>
                    <a:pt x="7448" y="151"/>
                  </a:cubicBezTo>
                  <a:cubicBezTo>
                    <a:pt x="7009" y="47"/>
                    <a:pt x="6603" y="1"/>
                    <a:pt x="6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0"/>
            <p:cNvSpPr/>
            <p:nvPr/>
          </p:nvSpPr>
          <p:spPr>
            <a:xfrm flipH="1">
              <a:off x="1530700" y="2714725"/>
              <a:ext cx="425550" cy="594900"/>
            </a:xfrm>
            <a:custGeom>
              <a:rect b="b" l="l" r="r" t="t"/>
              <a:pathLst>
                <a:path extrusionOk="0" h="23796" w="17022">
                  <a:moveTo>
                    <a:pt x="6929" y="1"/>
                  </a:moveTo>
                  <a:cubicBezTo>
                    <a:pt x="5150" y="1"/>
                    <a:pt x="3804" y="186"/>
                    <a:pt x="3496" y="513"/>
                  </a:cubicBezTo>
                  <a:cubicBezTo>
                    <a:pt x="2979" y="1090"/>
                    <a:pt x="1034" y="4981"/>
                    <a:pt x="517" y="7869"/>
                  </a:cubicBezTo>
                  <a:cubicBezTo>
                    <a:pt x="0" y="10756"/>
                    <a:pt x="1034" y="23127"/>
                    <a:pt x="1034" y="23127"/>
                  </a:cubicBezTo>
                  <a:lnTo>
                    <a:pt x="12645" y="23796"/>
                  </a:lnTo>
                  <a:cubicBezTo>
                    <a:pt x="12645" y="23796"/>
                    <a:pt x="14225" y="9328"/>
                    <a:pt x="14742" y="8142"/>
                  </a:cubicBezTo>
                  <a:cubicBezTo>
                    <a:pt x="15259" y="6957"/>
                    <a:pt x="17022" y="2519"/>
                    <a:pt x="17022" y="2519"/>
                  </a:cubicBezTo>
                  <a:cubicBezTo>
                    <a:pt x="17022" y="2519"/>
                    <a:pt x="14833" y="817"/>
                    <a:pt x="10943" y="270"/>
                  </a:cubicBezTo>
                  <a:cubicBezTo>
                    <a:pt x="9532" y="86"/>
                    <a:pt x="8132" y="1"/>
                    <a:pt x="69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0"/>
            <p:cNvSpPr/>
            <p:nvPr/>
          </p:nvSpPr>
          <p:spPr>
            <a:xfrm flipH="1">
              <a:off x="1659875" y="2388575"/>
              <a:ext cx="224900" cy="271225"/>
            </a:xfrm>
            <a:custGeom>
              <a:rect b="b" l="l" r="r" t="t"/>
              <a:pathLst>
                <a:path extrusionOk="0" h="10849" w="8996">
                  <a:moveTo>
                    <a:pt x="5306" y="1"/>
                  </a:moveTo>
                  <a:cubicBezTo>
                    <a:pt x="4262" y="1"/>
                    <a:pt x="1265" y="3235"/>
                    <a:pt x="545" y="6234"/>
                  </a:cubicBezTo>
                  <a:cubicBezTo>
                    <a:pt x="0" y="8500"/>
                    <a:pt x="457" y="10849"/>
                    <a:pt x="3170" y="10849"/>
                  </a:cubicBezTo>
                  <a:cubicBezTo>
                    <a:pt x="3331" y="10849"/>
                    <a:pt x="3499" y="10840"/>
                    <a:pt x="3676" y="10823"/>
                  </a:cubicBezTo>
                  <a:cubicBezTo>
                    <a:pt x="6837" y="10519"/>
                    <a:pt x="8509" y="6811"/>
                    <a:pt x="8509" y="6811"/>
                  </a:cubicBezTo>
                  <a:cubicBezTo>
                    <a:pt x="8509" y="6811"/>
                    <a:pt x="8995" y="5717"/>
                    <a:pt x="8904" y="4683"/>
                  </a:cubicBezTo>
                  <a:cubicBezTo>
                    <a:pt x="8783" y="3650"/>
                    <a:pt x="6381" y="94"/>
                    <a:pt x="5348" y="2"/>
                  </a:cubicBezTo>
                  <a:cubicBezTo>
                    <a:pt x="5334" y="1"/>
                    <a:pt x="5320" y="1"/>
                    <a:pt x="53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0"/>
            <p:cNvSpPr/>
            <p:nvPr/>
          </p:nvSpPr>
          <p:spPr>
            <a:xfrm flipH="1">
              <a:off x="1646950" y="2564925"/>
              <a:ext cx="230275" cy="263200"/>
            </a:xfrm>
            <a:custGeom>
              <a:rect b="b" l="l" r="r" t="t"/>
              <a:pathLst>
                <a:path extrusionOk="0" h="10528" w="9211">
                  <a:moveTo>
                    <a:pt x="7903" y="0"/>
                  </a:moveTo>
                  <a:lnTo>
                    <a:pt x="7903" y="0"/>
                  </a:lnTo>
                  <a:cubicBezTo>
                    <a:pt x="7903" y="0"/>
                    <a:pt x="4742" y="365"/>
                    <a:pt x="4316" y="821"/>
                  </a:cubicBezTo>
                  <a:cubicBezTo>
                    <a:pt x="3861" y="1246"/>
                    <a:pt x="2462" y="6322"/>
                    <a:pt x="2462" y="6322"/>
                  </a:cubicBezTo>
                  <a:lnTo>
                    <a:pt x="760" y="6505"/>
                  </a:lnTo>
                  <a:cubicBezTo>
                    <a:pt x="760" y="6505"/>
                    <a:pt x="699" y="6535"/>
                    <a:pt x="639" y="6900"/>
                  </a:cubicBezTo>
                  <a:cubicBezTo>
                    <a:pt x="578" y="7265"/>
                    <a:pt x="0" y="9392"/>
                    <a:pt x="2554" y="10365"/>
                  </a:cubicBezTo>
                  <a:cubicBezTo>
                    <a:pt x="2855" y="10478"/>
                    <a:pt x="3174" y="10528"/>
                    <a:pt x="3502" y="10528"/>
                  </a:cubicBezTo>
                  <a:cubicBezTo>
                    <a:pt x="5920" y="10528"/>
                    <a:pt x="8840" y="7811"/>
                    <a:pt x="9028" y="7356"/>
                  </a:cubicBezTo>
                  <a:cubicBezTo>
                    <a:pt x="9210" y="6870"/>
                    <a:pt x="6140" y="6687"/>
                    <a:pt x="6140" y="6687"/>
                  </a:cubicBezTo>
                  <a:cubicBezTo>
                    <a:pt x="6140" y="6687"/>
                    <a:pt x="5836" y="6505"/>
                    <a:pt x="6079" y="5502"/>
                  </a:cubicBezTo>
                  <a:cubicBezTo>
                    <a:pt x="6323" y="4468"/>
                    <a:pt x="7903" y="0"/>
                    <a:pt x="79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0"/>
            <p:cNvSpPr/>
            <p:nvPr/>
          </p:nvSpPr>
          <p:spPr>
            <a:xfrm flipH="1">
              <a:off x="1634050" y="2382100"/>
              <a:ext cx="191500" cy="204125"/>
            </a:xfrm>
            <a:custGeom>
              <a:rect b="b" l="l" r="r" t="t"/>
              <a:pathLst>
                <a:path extrusionOk="0" h="8165" w="7660">
                  <a:moveTo>
                    <a:pt x="3200" y="1"/>
                  </a:moveTo>
                  <a:cubicBezTo>
                    <a:pt x="2922" y="1"/>
                    <a:pt x="2641" y="54"/>
                    <a:pt x="2341" y="170"/>
                  </a:cubicBezTo>
                  <a:cubicBezTo>
                    <a:pt x="1277" y="596"/>
                    <a:pt x="0" y="2723"/>
                    <a:pt x="0" y="2723"/>
                  </a:cubicBezTo>
                  <a:cubicBezTo>
                    <a:pt x="0" y="2723"/>
                    <a:pt x="912" y="1872"/>
                    <a:pt x="1946" y="1447"/>
                  </a:cubicBezTo>
                  <a:cubicBezTo>
                    <a:pt x="2438" y="1253"/>
                    <a:pt x="2819" y="1213"/>
                    <a:pt x="3052" y="1213"/>
                  </a:cubicBezTo>
                  <a:cubicBezTo>
                    <a:pt x="3222" y="1213"/>
                    <a:pt x="3313" y="1234"/>
                    <a:pt x="3313" y="1234"/>
                  </a:cubicBezTo>
                  <a:cubicBezTo>
                    <a:pt x="3313" y="1234"/>
                    <a:pt x="4590" y="3423"/>
                    <a:pt x="4864" y="4486"/>
                  </a:cubicBezTo>
                  <a:cubicBezTo>
                    <a:pt x="5319" y="6158"/>
                    <a:pt x="5319" y="8164"/>
                    <a:pt x="5319" y="8164"/>
                  </a:cubicBezTo>
                  <a:cubicBezTo>
                    <a:pt x="5319" y="8164"/>
                    <a:pt x="7082" y="7587"/>
                    <a:pt x="7386" y="6705"/>
                  </a:cubicBezTo>
                  <a:cubicBezTo>
                    <a:pt x="7660" y="5854"/>
                    <a:pt x="6839" y="1599"/>
                    <a:pt x="5563" y="900"/>
                  </a:cubicBezTo>
                  <a:cubicBezTo>
                    <a:pt x="4636" y="370"/>
                    <a:pt x="3934" y="1"/>
                    <a:pt x="32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0"/>
            <p:cNvSpPr/>
            <p:nvPr/>
          </p:nvSpPr>
          <p:spPr>
            <a:xfrm flipH="1">
              <a:off x="1634175" y="2564950"/>
              <a:ext cx="72075" cy="46850"/>
            </a:xfrm>
            <a:custGeom>
              <a:rect b="b" l="l" r="r" t="t"/>
              <a:pathLst>
                <a:path extrusionOk="0" h="1874" w="2883">
                  <a:moveTo>
                    <a:pt x="1734" y="0"/>
                  </a:moveTo>
                  <a:cubicBezTo>
                    <a:pt x="1646" y="0"/>
                    <a:pt x="1555" y="10"/>
                    <a:pt x="1459" y="30"/>
                  </a:cubicBezTo>
                  <a:cubicBezTo>
                    <a:pt x="578" y="212"/>
                    <a:pt x="0" y="1154"/>
                    <a:pt x="0" y="1154"/>
                  </a:cubicBezTo>
                  <a:lnTo>
                    <a:pt x="821" y="1610"/>
                  </a:lnTo>
                  <a:cubicBezTo>
                    <a:pt x="821" y="1610"/>
                    <a:pt x="1370" y="1873"/>
                    <a:pt x="1864" y="1873"/>
                  </a:cubicBezTo>
                  <a:cubicBezTo>
                    <a:pt x="2176" y="1873"/>
                    <a:pt x="2466" y="1769"/>
                    <a:pt x="2584" y="1428"/>
                  </a:cubicBezTo>
                  <a:cubicBezTo>
                    <a:pt x="2882" y="642"/>
                    <a:pt x="2455" y="0"/>
                    <a:pt x="17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0"/>
            <p:cNvSpPr/>
            <p:nvPr/>
          </p:nvSpPr>
          <p:spPr>
            <a:xfrm flipH="1">
              <a:off x="2333900" y="2754900"/>
              <a:ext cx="230275" cy="248500"/>
            </a:xfrm>
            <a:custGeom>
              <a:rect b="b" l="l" r="r" t="t"/>
              <a:pathLst>
                <a:path extrusionOk="0" h="9940" w="9211">
                  <a:moveTo>
                    <a:pt x="3982" y="0"/>
                  </a:moveTo>
                  <a:lnTo>
                    <a:pt x="1" y="6535"/>
                  </a:lnTo>
                  <a:lnTo>
                    <a:pt x="5897" y="9939"/>
                  </a:lnTo>
                  <a:lnTo>
                    <a:pt x="9210" y="2857"/>
                  </a:lnTo>
                  <a:lnTo>
                    <a:pt x="39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0"/>
            <p:cNvSpPr/>
            <p:nvPr/>
          </p:nvSpPr>
          <p:spPr>
            <a:xfrm flipH="1">
              <a:off x="1214575" y="2776925"/>
              <a:ext cx="1257650" cy="799450"/>
            </a:xfrm>
            <a:custGeom>
              <a:rect b="b" l="l" r="r" t="t"/>
              <a:pathLst>
                <a:path extrusionOk="0" h="31978" w="50306">
                  <a:moveTo>
                    <a:pt x="4925" y="1"/>
                  </a:moveTo>
                  <a:lnTo>
                    <a:pt x="0" y="9362"/>
                  </a:lnTo>
                  <a:lnTo>
                    <a:pt x="43831" y="31977"/>
                  </a:lnTo>
                  <a:cubicBezTo>
                    <a:pt x="43831" y="31977"/>
                    <a:pt x="43847" y="31978"/>
                    <a:pt x="43876" y="31978"/>
                  </a:cubicBezTo>
                  <a:cubicBezTo>
                    <a:pt x="44237" y="31978"/>
                    <a:pt x="46702" y="31848"/>
                    <a:pt x="48360" y="28390"/>
                  </a:cubicBezTo>
                  <a:cubicBezTo>
                    <a:pt x="50305" y="24378"/>
                    <a:pt x="47387" y="22493"/>
                    <a:pt x="47387" y="22493"/>
                  </a:cubicBezTo>
                  <a:lnTo>
                    <a:pt x="49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0"/>
            <p:cNvSpPr/>
            <p:nvPr/>
          </p:nvSpPr>
          <p:spPr>
            <a:xfrm flipH="1">
              <a:off x="2451675" y="1925750"/>
              <a:ext cx="1323775" cy="1289000"/>
            </a:xfrm>
            <a:custGeom>
              <a:rect b="b" l="l" r="r" t="t"/>
              <a:pathLst>
                <a:path extrusionOk="0" h="51560" w="52951">
                  <a:moveTo>
                    <a:pt x="26443" y="0"/>
                  </a:moveTo>
                  <a:cubicBezTo>
                    <a:pt x="12832" y="0"/>
                    <a:pt x="1437" y="10697"/>
                    <a:pt x="730" y="24473"/>
                  </a:cubicBezTo>
                  <a:cubicBezTo>
                    <a:pt x="1" y="38668"/>
                    <a:pt x="10943" y="50796"/>
                    <a:pt x="25168" y="51525"/>
                  </a:cubicBezTo>
                  <a:cubicBezTo>
                    <a:pt x="25618" y="51548"/>
                    <a:pt x="26066" y="51559"/>
                    <a:pt x="26511" y="51559"/>
                  </a:cubicBezTo>
                  <a:cubicBezTo>
                    <a:pt x="40147" y="51559"/>
                    <a:pt x="51514" y="40862"/>
                    <a:pt x="52221" y="27087"/>
                  </a:cubicBezTo>
                  <a:cubicBezTo>
                    <a:pt x="52950" y="12862"/>
                    <a:pt x="42008" y="764"/>
                    <a:pt x="27783" y="35"/>
                  </a:cubicBezTo>
                  <a:cubicBezTo>
                    <a:pt x="27334" y="12"/>
                    <a:pt x="26887" y="0"/>
                    <a:pt x="26443" y="0"/>
                  </a:cubicBezTo>
                  <a:close/>
                </a:path>
              </a:pathLst>
            </a:custGeom>
            <a:solidFill>
              <a:srgbClr val="F1E8DC">
                <a:alpha val="383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0"/>
            <p:cNvSpPr/>
            <p:nvPr/>
          </p:nvSpPr>
          <p:spPr>
            <a:xfrm flipH="1">
              <a:off x="2408375" y="1883175"/>
              <a:ext cx="1410375" cy="1374150"/>
            </a:xfrm>
            <a:custGeom>
              <a:rect b="b" l="l" r="r" t="t"/>
              <a:pathLst>
                <a:path extrusionOk="0" h="54966" w="56415">
                  <a:moveTo>
                    <a:pt x="28183" y="6056"/>
                  </a:moveTo>
                  <a:cubicBezTo>
                    <a:pt x="28554" y="6056"/>
                    <a:pt x="28927" y="6065"/>
                    <a:pt x="29302" y="6084"/>
                  </a:cubicBezTo>
                  <a:cubicBezTo>
                    <a:pt x="41126" y="6692"/>
                    <a:pt x="50214" y="16753"/>
                    <a:pt x="49606" y="28577"/>
                  </a:cubicBezTo>
                  <a:cubicBezTo>
                    <a:pt x="49017" y="40015"/>
                    <a:pt x="39536" y="48908"/>
                    <a:pt x="28180" y="48908"/>
                  </a:cubicBezTo>
                  <a:cubicBezTo>
                    <a:pt x="27826" y="48908"/>
                    <a:pt x="27470" y="48899"/>
                    <a:pt x="27113" y="48881"/>
                  </a:cubicBezTo>
                  <a:cubicBezTo>
                    <a:pt x="15320" y="48274"/>
                    <a:pt x="6231" y="38213"/>
                    <a:pt x="6809" y="26389"/>
                  </a:cubicBezTo>
                  <a:cubicBezTo>
                    <a:pt x="7398" y="14940"/>
                    <a:pt x="16849" y="6056"/>
                    <a:pt x="28183" y="6056"/>
                  </a:cubicBezTo>
                  <a:close/>
                  <a:moveTo>
                    <a:pt x="28203" y="1"/>
                  </a:moveTo>
                  <a:cubicBezTo>
                    <a:pt x="13651" y="1"/>
                    <a:pt x="1526" y="11387"/>
                    <a:pt x="760" y="26085"/>
                  </a:cubicBezTo>
                  <a:cubicBezTo>
                    <a:pt x="0" y="41252"/>
                    <a:pt x="11642" y="54140"/>
                    <a:pt x="26809" y="54930"/>
                  </a:cubicBezTo>
                  <a:cubicBezTo>
                    <a:pt x="27279" y="54954"/>
                    <a:pt x="27747" y="54965"/>
                    <a:pt x="28212" y="54965"/>
                  </a:cubicBezTo>
                  <a:cubicBezTo>
                    <a:pt x="42764" y="54965"/>
                    <a:pt x="54889" y="43579"/>
                    <a:pt x="55655" y="28881"/>
                  </a:cubicBezTo>
                  <a:cubicBezTo>
                    <a:pt x="56415" y="13714"/>
                    <a:pt x="44773" y="826"/>
                    <a:pt x="29606" y="36"/>
                  </a:cubicBezTo>
                  <a:cubicBezTo>
                    <a:pt x="29136" y="12"/>
                    <a:pt x="28668" y="1"/>
                    <a:pt x="282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0"/>
            <p:cNvSpPr/>
            <p:nvPr/>
          </p:nvSpPr>
          <p:spPr>
            <a:xfrm flipH="1">
              <a:off x="2143525" y="3093075"/>
              <a:ext cx="163800" cy="117800"/>
            </a:xfrm>
            <a:custGeom>
              <a:rect b="b" l="l" r="r" t="t"/>
              <a:pathLst>
                <a:path extrusionOk="0" h="4712" w="6552">
                  <a:moveTo>
                    <a:pt x="3576" y="0"/>
                  </a:moveTo>
                  <a:cubicBezTo>
                    <a:pt x="2220" y="0"/>
                    <a:pt x="925" y="971"/>
                    <a:pt x="487" y="1732"/>
                  </a:cubicBezTo>
                  <a:cubicBezTo>
                    <a:pt x="0" y="2552"/>
                    <a:pt x="1429" y="4650"/>
                    <a:pt x="3131" y="4710"/>
                  </a:cubicBezTo>
                  <a:cubicBezTo>
                    <a:pt x="3146" y="4711"/>
                    <a:pt x="3161" y="4711"/>
                    <a:pt x="3176" y="4711"/>
                  </a:cubicBezTo>
                  <a:cubicBezTo>
                    <a:pt x="4893" y="4711"/>
                    <a:pt x="6551" y="1268"/>
                    <a:pt x="4864" y="333"/>
                  </a:cubicBezTo>
                  <a:cubicBezTo>
                    <a:pt x="4445" y="99"/>
                    <a:pt x="4007" y="0"/>
                    <a:pt x="3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0"/>
            <p:cNvSpPr/>
            <p:nvPr/>
          </p:nvSpPr>
          <p:spPr>
            <a:xfrm flipH="1">
              <a:off x="1454475" y="3445300"/>
              <a:ext cx="150725" cy="120150"/>
            </a:xfrm>
            <a:custGeom>
              <a:rect b="b" l="l" r="r" t="t"/>
              <a:pathLst>
                <a:path extrusionOk="0" h="4806" w="6029">
                  <a:moveTo>
                    <a:pt x="2942" y="1"/>
                  </a:moveTo>
                  <a:cubicBezTo>
                    <a:pt x="2792" y="1"/>
                    <a:pt x="2642" y="14"/>
                    <a:pt x="2493" y="44"/>
                  </a:cubicBezTo>
                  <a:cubicBezTo>
                    <a:pt x="822" y="409"/>
                    <a:pt x="1" y="4208"/>
                    <a:pt x="1886" y="4725"/>
                  </a:cubicBezTo>
                  <a:cubicBezTo>
                    <a:pt x="2100" y="4780"/>
                    <a:pt x="2312" y="4806"/>
                    <a:pt x="2520" y="4806"/>
                  </a:cubicBezTo>
                  <a:cubicBezTo>
                    <a:pt x="4140" y="4806"/>
                    <a:pt x="5510" y="3263"/>
                    <a:pt x="5807" y="2293"/>
                  </a:cubicBezTo>
                  <a:cubicBezTo>
                    <a:pt x="6028" y="1462"/>
                    <a:pt x="4483" y="1"/>
                    <a:pt x="29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0"/>
            <p:cNvSpPr/>
            <p:nvPr/>
          </p:nvSpPr>
          <p:spPr>
            <a:xfrm flipH="1">
              <a:off x="1428875" y="3394725"/>
              <a:ext cx="111725" cy="113000"/>
            </a:xfrm>
            <a:custGeom>
              <a:rect b="b" l="l" r="r" t="t"/>
              <a:pathLst>
                <a:path extrusionOk="0" h="4520" w="4469">
                  <a:moveTo>
                    <a:pt x="1794" y="0"/>
                  </a:moveTo>
                  <a:lnTo>
                    <a:pt x="1" y="2797"/>
                  </a:lnTo>
                  <a:cubicBezTo>
                    <a:pt x="1" y="2797"/>
                    <a:pt x="1657" y="4519"/>
                    <a:pt x="2504" y="4519"/>
                  </a:cubicBezTo>
                  <a:cubicBezTo>
                    <a:pt x="2650" y="4519"/>
                    <a:pt x="2773" y="4468"/>
                    <a:pt x="2858" y="4347"/>
                  </a:cubicBezTo>
                  <a:cubicBezTo>
                    <a:pt x="3405" y="3556"/>
                    <a:pt x="4469" y="1216"/>
                    <a:pt x="4469" y="1216"/>
                  </a:cubicBezTo>
                  <a:lnTo>
                    <a:pt x="17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0"/>
            <p:cNvSpPr/>
            <p:nvPr/>
          </p:nvSpPr>
          <p:spPr>
            <a:xfrm flipH="1">
              <a:off x="1308050" y="2735900"/>
              <a:ext cx="358700" cy="734825"/>
            </a:xfrm>
            <a:custGeom>
              <a:rect b="b" l="l" r="r" t="t"/>
              <a:pathLst>
                <a:path extrusionOk="0" h="29393" w="14348">
                  <a:moveTo>
                    <a:pt x="1703" y="0"/>
                  </a:moveTo>
                  <a:lnTo>
                    <a:pt x="1" y="6839"/>
                  </a:lnTo>
                  <a:cubicBezTo>
                    <a:pt x="1" y="6839"/>
                    <a:pt x="8451" y="13982"/>
                    <a:pt x="8664" y="17447"/>
                  </a:cubicBezTo>
                  <a:cubicBezTo>
                    <a:pt x="8846" y="20912"/>
                    <a:pt x="5928" y="27235"/>
                    <a:pt x="5928" y="27235"/>
                  </a:cubicBezTo>
                  <a:lnTo>
                    <a:pt x="9272" y="29393"/>
                  </a:lnTo>
                  <a:cubicBezTo>
                    <a:pt x="9272" y="29393"/>
                    <a:pt x="14317" y="20882"/>
                    <a:pt x="14348" y="17356"/>
                  </a:cubicBezTo>
                  <a:cubicBezTo>
                    <a:pt x="14348" y="14772"/>
                    <a:pt x="9728" y="5684"/>
                    <a:pt x="7144" y="3101"/>
                  </a:cubicBezTo>
                  <a:cubicBezTo>
                    <a:pt x="4530" y="517"/>
                    <a:pt x="1703" y="0"/>
                    <a:pt x="17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9" name="Shape 1729"/>
        <p:cNvGrpSpPr/>
        <p:nvPr/>
      </p:nvGrpSpPr>
      <p:grpSpPr>
        <a:xfrm>
          <a:off x="0" y="0"/>
          <a:ext cx="0" cy="0"/>
          <a:chOff x="0" y="0"/>
          <a:chExt cx="0" cy="0"/>
        </a:xfrm>
      </p:grpSpPr>
      <p:sp>
        <p:nvSpPr>
          <p:cNvPr id="1730" name="Google Shape;1730;p6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REVIEW OF PAST EVENTS</a:t>
            </a:r>
            <a:endParaRPr sz="3000"/>
          </a:p>
        </p:txBody>
      </p:sp>
      <p:grpSp>
        <p:nvGrpSpPr>
          <p:cNvPr id="1731" name="Google Shape;1731;p61"/>
          <p:cNvGrpSpPr/>
          <p:nvPr/>
        </p:nvGrpSpPr>
        <p:grpSpPr>
          <a:xfrm>
            <a:off x="713233" y="1669074"/>
            <a:ext cx="3904443" cy="2567458"/>
            <a:chOff x="235800" y="830650"/>
            <a:chExt cx="6978450" cy="4588844"/>
          </a:xfrm>
        </p:grpSpPr>
        <p:sp>
          <p:nvSpPr>
            <p:cNvPr id="1732" name="Google Shape;1732;p61"/>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1"/>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1"/>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1"/>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1"/>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1"/>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61"/>
          <p:cNvSpPr txBox="1"/>
          <p:nvPr/>
        </p:nvSpPr>
        <p:spPr>
          <a:xfrm>
            <a:off x="6751325" y="1669075"/>
            <a:ext cx="1679400" cy="45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accent2"/>
                </a:solidFill>
                <a:latin typeface="Chewy"/>
                <a:ea typeface="Chewy"/>
                <a:cs typeface="Chewy"/>
                <a:sym typeface="Chewy"/>
              </a:rPr>
              <a:t>NEPTUNE </a:t>
            </a:r>
            <a:endParaRPr sz="2200">
              <a:solidFill>
                <a:schemeClr val="accent2"/>
              </a:solidFill>
              <a:latin typeface="Chewy"/>
              <a:ea typeface="Chewy"/>
              <a:cs typeface="Chewy"/>
              <a:sym typeface="Chewy"/>
            </a:endParaRPr>
          </a:p>
        </p:txBody>
      </p:sp>
      <p:sp>
        <p:nvSpPr>
          <p:cNvPr id="1739" name="Google Shape;1739;p61"/>
          <p:cNvSpPr txBox="1"/>
          <p:nvPr/>
        </p:nvSpPr>
        <p:spPr>
          <a:xfrm>
            <a:off x="6088850" y="2136000"/>
            <a:ext cx="2341800" cy="64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accent3"/>
                </a:solidFill>
                <a:latin typeface="Ubuntu"/>
                <a:ea typeface="Ubuntu"/>
                <a:cs typeface="Ubuntu"/>
                <a:sym typeface="Ubuntu"/>
              </a:rPr>
              <a:t>Neptune is the farthest from the Sun</a:t>
            </a:r>
            <a:endParaRPr sz="1600">
              <a:solidFill>
                <a:schemeClr val="accent3"/>
              </a:solidFill>
              <a:latin typeface="Ubuntu"/>
              <a:ea typeface="Ubuntu"/>
              <a:cs typeface="Ubuntu"/>
              <a:sym typeface="Ubuntu"/>
            </a:endParaRPr>
          </a:p>
        </p:txBody>
      </p:sp>
      <p:sp>
        <p:nvSpPr>
          <p:cNvPr id="1740" name="Google Shape;1740;p61"/>
          <p:cNvSpPr txBox="1"/>
          <p:nvPr/>
        </p:nvSpPr>
        <p:spPr>
          <a:xfrm>
            <a:off x="6751325" y="2932800"/>
            <a:ext cx="1679400" cy="454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200">
                <a:solidFill>
                  <a:schemeClr val="accent2"/>
                </a:solidFill>
                <a:latin typeface="Chewy"/>
                <a:ea typeface="Chewy"/>
                <a:cs typeface="Chewy"/>
                <a:sym typeface="Chewy"/>
              </a:rPr>
              <a:t>VENUS </a:t>
            </a:r>
            <a:endParaRPr sz="2200">
              <a:solidFill>
                <a:schemeClr val="accent2"/>
              </a:solidFill>
              <a:latin typeface="Chewy"/>
              <a:ea typeface="Chewy"/>
              <a:cs typeface="Chewy"/>
              <a:sym typeface="Chewy"/>
            </a:endParaRPr>
          </a:p>
        </p:txBody>
      </p:sp>
      <p:sp>
        <p:nvSpPr>
          <p:cNvPr id="1741" name="Google Shape;1741;p61"/>
          <p:cNvSpPr txBox="1"/>
          <p:nvPr/>
        </p:nvSpPr>
        <p:spPr>
          <a:xfrm>
            <a:off x="6088850" y="3399725"/>
            <a:ext cx="2341800" cy="641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accent3"/>
                </a:solidFill>
                <a:latin typeface="Ubuntu"/>
                <a:ea typeface="Ubuntu"/>
                <a:cs typeface="Ubuntu"/>
                <a:sym typeface="Ubuntu"/>
              </a:rPr>
              <a:t>It has a nice name, but It’s terribly hot</a:t>
            </a:r>
            <a:endParaRPr sz="1600">
              <a:solidFill>
                <a:schemeClr val="accent3"/>
              </a:solidFill>
              <a:latin typeface="Ubuntu"/>
              <a:ea typeface="Ubuntu"/>
              <a:cs typeface="Ubuntu"/>
              <a:sym typeface="Ubuntu"/>
            </a:endParaRPr>
          </a:p>
        </p:txBody>
      </p:sp>
      <p:cxnSp>
        <p:nvCxnSpPr>
          <p:cNvPr id="1742" name="Google Shape;1742;p61"/>
          <p:cNvCxnSpPr>
            <a:stCxn id="1743" idx="6"/>
            <a:endCxn id="1738" idx="1"/>
          </p:cNvCxnSpPr>
          <p:nvPr/>
        </p:nvCxnSpPr>
        <p:spPr>
          <a:xfrm flipH="1" rot="10800000">
            <a:off x="3151925" y="1896300"/>
            <a:ext cx="3599400" cy="501000"/>
          </a:xfrm>
          <a:prstGeom prst="curvedConnector3">
            <a:avLst>
              <a:gd fmla="val 50000" name="adj1"/>
            </a:avLst>
          </a:prstGeom>
          <a:noFill/>
          <a:ln cap="flat" cmpd="sng" w="28575">
            <a:solidFill>
              <a:schemeClr val="accent3"/>
            </a:solidFill>
            <a:prstDash val="solid"/>
            <a:round/>
            <a:headEnd len="med" w="med" type="oval"/>
            <a:tailEnd len="med" w="med" type="oval"/>
          </a:ln>
        </p:spPr>
      </p:cxnSp>
      <p:cxnSp>
        <p:nvCxnSpPr>
          <p:cNvPr id="1744" name="Google Shape;1744;p61"/>
          <p:cNvCxnSpPr>
            <a:stCxn id="1745" idx="6"/>
            <a:endCxn id="1740" idx="1"/>
          </p:cNvCxnSpPr>
          <p:nvPr/>
        </p:nvCxnSpPr>
        <p:spPr>
          <a:xfrm>
            <a:off x="3090125" y="2780700"/>
            <a:ext cx="3661200" cy="379500"/>
          </a:xfrm>
          <a:prstGeom prst="curvedConnector3">
            <a:avLst>
              <a:gd fmla="val 50000" name="adj1"/>
            </a:avLst>
          </a:prstGeom>
          <a:noFill/>
          <a:ln cap="flat" cmpd="sng" w="28575">
            <a:solidFill>
              <a:schemeClr val="accent3"/>
            </a:solidFill>
            <a:prstDash val="solid"/>
            <a:round/>
            <a:headEnd len="med" w="med" type="oval"/>
            <a:tailEnd len="med" w="med" type="oval"/>
          </a:ln>
        </p:spPr>
      </p:cxnSp>
      <p:sp>
        <p:nvSpPr>
          <p:cNvPr id="1743" name="Google Shape;1743;p61"/>
          <p:cNvSpPr/>
          <p:nvPr/>
        </p:nvSpPr>
        <p:spPr>
          <a:xfrm>
            <a:off x="2803025" y="2222850"/>
            <a:ext cx="348900" cy="3489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1"/>
          <p:cNvSpPr/>
          <p:nvPr/>
        </p:nvSpPr>
        <p:spPr>
          <a:xfrm>
            <a:off x="2741225" y="2606250"/>
            <a:ext cx="348900" cy="3489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9" name="Shape 1749"/>
        <p:cNvGrpSpPr/>
        <p:nvPr/>
      </p:nvGrpSpPr>
      <p:grpSpPr>
        <a:xfrm>
          <a:off x="0" y="0"/>
          <a:ext cx="0" cy="0"/>
          <a:chOff x="0" y="0"/>
          <a:chExt cx="0" cy="0"/>
        </a:xfrm>
      </p:grpSpPr>
      <p:sp>
        <p:nvSpPr>
          <p:cNvPr id="1750" name="Google Shape;1750;p62"/>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 OF PAST EVENTS</a:t>
            </a:r>
            <a:endParaRPr/>
          </a:p>
        </p:txBody>
      </p:sp>
      <p:sp>
        <p:nvSpPr>
          <p:cNvPr id="1751" name="Google Shape;1751;p62"/>
          <p:cNvSpPr txBox="1"/>
          <p:nvPr/>
        </p:nvSpPr>
        <p:spPr>
          <a:xfrm>
            <a:off x="703639" y="2049125"/>
            <a:ext cx="1256100" cy="45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2"/>
                </a:solidFill>
                <a:latin typeface="Chewy"/>
                <a:ea typeface="Chewy"/>
                <a:cs typeface="Chewy"/>
                <a:sym typeface="Chewy"/>
              </a:rPr>
              <a:t>JUPITER</a:t>
            </a:r>
            <a:endParaRPr sz="2200">
              <a:solidFill>
                <a:schemeClr val="accent2"/>
              </a:solidFill>
              <a:latin typeface="Chewy"/>
              <a:ea typeface="Chewy"/>
              <a:cs typeface="Chewy"/>
              <a:sym typeface="Chewy"/>
            </a:endParaRPr>
          </a:p>
        </p:txBody>
      </p:sp>
      <p:sp>
        <p:nvSpPr>
          <p:cNvPr id="1752" name="Google Shape;1752;p62"/>
          <p:cNvSpPr txBox="1"/>
          <p:nvPr/>
        </p:nvSpPr>
        <p:spPr>
          <a:xfrm>
            <a:off x="703639" y="2610475"/>
            <a:ext cx="1256100" cy="45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2"/>
                </a:solidFill>
                <a:latin typeface="Chewy"/>
                <a:ea typeface="Chewy"/>
                <a:cs typeface="Chewy"/>
                <a:sym typeface="Chewy"/>
              </a:rPr>
              <a:t>VENUS</a:t>
            </a:r>
            <a:endParaRPr sz="2200">
              <a:solidFill>
                <a:schemeClr val="accent2"/>
              </a:solidFill>
              <a:latin typeface="Chewy"/>
              <a:ea typeface="Chewy"/>
              <a:cs typeface="Chewy"/>
              <a:sym typeface="Chewy"/>
            </a:endParaRPr>
          </a:p>
        </p:txBody>
      </p:sp>
      <p:sp>
        <p:nvSpPr>
          <p:cNvPr id="1753" name="Google Shape;1753;p62"/>
          <p:cNvSpPr txBox="1"/>
          <p:nvPr/>
        </p:nvSpPr>
        <p:spPr>
          <a:xfrm>
            <a:off x="703639" y="3171825"/>
            <a:ext cx="1256100" cy="454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accent2"/>
                </a:solidFill>
                <a:latin typeface="Chewy"/>
                <a:ea typeface="Chewy"/>
                <a:cs typeface="Chewy"/>
                <a:sym typeface="Chewy"/>
              </a:rPr>
              <a:t>MERCURY</a:t>
            </a:r>
            <a:endParaRPr sz="2200">
              <a:solidFill>
                <a:schemeClr val="accent2"/>
              </a:solidFill>
              <a:latin typeface="Chewy"/>
              <a:ea typeface="Chewy"/>
              <a:cs typeface="Chewy"/>
              <a:sym typeface="Chewy"/>
            </a:endParaRPr>
          </a:p>
        </p:txBody>
      </p:sp>
      <p:sp>
        <p:nvSpPr>
          <p:cNvPr id="1754" name="Google Shape;1754;p62"/>
          <p:cNvSpPr/>
          <p:nvPr/>
        </p:nvSpPr>
        <p:spPr>
          <a:xfrm>
            <a:off x="4133425" y="1488375"/>
            <a:ext cx="325200" cy="2238300"/>
          </a:xfrm>
          <a:prstGeom prst="roundRect">
            <a:avLst>
              <a:gd fmla="val 36985"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2"/>
          <p:cNvSpPr/>
          <p:nvPr/>
        </p:nvSpPr>
        <p:spPr>
          <a:xfrm>
            <a:off x="4133425" y="2397302"/>
            <a:ext cx="325200" cy="1329300"/>
          </a:xfrm>
          <a:prstGeom prst="roundRect">
            <a:avLst>
              <a:gd fmla="val 33825"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6" name="Google Shape;1756;p62"/>
          <p:cNvGrpSpPr/>
          <p:nvPr/>
        </p:nvGrpSpPr>
        <p:grpSpPr>
          <a:xfrm>
            <a:off x="2219216" y="2168076"/>
            <a:ext cx="1178034" cy="216614"/>
            <a:chOff x="1965175" y="2571750"/>
            <a:chExt cx="1272450" cy="234000"/>
          </a:xfrm>
        </p:grpSpPr>
        <p:sp>
          <p:nvSpPr>
            <p:cNvPr id="1757" name="Google Shape;1757;p62"/>
            <p:cNvSpPr/>
            <p:nvPr/>
          </p:nvSpPr>
          <p:spPr>
            <a:xfrm>
              <a:off x="1965175" y="257175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2"/>
            <p:cNvSpPr/>
            <p:nvPr/>
          </p:nvSpPr>
          <p:spPr>
            <a:xfrm>
              <a:off x="2311325" y="257175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2"/>
            <p:cNvSpPr/>
            <p:nvPr/>
          </p:nvSpPr>
          <p:spPr>
            <a:xfrm>
              <a:off x="2657475" y="257175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2"/>
            <p:cNvSpPr/>
            <p:nvPr/>
          </p:nvSpPr>
          <p:spPr>
            <a:xfrm>
              <a:off x="3003625" y="257175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 name="Google Shape;1761;p62"/>
          <p:cNvGrpSpPr/>
          <p:nvPr/>
        </p:nvGrpSpPr>
        <p:grpSpPr>
          <a:xfrm>
            <a:off x="2219216" y="3290749"/>
            <a:ext cx="1178034" cy="216614"/>
            <a:chOff x="1965175" y="3642100"/>
            <a:chExt cx="1272450" cy="234000"/>
          </a:xfrm>
        </p:grpSpPr>
        <p:sp>
          <p:nvSpPr>
            <p:cNvPr id="1762" name="Google Shape;1762;p62"/>
            <p:cNvSpPr/>
            <p:nvPr/>
          </p:nvSpPr>
          <p:spPr>
            <a:xfrm>
              <a:off x="1965175" y="364210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2"/>
            <p:cNvSpPr/>
            <p:nvPr/>
          </p:nvSpPr>
          <p:spPr>
            <a:xfrm>
              <a:off x="2311325" y="3642100"/>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2"/>
            <p:cNvSpPr/>
            <p:nvPr/>
          </p:nvSpPr>
          <p:spPr>
            <a:xfrm>
              <a:off x="2657475" y="3642100"/>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2"/>
            <p:cNvSpPr/>
            <p:nvPr/>
          </p:nvSpPr>
          <p:spPr>
            <a:xfrm>
              <a:off x="3003625" y="3642100"/>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6" name="Google Shape;1766;p62"/>
          <p:cNvSpPr txBox="1"/>
          <p:nvPr/>
        </p:nvSpPr>
        <p:spPr>
          <a:xfrm>
            <a:off x="5974600" y="2915588"/>
            <a:ext cx="2465700" cy="368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2200">
                <a:solidFill>
                  <a:schemeClr val="dk2"/>
                </a:solidFill>
                <a:latin typeface="Chewy"/>
                <a:ea typeface="Chewy"/>
                <a:cs typeface="Chewy"/>
                <a:sym typeface="Chewy"/>
              </a:rPr>
              <a:t>N</a:t>
            </a:r>
            <a:r>
              <a:rPr lang="en" sz="2200">
                <a:solidFill>
                  <a:schemeClr val="dk2"/>
                </a:solidFill>
                <a:latin typeface="Chewy"/>
                <a:ea typeface="Chewy"/>
                <a:cs typeface="Chewy"/>
                <a:sym typeface="Chewy"/>
              </a:rPr>
              <a:t>EPTUNE</a:t>
            </a:r>
            <a:r>
              <a:rPr lang="en" sz="2200">
                <a:solidFill>
                  <a:schemeClr val="dk2"/>
                </a:solidFill>
                <a:latin typeface="Chewy"/>
                <a:ea typeface="Chewy"/>
                <a:cs typeface="Chewy"/>
                <a:sym typeface="Chewy"/>
              </a:rPr>
              <a:t> 60%</a:t>
            </a:r>
            <a:endParaRPr sz="2200">
              <a:solidFill>
                <a:schemeClr val="dk2"/>
              </a:solidFill>
              <a:latin typeface="Chewy"/>
              <a:ea typeface="Chewy"/>
              <a:cs typeface="Chewy"/>
              <a:sym typeface="Chewy"/>
            </a:endParaRPr>
          </a:p>
        </p:txBody>
      </p:sp>
      <p:sp>
        <p:nvSpPr>
          <p:cNvPr id="1767" name="Google Shape;1767;p62"/>
          <p:cNvSpPr txBox="1"/>
          <p:nvPr/>
        </p:nvSpPr>
        <p:spPr>
          <a:xfrm>
            <a:off x="5974600" y="3250788"/>
            <a:ext cx="2465700" cy="70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600">
                <a:solidFill>
                  <a:schemeClr val="accent3"/>
                </a:solidFill>
                <a:latin typeface="Ubuntu"/>
                <a:ea typeface="Ubuntu"/>
                <a:cs typeface="Ubuntu"/>
                <a:sym typeface="Ubuntu"/>
              </a:rPr>
              <a:t>Neptune is the farthest planet from the Sun</a:t>
            </a:r>
            <a:endParaRPr sz="1600">
              <a:solidFill>
                <a:schemeClr val="accent3"/>
              </a:solidFill>
              <a:latin typeface="Ubuntu"/>
              <a:ea typeface="Ubuntu"/>
              <a:cs typeface="Ubuntu"/>
              <a:sym typeface="Ubuntu"/>
            </a:endParaRPr>
          </a:p>
          <a:p>
            <a:pPr indent="0" lvl="0" marL="0" rtl="0" algn="ctr">
              <a:lnSpc>
                <a:spcPct val="115000"/>
              </a:lnSpc>
              <a:spcBef>
                <a:spcPts val="0"/>
              </a:spcBef>
              <a:spcAft>
                <a:spcPts val="0"/>
              </a:spcAft>
              <a:buNone/>
            </a:pPr>
            <a:r>
              <a:t/>
            </a:r>
            <a:endParaRPr sz="1600">
              <a:solidFill>
                <a:schemeClr val="accent3"/>
              </a:solidFill>
              <a:latin typeface="Ubuntu"/>
              <a:ea typeface="Ubuntu"/>
              <a:cs typeface="Ubuntu"/>
              <a:sym typeface="Ubuntu"/>
            </a:endParaRPr>
          </a:p>
          <a:p>
            <a:pPr indent="0" lvl="0" marL="0" rtl="0" algn="ctr">
              <a:lnSpc>
                <a:spcPct val="115000"/>
              </a:lnSpc>
              <a:spcBef>
                <a:spcPts val="0"/>
              </a:spcBef>
              <a:spcAft>
                <a:spcPts val="1600"/>
              </a:spcAft>
              <a:buNone/>
            </a:pPr>
            <a:r>
              <a:t/>
            </a:r>
            <a:endParaRPr sz="1600">
              <a:solidFill>
                <a:schemeClr val="accent3"/>
              </a:solidFill>
              <a:latin typeface="Ubuntu"/>
              <a:ea typeface="Ubuntu"/>
              <a:cs typeface="Ubuntu"/>
              <a:sym typeface="Ubuntu"/>
            </a:endParaRPr>
          </a:p>
        </p:txBody>
      </p:sp>
      <p:grpSp>
        <p:nvGrpSpPr>
          <p:cNvPr id="1768" name="Google Shape;1768;p62"/>
          <p:cNvGrpSpPr/>
          <p:nvPr/>
        </p:nvGrpSpPr>
        <p:grpSpPr>
          <a:xfrm>
            <a:off x="2219216" y="2729401"/>
            <a:ext cx="1178034" cy="216614"/>
            <a:chOff x="1965175" y="3106913"/>
            <a:chExt cx="1272450" cy="234000"/>
          </a:xfrm>
        </p:grpSpPr>
        <p:sp>
          <p:nvSpPr>
            <p:cNvPr id="1769" name="Google Shape;1769;p62"/>
            <p:cNvSpPr/>
            <p:nvPr/>
          </p:nvSpPr>
          <p:spPr>
            <a:xfrm>
              <a:off x="1965175" y="3106913"/>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2"/>
            <p:cNvSpPr/>
            <p:nvPr/>
          </p:nvSpPr>
          <p:spPr>
            <a:xfrm>
              <a:off x="2311325" y="3106913"/>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2"/>
            <p:cNvSpPr/>
            <p:nvPr/>
          </p:nvSpPr>
          <p:spPr>
            <a:xfrm>
              <a:off x="2657475" y="3106913"/>
              <a:ext cx="234000" cy="234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2"/>
            <p:cNvSpPr/>
            <p:nvPr/>
          </p:nvSpPr>
          <p:spPr>
            <a:xfrm>
              <a:off x="3003625" y="3106913"/>
              <a:ext cx="234000" cy="234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3" name="Google Shape;1773;p62"/>
          <p:cNvSpPr/>
          <p:nvPr/>
        </p:nvSpPr>
        <p:spPr>
          <a:xfrm>
            <a:off x="4727300" y="1489964"/>
            <a:ext cx="325200" cy="2238300"/>
          </a:xfrm>
          <a:prstGeom prst="roundRect">
            <a:avLst>
              <a:gd fmla="val 36985"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2"/>
          <p:cNvSpPr/>
          <p:nvPr/>
        </p:nvSpPr>
        <p:spPr>
          <a:xfrm>
            <a:off x="4727300" y="1937806"/>
            <a:ext cx="325200" cy="1790400"/>
          </a:xfrm>
          <a:prstGeom prst="roundRect">
            <a:avLst>
              <a:gd fmla="val 33825"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2"/>
          <p:cNvSpPr/>
          <p:nvPr/>
        </p:nvSpPr>
        <p:spPr>
          <a:xfrm>
            <a:off x="5270525" y="1489964"/>
            <a:ext cx="325200" cy="2238300"/>
          </a:xfrm>
          <a:prstGeom prst="roundRect">
            <a:avLst>
              <a:gd fmla="val 36985"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2"/>
          <p:cNvSpPr/>
          <p:nvPr/>
        </p:nvSpPr>
        <p:spPr>
          <a:xfrm>
            <a:off x="5270525" y="2883735"/>
            <a:ext cx="325200" cy="844500"/>
          </a:xfrm>
          <a:prstGeom prst="roundRect">
            <a:avLst>
              <a:gd fmla="val 33825"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7" name="Google Shape;1777;p62"/>
          <p:cNvGrpSpPr/>
          <p:nvPr/>
        </p:nvGrpSpPr>
        <p:grpSpPr>
          <a:xfrm>
            <a:off x="6632302" y="1721253"/>
            <a:ext cx="1065629" cy="1065629"/>
            <a:chOff x="2669475" y="1589388"/>
            <a:chExt cx="919200" cy="919200"/>
          </a:xfrm>
        </p:grpSpPr>
        <p:sp>
          <p:nvSpPr>
            <p:cNvPr id="1778" name="Google Shape;1778;p62"/>
            <p:cNvSpPr/>
            <p:nvPr/>
          </p:nvSpPr>
          <p:spPr>
            <a:xfrm>
              <a:off x="2669475" y="1589388"/>
              <a:ext cx="919200" cy="919200"/>
            </a:xfrm>
            <a:prstGeom prst="donut">
              <a:avLst>
                <a:gd fmla="val 18315"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2"/>
            <p:cNvSpPr/>
            <p:nvPr/>
          </p:nvSpPr>
          <p:spPr>
            <a:xfrm>
              <a:off x="2669475" y="1589388"/>
              <a:ext cx="919200" cy="919200"/>
            </a:xfrm>
            <a:prstGeom prst="blockArc">
              <a:avLst>
                <a:gd fmla="val 3925824" name="adj1"/>
                <a:gd fmla="val 21525759" name="adj2"/>
                <a:gd fmla="val 18262" name="adj3"/>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1C448"/>
                </a:solidFill>
              </a:endParaRPr>
            </a:p>
          </p:txBody>
        </p:sp>
      </p:grpSp>
      <p:grpSp>
        <p:nvGrpSpPr>
          <p:cNvPr id="1780" name="Google Shape;1780;p62"/>
          <p:cNvGrpSpPr/>
          <p:nvPr/>
        </p:nvGrpSpPr>
        <p:grpSpPr>
          <a:xfrm>
            <a:off x="4074736" y="3849156"/>
            <a:ext cx="442588" cy="411390"/>
            <a:chOff x="1190625" y="413450"/>
            <a:chExt cx="5219200" cy="4868525"/>
          </a:xfrm>
        </p:grpSpPr>
        <p:sp>
          <p:nvSpPr>
            <p:cNvPr id="1781" name="Google Shape;1781;p62"/>
            <p:cNvSpPr/>
            <p:nvPr/>
          </p:nvSpPr>
          <p:spPr>
            <a:xfrm>
              <a:off x="1190625" y="413450"/>
              <a:ext cx="5219200" cy="4868525"/>
            </a:xfrm>
            <a:custGeom>
              <a:rect b="b" l="l" r="r" t="t"/>
              <a:pathLst>
                <a:path extrusionOk="0" h="194741" w="208768">
                  <a:moveTo>
                    <a:pt x="121803" y="12233"/>
                  </a:moveTo>
                  <a:cubicBezTo>
                    <a:pt x="124314" y="12233"/>
                    <a:pt x="126337" y="14288"/>
                    <a:pt x="126337" y="16800"/>
                  </a:cubicBezTo>
                  <a:lnTo>
                    <a:pt x="126337" y="28086"/>
                  </a:lnTo>
                  <a:lnTo>
                    <a:pt x="82430" y="28086"/>
                  </a:lnTo>
                  <a:lnTo>
                    <a:pt x="82430" y="16800"/>
                  </a:lnTo>
                  <a:cubicBezTo>
                    <a:pt x="82430" y="14288"/>
                    <a:pt x="84453" y="12233"/>
                    <a:pt x="86965" y="12233"/>
                  </a:cubicBezTo>
                  <a:close/>
                  <a:moveTo>
                    <a:pt x="185118" y="40318"/>
                  </a:moveTo>
                  <a:cubicBezTo>
                    <a:pt x="191413" y="40318"/>
                    <a:pt x="196535" y="45440"/>
                    <a:pt x="196535" y="51735"/>
                  </a:cubicBezTo>
                  <a:lnTo>
                    <a:pt x="196535" y="56791"/>
                  </a:lnTo>
                  <a:lnTo>
                    <a:pt x="104384" y="66643"/>
                  </a:lnTo>
                  <a:lnTo>
                    <a:pt x="12232" y="56791"/>
                  </a:lnTo>
                  <a:lnTo>
                    <a:pt x="12232" y="51735"/>
                  </a:lnTo>
                  <a:cubicBezTo>
                    <a:pt x="12232" y="45440"/>
                    <a:pt x="17354" y="40318"/>
                    <a:pt x="23649" y="40318"/>
                  </a:cubicBezTo>
                  <a:close/>
                  <a:moveTo>
                    <a:pt x="196535" y="69089"/>
                  </a:moveTo>
                  <a:lnTo>
                    <a:pt x="196535" y="171091"/>
                  </a:lnTo>
                  <a:cubicBezTo>
                    <a:pt x="196535" y="177387"/>
                    <a:pt x="191413" y="182508"/>
                    <a:pt x="185118" y="182508"/>
                  </a:cubicBezTo>
                  <a:lnTo>
                    <a:pt x="23649" y="182508"/>
                  </a:lnTo>
                  <a:cubicBezTo>
                    <a:pt x="17354" y="182508"/>
                    <a:pt x="12232" y="177387"/>
                    <a:pt x="12232" y="171091"/>
                  </a:cubicBezTo>
                  <a:lnTo>
                    <a:pt x="12232" y="69089"/>
                  </a:lnTo>
                  <a:lnTo>
                    <a:pt x="103731" y="78875"/>
                  </a:lnTo>
                  <a:cubicBezTo>
                    <a:pt x="103960" y="78908"/>
                    <a:pt x="104155" y="78908"/>
                    <a:pt x="104384" y="78908"/>
                  </a:cubicBezTo>
                  <a:cubicBezTo>
                    <a:pt x="104612" y="78908"/>
                    <a:pt x="104808" y="78908"/>
                    <a:pt x="105036" y="78875"/>
                  </a:cubicBezTo>
                  <a:lnTo>
                    <a:pt x="196535" y="69089"/>
                  </a:lnTo>
                  <a:close/>
                  <a:moveTo>
                    <a:pt x="86965" y="0"/>
                  </a:moveTo>
                  <a:cubicBezTo>
                    <a:pt x="77733" y="0"/>
                    <a:pt x="70198" y="7535"/>
                    <a:pt x="70198" y="16800"/>
                  </a:cubicBezTo>
                  <a:lnTo>
                    <a:pt x="70198" y="28086"/>
                  </a:lnTo>
                  <a:lnTo>
                    <a:pt x="23649" y="28086"/>
                  </a:lnTo>
                  <a:cubicBezTo>
                    <a:pt x="10601" y="28086"/>
                    <a:pt x="0" y="38687"/>
                    <a:pt x="0" y="51735"/>
                  </a:cubicBezTo>
                  <a:lnTo>
                    <a:pt x="0" y="171091"/>
                  </a:lnTo>
                  <a:cubicBezTo>
                    <a:pt x="0" y="184107"/>
                    <a:pt x="10601" y="194741"/>
                    <a:pt x="23649" y="194741"/>
                  </a:cubicBezTo>
                  <a:lnTo>
                    <a:pt x="185118" y="194741"/>
                  </a:lnTo>
                  <a:cubicBezTo>
                    <a:pt x="198166" y="194741"/>
                    <a:pt x="208767" y="184107"/>
                    <a:pt x="208767" y="171091"/>
                  </a:cubicBezTo>
                  <a:lnTo>
                    <a:pt x="208767" y="51735"/>
                  </a:lnTo>
                  <a:cubicBezTo>
                    <a:pt x="208767" y="38687"/>
                    <a:pt x="198166" y="28086"/>
                    <a:pt x="185118" y="28086"/>
                  </a:cubicBezTo>
                  <a:lnTo>
                    <a:pt x="138569" y="28086"/>
                  </a:lnTo>
                  <a:lnTo>
                    <a:pt x="138569" y="16800"/>
                  </a:lnTo>
                  <a:cubicBezTo>
                    <a:pt x="138569" y="7535"/>
                    <a:pt x="131034" y="0"/>
                    <a:pt x="121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2"/>
            <p:cNvSpPr/>
            <p:nvPr/>
          </p:nvSpPr>
          <p:spPr>
            <a:xfrm>
              <a:off x="3033625" y="2519875"/>
              <a:ext cx="1533175" cy="2059150"/>
            </a:xfrm>
            <a:custGeom>
              <a:rect b="b" l="l" r="r" t="t"/>
              <a:pathLst>
                <a:path extrusionOk="0" h="82366" w="61327">
                  <a:moveTo>
                    <a:pt x="41200" y="19246"/>
                  </a:moveTo>
                  <a:cubicBezTo>
                    <a:pt x="45538" y="19246"/>
                    <a:pt x="49094" y="22769"/>
                    <a:pt x="49094" y="27140"/>
                  </a:cubicBezTo>
                  <a:cubicBezTo>
                    <a:pt x="49094" y="31511"/>
                    <a:pt x="45538" y="35067"/>
                    <a:pt x="41200" y="35067"/>
                  </a:cubicBezTo>
                  <a:lnTo>
                    <a:pt x="19247" y="35067"/>
                  </a:lnTo>
                  <a:lnTo>
                    <a:pt x="19247" y="19246"/>
                  </a:lnTo>
                  <a:close/>
                  <a:moveTo>
                    <a:pt x="41200" y="47299"/>
                  </a:moveTo>
                  <a:cubicBezTo>
                    <a:pt x="45538" y="47299"/>
                    <a:pt x="49094" y="50822"/>
                    <a:pt x="49094" y="55193"/>
                  </a:cubicBezTo>
                  <a:cubicBezTo>
                    <a:pt x="49094" y="59564"/>
                    <a:pt x="45538" y="63120"/>
                    <a:pt x="41200" y="63120"/>
                  </a:cubicBezTo>
                  <a:lnTo>
                    <a:pt x="19247" y="63120"/>
                  </a:lnTo>
                  <a:lnTo>
                    <a:pt x="19247" y="47299"/>
                  </a:lnTo>
                  <a:close/>
                  <a:moveTo>
                    <a:pt x="16800" y="0"/>
                  </a:moveTo>
                  <a:cubicBezTo>
                    <a:pt x="13440" y="0"/>
                    <a:pt x="10700" y="2740"/>
                    <a:pt x="10700" y="6100"/>
                  </a:cubicBezTo>
                  <a:lnTo>
                    <a:pt x="10700" y="7014"/>
                  </a:lnTo>
                  <a:lnTo>
                    <a:pt x="6133" y="7014"/>
                  </a:lnTo>
                  <a:cubicBezTo>
                    <a:pt x="2741" y="7014"/>
                    <a:pt x="1" y="9754"/>
                    <a:pt x="1" y="13114"/>
                  </a:cubicBezTo>
                  <a:cubicBezTo>
                    <a:pt x="1" y="16506"/>
                    <a:pt x="2741" y="19246"/>
                    <a:pt x="6133" y="19246"/>
                  </a:cubicBezTo>
                  <a:lnTo>
                    <a:pt x="7014" y="19246"/>
                  </a:lnTo>
                  <a:lnTo>
                    <a:pt x="7014" y="63120"/>
                  </a:lnTo>
                  <a:lnTo>
                    <a:pt x="6133" y="63120"/>
                  </a:lnTo>
                  <a:cubicBezTo>
                    <a:pt x="2741" y="63120"/>
                    <a:pt x="1" y="65860"/>
                    <a:pt x="1" y="69220"/>
                  </a:cubicBezTo>
                  <a:cubicBezTo>
                    <a:pt x="1" y="72612"/>
                    <a:pt x="2741" y="75352"/>
                    <a:pt x="6133" y="75352"/>
                  </a:cubicBezTo>
                  <a:lnTo>
                    <a:pt x="10700" y="75352"/>
                  </a:lnTo>
                  <a:lnTo>
                    <a:pt x="10700" y="76233"/>
                  </a:lnTo>
                  <a:cubicBezTo>
                    <a:pt x="10700" y="79625"/>
                    <a:pt x="13440" y="82366"/>
                    <a:pt x="16800" y="82366"/>
                  </a:cubicBezTo>
                  <a:cubicBezTo>
                    <a:pt x="20193" y="82366"/>
                    <a:pt x="22933" y="79625"/>
                    <a:pt x="22933" y="76233"/>
                  </a:cubicBezTo>
                  <a:lnTo>
                    <a:pt x="22933" y="75352"/>
                  </a:lnTo>
                  <a:lnTo>
                    <a:pt x="38036" y="75352"/>
                  </a:lnTo>
                  <a:lnTo>
                    <a:pt x="38036" y="76233"/>
                  </a:lnTo>
                  <a:cubicBezTo>
                    <a:pt x="38036" y="79625"/>
                    <a:pt x="40776" y="82366"/>
                    <a:pt x="44168" y="82366"/>
                  </a:cubicBezTo>
                  <a:cubicBezTo>
                    <a:pt x="47528" y="82366"/>
                    <a:pt x="50268" y="79625"/>
                    <a:pt x="50268" y="76233"/>
                  </a:cubicBezTo>
                  <a:lnTo>
                    <a:pt x="50268" y="73167"/>
                  </a:lnTo>
                  <a:cubicBezTo>
                    <a:pt x="56825" y="69840"/>
                    <a:pt x="61326" y="63022"/>
                    <a:pt x="61326" y="55193"/>
                  </a:cubicBezTo>
                  <a:cubicBezTo>
                    <a:pt x="61326" y="49746"/>
                    <a:pt x="59141" y="44787"/>
                    <a:pt x="55618" y="41167"/>
                  </a:cubicBezTo>
                  <a:cubicBezTo>
                    <a:pt x="59141" y="37546"/>
                    <a:pt x="61326" y="32588"/>
                    <a:pt x="61326" y="27140"/>
                  </a:cubicBezTo>
                  <a:cubicBezTo>
                    <a:pt x="61326" y="19311"/>
                    <a:pt x="56825" y="12494"/>
                    <a:pt x="50268" y="9167"/>
                  </a:cubicBezTo>
                  <a:lnTo>
                    <a:pt x="50268" y="6100"/>
                  </a:lnTo>
                  <a:cubicBezTo>
                    <a:pt x="50268" y="2740"/>
                    <a:pt x="47528" y="0"/>
                    <a:pt x="44168" y="0"/>
                  </a:cubicBezTo>
                  <a:cubicBezTo>
                    <a:pt x="40776" y="0"/>
                    <a:pt x="38036" y="2740"/>
                    <a:pt x="38036" y="6100"/>
                  </a:cubicBezTo>
                  <a:lnTo>
                    <a:pt x="38036" y="7014"/>
                  </a:lnTo>
                  <a:lnTo>
                    <a:pt x="22933" y="7014"/>
                  </a:lnTo>
                  <a:lnTo>
                    <a:pt x="22933" y="6100"/>
                  </a:lnTo>
                  <a:cubicBezTo>
                    <a:pt x="22933" y="2740"/>
                    <a:pt x="20193" y="0"/>
                    <a:pt x="16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 name="Google Shape;1783;p62"/>
          <p:cNvGrpSpPr/>
          <p:nvPr/>
        </p:nvGrpSpPr>
        <p:grpSpPr>
          <a:xfrm>
            <a:off x="4732252" y="3849208"/>
            <a:ext cx="315295" cy="411273"/>
            <a:chOff x="1804675" y="238125"/>
            <a:chExt cx="3991075" cy="5219200"/>
          </a:xfrm>
        </p:grpSpPr>
        <p:sp>
          <p:nvSpPr>
            <p:cNvPr id="1784" name="Google Shape;1784;p62"/>
            <p:cNvSpPr/>
            <p:nvPr/>
          </p:nvSpPr>
          <p:spPr>
            <a:xfrm>
              <a:off x="1804675" y="238125"/>
              <a:ext cx="3991075" cy="5219200"/>
            </a:xfrm>
            <a:custGeom>
              <a:rect b="b" l="l" r="r" t="t"/>
              <a:pathLst>
                <a:path extrusionOk="0" h="208768" w="159643">
                  <a:moveTo>
                    <a:pt x="79822" y="36697"/>
                  </a:moveTo>
                  <a:cubicBezTo>
                    <a:pt x="94729" y="36697"/>
                    <a:pt x="107157" y="47331"/>
                    <a:pt x="109995" y="61391"/>
                  </a:cubicBezTo>
                  <a:lnTo>
                    <a:pt x="49648" y="61391"/>
                  </a:lnTo>
                  <a:cubicBezTo>
                    <a:pt x="52486" y="47331"/>
                    <a:pt x="64914" y="36697"/>
                    <a:pt x="79822" y="36697"/>
                  </a:cubicBezTo>
                  <a:close/>
                  <a:moveTo>
                    <a:pt x="79822" y="12232"/>
                  </a:moveTo>
                  <a:cubicBezTo>
                    <a:pt x="108233" y="12232"/>
                    <a:pt x="131687" y="33794"/>
                    <a:pt x="134753" y="61391"/>
                  </a:cubicBezTo>
                  <a:lnTo>
                    <a:pt x="122423" y="61391"/>
                  </a:lnTo>
                  <a:cubicBezTo>
                    <a:pt x="119455" y="40546"/>
                    <a:pt x="101481" y="24465"/>
                    <a:pt x="79822" y="24465"/>
                  </a:cubicBezTo>
                  <a:cubicBezTo>
                    <a:pt x="58162" y="24465"/>
                    <a:pt x="40188" y="40546"/>
                    <a:pt x="37220" y="61391"/>
                  </a:cubicBezTo>
                  <a:lnTo>
                    <a:pt x="24890" y="61391"/>
                  </a:lnTo>
                  <a:cubicBezTo>
                    <a:pt x="27956" y="33794"/>
                    <a:pt x="51410" y="12232"/>
                    <a:pt x="79822" y="12232"/>
                  </a:cubicBezTo>
                  <a:close/>
                  <a:moveTo>
                    <a:pt x="141669" y="73623"/>
                  </a:moveTo>
                  <a:cubicBezTo>
                    <a:pt x="144833" y="73623"/>
                    <a:pt x="147410" y="76200"/>
                    <a:pt x="147410" y="79364"/>
                  </a:cubicBezTo>
                  <a:lnTo>
                    <a:pt x="147410" y="190794"/>
                  </a:lnTo>
                  <a:cubicBezTo>
                    <a:pt x="147410" y="193958"/>
                    <a:pt x="144833" y="196535"/>
                    <a:pt x="141669" y="196535"/>
                  </a:cubicBezTo>
                  <a:lnTo>
                    <a:pt x="17974" y="196535"/>
                  </a:lnTo>
                  <a:cubicBezTo>
                    <a:pt x="14810" y="196535"/>
                    <a:pt x="12233" y="193958"/>
                    <a:pt x="12233" y="190794"/>
                  </a:cubicBezTo>
                  <a:lnTo>
                    <a:pt x="12233" y="79364"/>
                  </a:lnTo>
                  <a:cubicBezTo>
                    <a:pt x="12233" y="76200"/>
                    <a:pt x="14810" y="73623"/>
                    <a:pt x="17974" y="73623"/>
                  </a:cubicBezTo>
                  <a:close/>
                  <a:moveTo>
                    <a:pt x="79822" y="0"/>
                  </a:moveTo>
                  <a:cubicBezTo>
                    <a:pt x="44364" y="0"/>
                    <a:pt x="15234" y="27466"/>
                    <a:pt x="12527" y="62239"/>
                  </a:cubicBezTo>
                  <a:cubicBezTo>
                    <a:pt x="5285" y="64555"/>
                    <a:pt x="1" y="71340"/>
                    <a:pt x="1" y="79364"/>
                  </a:cubicBezTo>
                  <a:lnTo>
                    <a:pt x="1" y="190794"/>
                  </a:lnTo>
                  <a:cubicBezTo>
                    <a:pt x="1" y="200710"/>
                    <a:pt x="8058" y="208767"/>
                    <a:pt x="17974" y="208767"/>
                  </a:cubicBezTo>
                  <a:lnTo>
                    <a:pt x="141669" y="208767"/>
                  </a:lnTo>
                  <a:cubicBezTo>
                    <a:pt x="151585" y="208767"/>
                    <a:pt x="159642" y="200710"/>
                    <a:pt x="159642" y="190794"/>
                  </a:cubicBezTo>
                  <a:lnTo>
                    <a:pt x="159642" y="79364"/>
                  </a:lnTo>
                  <a:cubicBezTo>
                    <a:pt x="159642" y="71340"/>
                    <a:pt x="154358" y="64555"/>
                    <a:pt x="147116" y="62239"/>
                  </a:cubicBezTo>
                  <a:cubicBezTo>
                    <a:pt x="144409" y="27466"/>
                    <a:pt x="115279" y="0"/>
                    <a:pt x="79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2"/>
            <p:cNvSpPr/>
            <p:nvPr/>
          </p:nvSpPr>
          <p:spPr>
            <a:xfrm>
              <a:off x="2946375" y="2534550"/>
              <a:ext cx="1707675" cy="2308700"/>
            </a:xfrm>
            <a:custGeom>
              <a:rect b="b" l="l" r="r" t="t"/>
              <a:pathLst>
                <a:path extrusionOk="0" h="92348" w="68307">
                  <a:moveTo>
                    <a:pt x="46158" y="20257"/>
                  </a:moveTo>
                  <a:cubicBezTo>
                    <a:pt x="51638" y="20257"/>
                    <a:pt x="56074" y="24694"/>
                    <a:pt x="56074" y="30141"/>
                  </a:cubicBezTo>
                  <a:cubicBezTo>
                    <a:pt x="56074" y="35621"/>
                    <a:pt x="51638" y="40058"/>
                    <a:pt x="46158" y="40058"/>
                  </a:cubicBezTo>
                  <a:lnTo>
                    <a:pt x="20258" y="40058"/>
                  </a:lnTo>
                  <a:lnTo>
                    <a:pt x="20258" y="20257"/>
                  </a:lnTo>
                  <a:close/>
                  <a:moveTo>
                    <a:pt x="46158" y="52290"/>
                  </a:moveTo>
                  <a:cubicBezTo>
                    <a:pt x="51638" y="52290"/>
                    <a:pt x="56074" y="56726"/>
                    <a:pt x="56074" y="62207"/>
                  </a:cubicBezTo>
                  <a:cubicBezTo>
                    <a:pt x="56074" y="67654"/>
                    <a:pt x="51638" y="72090"/>
                    <a:pt x="46158" y="72090"/>
                  </a:cubicBezTo>
                  <a:lnTo>
                    <a:pt x="20258" y="72090"/>
                  </a:lnTo>
                  <a:lnTo>
                    <a:pt x="20258" y="52290"/>
                  </a:lnTo>
                  <a:close/>
                  <a:moveTo>
                    <a:pt x="18333" y="1"/>
                  </a:moveTo>
                  <a:cubicBezTo>
                    <a:pt x="14940" y="1"/>
                    <a:pt x="12200" y="2741"/>
                    <a:pt x="12200" y="6133"/>
                  </a:cubicBezTo>
                  <a:lnTo>
                    <a:pt x="12200" y="8025"/>
                  </a:lnTo>
                  <a:lnTo>
                    <a:pt x="6133" y="8025"/>
                  </a:lnTo>
                  <a:cubicBezTo>
                    <a:pt x="2741" y="8025"/>
                    <a:pt x="1" y="10765"/>
                    <a:pt x="1" y="14125"/>
                  </a:cubicBezTo>
                  <a:cubicBezTo>
                    <a:pt x="1" y="17517"/>
                    <a:pt x="2741" y="20257"/>
                    <a:pt x="6133" y="20257"/>
                  </a:cubicBezTo>
                  <a:lnTo>
                    <a:pt x="8025" y="20257"/>
                  </a:lnTo>
                  <a:lnTo>
                    <a:pt x="8025" y="72090"/>
                  </a:lnTo>
                  <a:lnTo>
                    <a:pt x="6133" y="72090"/>
                  </a:lnTo>
                  <a:cubicBezTo>
                    <a:pt x="2741" y="72090"/>
                    <a:pt x="1" y="74831"/>
                    <a:pt x="1" y="78223"/>
                  </a:cubicBezTo>
                  <a:cubicBezTo>
                    <a:pt x="1" y="81583"/>
                    <a:pt x="2741" y="84323"/>
                    <a:pt x="6133" y="84323"/>
                  </a:cubicBezTo>
                  <a:lnTo>
                    <a:pt x="12200" y="84323"/>
                  </a:lnTo>
                  <a:lnTo>
                    <a:pt x="12200" y="86215"/>
                  </a:lnTo>
                  <a:cubicBezTo>
                    <a:pt x="12200" y="89607"/>
                    <a:pt x="14940" y="92347"/>
                    <a:pt x="18333" y="92347"/>
                  </a:cubicBezTo>
                  <a:cubicBezTo>
                    <a:pt x="21693" y="92347"/>
                    <a:pt x="24433" y="89607"/>
                    <a:pt x="24433" y="86215"/>
                  </a:cubicBezTo>
                  <a:lnTo>
                    <a:pt x="24433" y="84323"/>
                  </a:lnTo>
                  <a:lnTo>
                    <a:pt x="43450" y="84323"/>
                  </a:lnTo>
                  <a:lnTo>
                    <a:pt x="43450" y="86215"/>
                  </a:lnTo>
                  <a:cubicBezTo>
                    <a:pt x="43450" y="89607"/>
                    <a:pt x="46190" y="92347"/>
                    <a:pt x="49583" y="92347"/>
                  </a:cubicBezTo>
                  <a:cubicBezTo>
                    <a:pt x="52943" y="92347"/>
                    <a:pt x="55683" y="89607"/>
                    <a:pt x="55683" y="86215"/>
                  </a:cubicBezTo>
                  <a:lnTo>
                    <a:pt x="55683" y="82170"/>
                  </a:lnTo>
                  <a:cubicBezTo>
                    <a:pt x="63153" y="78614"/>
                    <a:pt x="68307" y="70981"/>
                    <a:pt x="68307" y="62207"/>
                  </a:cubicBezTo>
                  <a:cubicBezTo>
                    <a:pt x="68307" y="55878"/>
                    <a:pt x="65664" y="50203"/>
                    <a:pt x="61424" y="46158"/>
                  </a:cubicBezTo>
                  <a:cubicBezTo>
                    <a:pt x="65664" y="42145"/>
                    <a:pt x="68307" y="36437"/>
                    <a:pt x="68307" y="30141"/>
                  </a:cubicBezTo>
                  <a:cubicBezTo>
                    <a:pt x="68307" y="21334"/>
                    <a:pt x="63153" y="13734"/>
                    <a:pt x="55683" y="10178"/>
                  </a:cubicBezTo>
                  <a:lnTo>
                    <a:pt x="55683" y="6133"/>
                  </a:lnTo>
                  <a:cubicBezTo>
                    <a:pt x="55683" y="2741"/>
                    <a:pt x="52943" y="1"/>
                    <a:pt x="49583" y="1"/>
                  </a:cubicBezTo>
                  <a:cubicBezTo>
                    <a:pt x="46190" y="1"/>
                    <a:pt x="43450" y="2741"/>
                    <a:pt x="43450" y="6133"/>
                  </a:cubicBezTo>
                  <a:lnTo>
                    <a:pt x="43450" y="8025"/>
                  </a:lnTo>
                  <a:lnTo>
                    <a:pt x="24433" y="8025"/>
                  </a:lnTo>
                  <a:lnTo>
                    <a:pt x="24433" y="6133"/>
                  </a:lnTo>
                  <a:cubicBezTo>
                    <a:pt x="24433" y="2741"/>
                    <a:pt x="21693" y="1"/>
                    <a:pt x="18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6" name="Google Shape;1786;p62"/>
          <p:cNvGrpSpPr/>
          <p:nvPr/>
        </p:nvGrpSpPr>
        <p:grpSpPr>
          <a:xfrm>
            <a:off x="5262474" y="3849207"/>
            <a:ext cx="421854" cy="411257"/>
            <a:chOff x="1190625" y="238325"/>
            <a:chExt cx="5360275" cy="5219000"/>
          </a:xfrm>
        </p:grpSpPr>
        <p:sp>
          <p:nvSpPr>
            <p:cNvPr id="1787" name="Google Shape;1787;p62"/>
            <p:cNvSpPr/>
            <p:nvPr/>
          </p:nvSpPr>
          <p:spPr>
            <a:xfrm>
              <a:off x="1190625" y="238325"/>
              <a:ext cx="5360275" cy="5219000"/>
            </a:xfrm>
            <a:custGeom>
              <a:rect b="b" l="l" r="r" t="t"/>
              <a:pathLst>
                <a:path extrusionOk="0" h="208760" w="214411">
                  <a:moveTo>
                    <a:pt x="150769" y="12224"/>
                  </a:moveTo>
                  <a:cubicBezTo>
                    <a:pt x="162480" y="12224"/>
                    <a:pt x="174223" y="16693"/>
                    <a:pt x="183161" y="25599"/>
                  </a:cubicBezTo>
                  <a:cubicBezTo>
                    <a:pt x="201004" y="43474"/>
                    <a:pt x="201004" y="72539"/>
                    <a:pt x="183161" y="90382"/>
                  </a:cubicBezTo>
                  <a:cubicBezTo>
                    <a:pt x="174223" y="99319"/>
                    <a:pt x="162488" y="103788"/>
                    <a:pt x="150757" y="103788"/>
                  </a:cubicBezTo>
                  <a:cubicBezTo>
                    <a:pt x="139026" y="103788"/>
                    <a:pt x="127299" y="99319"/>
                    <a:pt x="118377" y="90382"/>
                  </a:cubicBezTo>
                  <a:cubicBezTo>
                    <a:pt x="100502" y="72539"/>
                    <a:pt x="100502" y="43474"/>
                    <a:pt x="118377" y="25599"/>
                  </a:cubicBezTo>
                  <a:cubicBezTo>
                    <a:pt x="127315" y="16693"/>
                    <a:pt x="139026" y="12224"/>
                    <a:pt x="150769" y="12224"/>
                  </a:cubicBezTo>
                  <a:close/>
                  <a:moveTo>
                    <a:pt x="103307" y="91393"/>
                  </a:moveTo>
                  <a:cubicBezTo>
                    <a:pt x="105199" y="94100"/>
                    <a:pt x="107319" y="96645"/>
                    <a:pt x="109733" y="99026"/>
                  </a:cubicBezTo>
                  <a:cubicBezTo>
                    <a:pt x="112114" y="101440"/>
                    <a:pt x="114659" y="103560"/>
                    <a:pt x="117366" y="105452"/>
                  </a:cubicBezTo>
                  <a:lnTo>
                    <a:pt x="101089" y="121729"/>
                  </a:lnTo>
                  <a:lnTo>
                    <a:pt x="84910" y="127112"/>
                  </a:lnTo>
                  <a:cubicBezTo>
                    <a:pt x="83279" y="127666"/>
                    <a:pt x="81941" y="128873"/>
                    <a:pt x="81256" y="130471"/>
                  </a:cubicBezTo>
                  <a:lnTo>
                    <a:pt x="73329" y="148673"/>
                  </a:lnTo>
                  <a:lnTo>
                    <a:pt x="61358" y="152620"/>
                  </a:lnTo>
                  <a:cubicBezTo>
                    <a:pt x="59727" y="153142"/>
                    <a:pt x="58390" y="154349"/>
                    <a:pt x="57672" y="155915"/>
                  </a:cubicBezTo>
                  <a:lnTo>
                    <a:pt x="50691" y="171409"/>
                  </a:lnTo>
                  <a:lnTo>
                    <a:pt x="34218" y="177509"/>
                  </a:lnTo>
                  <a:cubicBezTo>
                    <a:pt x="32620" y="178096"/>
                    <a:pt x="31348" y="179303"/>
                    <a:pt x="30695" y="180869"/>
                  </a:cubicBezTo>
                  <a:lnTo>
                    <a:pt x="24171" y="196527"/>
                  </a:lnTo>
                  <a:lnTo>
                    <a:pt x="12232" y="196527"/>
                  </a:lnTo>
                  <a:lnTo>
                    <a:pt x="12232" y="182468"/>
                  </a:lnTo>
                  <a:lnTo>
                    <a:pt x="103307" y="91393"/>
                  </a:lnTo>
                  <a:close/>
                  <a:moveTo>
                    <a:pt x="150757" y="0"/>
                  </a:moveTo>
                  <a:cubicBezTo>
                    <a:pt x="135894" y="0"/>
                    <a:pt x="121036" y="5652"/>
                    <a:pt x="109733" y="16954"/>
                  </a:cubicBezTo>
                  <a:cubicBezTo>
                    <a:pt x="92640" y="34047"/>
                    <a:pt x="88465" y="59197"/>
                    <a:pt x="97175" y="80237"/>
                  </a:cubicBezTo>
                  <a:lnTo>
                    <a:pt x="1794" y="175617"/>
                  </a:lnTo>
                  <a:cubicBezTo>
                    <a:pt x="652" y="176759"/>
                    <a:pt x="0" y="178325"/>
                    <a:pt x="0" y="179956"/>
                  </a:cubicBezTo>
                  <a:lnTo>
                    <a:pt x="0" y="202627"/>
                  </a:lnTo>
                  <a:cubicBezTo>
                    <a:pt x="0" y="206019"/>
                    <a:pt x="2740" y="208759"/>
                    <a:pt x="6133" y="208759"/>
                  </a:cubicBezTo>
                  <a:lnTo>
                    <a:pt x="28249" y="208759"/>
                  </a:lnTo>
                  <a:cubicBezTo>
                    <a:pt x="30728" y="208759"/>
                    <a:pt x="32946" y="207259"/>
                    <a:pt x="33925" y="205008"/>
                  </a:cubicBezTo>
                  <a:lnTo>
                    <a:pt x="40971" y="188046"/>
                  </a:lnTo>
                  <a:lnTo>
                    <a:pt x="57313" y="182011"/>
                  </a:lnTo>
                  <a:cubicBezTo>
                    <a:pt x="58846" y="181424"/>
                    <a:pt x="60086" y="180282"/>
                    <a:pt x="60771" y="178781"/>
                  </a:cubicBezTo>
                  <a:lnTo>
                    <a:pt x="67719" y="163385"/>
                  </a:lnTo>
                  <a:lnTo>
                    <a:pt x="79756" y="159438"/>
                  </a:lnTo>
                  <a:cubicBezTo>
                    <a:pt x="81419" y="158883"/>
                    <a:pt x="82757" y="157676"/>
                    <a:pt x="83442" y="156045"/>
                  </a:cubicBezTo>
                  <a:lnTo>
                    <a:pt x="91368" y="137876"/>
                  </a:lnTo>
                  <a:lnTo>
                    <a:pt x="106308" y="132885"/>
                  </a:lnTo>
                  <a:cubicBezTo>
                    <a:pt x="107221" y="132592"/>
                    <a:pt x="108037" y="132070"/>
                    <a:pt x="108722" y="131417"/>
                  </a:cubicBezTo>
                  <a:lnTo>
                    <a:pt x="128522" y="111617"/>
                  </a:lnTo>
                  <a:cubicBezTo>
                    <a:pt x="135601" y="114553"/>
                    <a:pt x="143201" y="116021"/>
                    <a:pt x="150769" y="116021"/>
                  </a:cubicBezTo>
                  <a:cubicBezTo>
                    <a:pt x="165611" y="116021"/>
                    <a:pt x="180486" y="110345"/>
                    <a:pt x="191805" y="99026"/>
                  </a:cubicBezTo>
                  <a:cubicBezTo>
                    <a:pt x="214410" y="76420"/>
                    <a:pt x="214410" y="39593"/>
                    <a:pt x="191805" y="16954"/>
                  </a:cubicBezTo>
                  <a:cubicBezTo>
                    <a:pt x="180486" y="5652"/>
                    <a:pt x="165619" y="0"/>
                    <a:pt x="150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2"/>
            <p:cNvSpPr/>
            <p:nvPr/>
          </p:nvSpPr>
          <p:spPr>
            <a:xfrm>
              <a:off x="4072575" y="815900"/>
              <a:ext cx="1774550" cy="1744775"/>
            </a:xfrm>
            <a:custGeom>
              <a:rect b="b" l="l" r="r" t="t"/>
              <a:pathLst>
                <a:path extrusionOk="0" h="69791" w="70982">
                  <a:moveTo>
                    <a:pt x="34631" y="14614"/>
                  </a:moveTo>
                  <a:cubicBezTo>
                    <a:pt x="35956" y="14614"/>
                    <a:pt x="37285" y="15119"/>
                    <a:pt x="38296" y="16131"/>
                  </a:cubicBezTo>
                  <a:cubicBezTo>
                    <a:pt x="40286" y="18153"/>
                    <a:pt x="40286" y="21415"/>
                    <a:pt x="38296" y="23438"/>
                  </a:cubicBezTo>
                  <a:lnTo>
                    <a:pt x="26651" y="35083"/>
                  </a:lnTo>
                  <a:lnTo>
                    <a:pt x="19344" y="27776"/>
                  </a:lnTo>
                  <a:lnTo>
                    <a:pt x="30989" y="16131"/>
                  </a:lnTo>
                  <a:cubicBezTo>
                    <a:pt x="31984" y="15119"/>
                    <a:pt x="33305" y="14614"/>
                    <a:pt x="34631" y="14614"/>
                  </a:cubicBezTo>
                  <a:close/>
                  <a:moveTo>
                    <a:pt x="50594" y="30581"/>
                  </a:moveTo>
                  <a:cubicBezTo>
                    <a:pt x="51964" y="30581"/>
                    <a:pt x="53269" y="31103"/>
                    <a:pt x="54247" y="32082"/>
                  </a:cubicBezTo>
                  <a:cubicBezTo>
                    <a:pt x="56270" y="34104"/>
                    <a:pt x="56270" y="37399"/>
                    <a:pt x="54247" y="39389"/>
                  </a:cubicBezTo>
                  <a:lnTo>
                    <a:pt x="42602" y="51034"/>
                  </a:lnTo>
                  <a:lnTo>
                    <a:pt x="35295" y="43727"/>
                  </a:lnTo>
                  <a:lnTo>
                    <a:pt x="46941" y="32082"/>
                  </a:lnTo>
                  <a:cubicBezTo>
                    <a:pt x="47919" y="31103"/>
                    <a:pt x="49224" y="30581"/>
                    <a:pt x="50594" y="30581"/>
                  </a:cubicBezTo>
                  <a:close/>
                  <a:moveTo>
                    <a:pt x="24351" y="0"/>
                  </a:moveTo>
                  <a:cubicBezTo>
                    <a:pt x="22786" y="0"/>
                    <a:pt x="21220" y="604"/>
                    <a:pt x="20029" y="1811"/>
                  </a:cubicBezTo>
                  <a:cubicBezTo>
                    <a:pt x="17746" y="4061"/>
                    <a:pt x="17648" y="7682"/>
                    <a:pt x="19703" y="10096"/>
                  </a:cubicBezTo>
                  <a:lnTo>
                    <a:pt x="12788" y="17044"/>
                  </a:lnTo>
                  <a:cubicBezTo>
                    <a:pt x="11640" y="16067"/>
                    <a:pt x="10219" y="15576"/>
                    <a:pt x="8799" y="15576"/>
                  </a:cubicBezTo>
                  <a:cubicBezTo>
                    <a:pt x="7232" y="15576"/>
                    <a:pt x="5667" y="16173"/>
                    <a:pt x="4470" y="17370"/>
                  </a:cubicBezTo>
                  <a:cubicBezTo>
                    <a:pt x="2186" y="19621"/>
                    <a:pt x="2088" y="23242"/>
                    <a:pt x="4143" y="25656"/>
                  </a:cubicBezTo>
                  <a:lnTo>
                    <a:pt x="2382" y="27417"/>
                  </a:lnTo>
                  <a:cubicBezTo>
                    <a:pt x="1" y="29831"/>
                    <a:pt x="1" y="33680"/>
                    <a:pt x="2382" y="36094"/>
                  </a:cubicBezTo>
                  <a:cubicBezTo>
                    <a:pt x="3589" y="37268"/>
                    <a:pt x="5155" y="37888"/>
                    <a:pt x="6720" y="37888"/>
                  </a:cubicBezTo>
                  <a:cubicBezTo>
                    <a:pt x="8123" y="37888"/>
                    <a:pt x="9526" y="37366"/>
                    <a:pt x="10667" y="36388"/>
                  </a:cubicBezTo>
                  <a:lnTo>
                    <a:pt x="33991" y="59711"/>
                  </a:lnTo>
                  <a:cubicBezTo>
                    <a:pt x="31935" y="62092"/>
                    <a:pt x="32033" y="65713"/>
                    <a:pt x="34284" y="67996"/>
                  </a:cubicBezTo>
                  <a:cubicBezTo>
                    <a:pt x="35491" y="69203"/>
                    <a:pt x="37057" y="69790"/>
                    <a:pt x="38623" y="69790"/>
                  </a:cubicBezTo>
                  <a:cubicBezTo>
                    <a:pt x="40188" y="69790"/>
                    <a:pt x="41754" y="69203"/>
                    <a:pt x="42961" y="67996"/>
                  </a:cubicBezTo>
                  <a:lnTo>
                    <a:pt x="44722" y="66235"/>
                  </a:lnTo>
                  <a:cubicBezTo>
                    <a:pt x="45864" y="67213"/>
                    <a:pt x="47267" y="67703"/>
                    <a:pt x="48702" y="67703"/>
                  </a:cubicBezTo>
                  <a:cubicBezTo>
                    <a:pt x="50268" y="67703"/>
                    <a:pt x="51834" y="67116"/>
                    <a:pt x="53008" y="65909"/>
                  </a:cubicBezTo>
                  <a:cubicBezTo>
                    <a:pt x="55291" y="63625"/>
                    <a:pt x="55389" y="60004"/>
                    <a:pt x="53334" y="57623"/>
                  </a:cubicBezTo>
                  <a:lnTo>
                    <a:pt x="60282" y="50675"/>
                  </a:lnTo>
                  <a:cubicBezTo>
                    <a:pt x="61424" y="51654"/>
                    <a:pt x="62826" y="52143"/>
                    <a:pt x="64262" y="52143"/>
                  </a:cubicBezTo>
                  <a:cubicBezTo>
                    <a:pt x="65827" y="52143"/>
                    <a:pt x="67393" y="51556"/>
                    <a:pt x="68568" y="50349"/>
                  </a:cubicBezTo>
                  <a:cubicBezTo>
                    <a:pt x="70981" y="47968"/>
                    <a:pt x="70981" y="44086"/>
                    <a:pt x="68568" y="41705"/>
                  </a:cubicBezTo>
                  <a:lnTo>
                    <a:pt x="67328" y="40465"/>
                  </a:lnTo>
                  <a:cubicBezTo>
                    <a:pt x="68959" y="34594"/>
                    <a:pt x="67491" y="28037"/>
                    <a:pt x="62892" y="23438"/>
                  </a:cubicBezTo>
                  <a:cubicBezTo>
                    <a:pt x="59858" y="20404"/>
                    <a:pt x="55944" y="18708"/>
                    <a:pt x="51964" y="18414"/>
                  </a:cubicBezTo>
                  <a:cubicBezTo>
                    <a:pt x="51670" y="14434"/>
                    <a:pt x="49974" y="10520"/>
                    <a:pt x="46941" y="7486"/>
                  </a:cubicBezTo>
                  <a:cubicBezTo>
                    <a:pt x="43550" y="4096"/>
                    <a:pt x="39095" y="2407"/>
                    <a:pt x="34636" y="2407"/>
                  </a:cubicBezTo>
                  <a:cubicBezTo>
                    <a:pt x="33046" y="2407"/>
                    <a:pt x="31456" y="2622"/>
                    <a:pt x="29913" y="3050"/>
                  </a:cubicBezTo>
                  <a:lnTo>
                    <a:pt x="28673" y="1811"/>
                  </a:lnTo>
                  <a:cubicBezTo>
                    <a:pt x="27483" y="604"/>
                    <a:pt x="25917" y="0"/>
                    <a:pt x="2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2" name="Shape 1792"/>
        <p:cNvGrpSpPr/>
        <p:nvPr/>
      </p:nvGrpSpPr>
      <p:grpSpPr>
        <a:xfrm>
          <a:off x="0" y="0"/>
          <a:ext cx="0" cy="0"/>
          <a:chOff x="0" y="0"/>
          <a:chExt cx="0" cy="0"/>
        </a:xfrm>
      </p:grpSpPr>
      <p:sp>
        <p:nvSpPr>
          <p:cNvPr id="1793" name="Google Shape;1793;p63"/>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TYPE OF EVENTS</a:t>
            </a:r>
            <a:endParaRPr sz="3000"/>
          </a:p>
        </p:txBody>
      </p:sp>
      <p:graphicFrame>
        <p:nvGraphicFramePr>
          <p:cNvPr id="1794" name="Google Shape;1794;p63"/>
          <p:cNvGraphicFramePr/>
          <p:nvPr/>
        </p:nvGraphicFramePr>
        <p:xfrm>
          <a:off x="713225" y="1383925"/>
          <a:ext cx="3000000" cy="3000000"/>
        </p:xfrm>
        <a:graphic>
          <a:graphicData uri="http://schemas.openxmlformats.org/drawingml/2006/table">
            <a:tbl>
              <a:tblPr>
                <a:noFill/>
                <a:tableStyleId>{9E348542-ED99-4323-B761-B61278123F26}</a:tableStyleId>
              </a:tblPr>
              <a:tblGrid>
                <a:gridCol w="1440500"/>
                <a:gridCol w="2183925"/>
                <a:gridCol w="2183925"/>
              </a:tblGrid>
              <a:tr h="603800">
                <a:tc>
                  <a:txBody>
                    <a:bodyPr/>
                    <a:lstStyle/>
                    <a:p>
                      <a:pPr indent="0" lvl="0" marL="0" rtl="0" algn="ctr">
                        <a:spcBef>
                          <a:spcPts val="0"/>
                        </a:spcBef>
                        <a:spcAft>
                          <a:spcPts val="0"/>
                        </a:spcAft>
                        <a:buNone/>
                      </a:pPr>
                      <a:r>
                        <a:t/>
                      </a:r>
                      <a:endParaRPr>
                        <a:latin typeface="Didact Gothic"/>
                        <a:ea typeface="Didact Gothic"/>
                        <a:cs typeface="Didact Gothic"/>
                        <a:sym typeface="Didact Gothic"/>
                      </a:endParaRPr>
                    </a:p>
                  </a:txBody>
                  <a:tcPr marT="91425" marB="91425" marR="91425" marL="91425" anchor="ctr">
                    <a:lnL cap="flat" cmpd="sng" w="19050">
                      <a:solidFill>
                        <a:srgbClr val="FFFFFF">
                          <a:alpha val="0"/>
                        </a:srgbClr>
                      </a:solidFill>
                      <a:prstDash val="solid"/>
                      <a:round/>
                      <a:headEnd len="sm" w="sm" type="none"/>
                      <a:tailEnd len="sm" w="sm" type="none"/>
                    </a:lnL>
                    <a:lnR cap="flat" cmpd="sng" w="19050">
                      <a:solidFill>
                        <a:srgbClr val="FFFFFF">
                          <a:alpha val="0"/>
                        </a:srgbClr>
                      </a:solidFill>
                      <a:prstDash val="solid"/>
                      <a:round/>
                      <a:headEnd len="sm" w="sm" type="none"/>
                      <a:tailEnd len="sm" w="sm" type="none"/>
                    </a:lnR>
                    <a:lnT cap="flat" cmpd="sng" w="19050">
                      <a:solidFill>
                        <a:srgbClr val="FFFFFF">
                          <a:alpha val="0"/>
                        </a:srgbClr>
                      </a:solidFill>
                      <a:prstDash val="solid"/>
                      <a:round/>
                      <a:headEnd len="sm" w="sm" type="none"/>
                      <a:tailEnd len="sm" w="sm" type="none"/>
                    </a:lnT>
                    <a:lnB cap="flat" cmpd="sng" w="19050">
                      <a:solidFill>
                        <a:srgbClr val="FFFFF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Chewy"/>
                          <a:ea typeface="Chewy"/>
                          <a:cs typeface="Chewy"/>
                          <a:sym typeface="Chewy"/>
                        </a:rPr>
                        <a:t>TYPE 1</a:t>
                      </a:r>
                      <a:endParaRPr sz="2200">
                        <a:solidFill>
                          <a:schemeClr val="accent2"/>
                        </a:solidFill>
                        <a:latin typeface="Chewy"/>
                        <a:ea typeface="Chewy"/>
                        <a:cs typeface="Chewy"/>
                        <a:sym typeface="Chewy"/>
                      </a:endParaRPr>
                    </a:p>
                  </a:txBody>
                  <a:tcPr marT="91425" marB="91425" marR="91425" marL="91425" anchor="ctr">
                    <a:lnL cap="flat" cmpd="sng" w="19050">
                      <a:solidFill>
                        <a:srgbClr val="FFFFFF">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9525">
                      <a:solidFill>
                        <a:srgbClr val="FFFFFF">
                          <a:alpha val="0"/>
                        </a:srgbClr>
                      </a:solidFill>
                      <a:prstDash val="solid"/>
                      <a:round/>
                      <a:headEnd len="sm" w="sm" type="none"/>
                      <a:tailEnd len="sm" w="sm" type="none"/>
                    </a:lnB>
                  </a:tcPr>
                </a:tc>
                <a:tc>
                  <a:txBody>
                    <a:bodyPr/>
                    <a:lstStyle/>
                    <a:p>
                      <a:pPr indent="0" lvl="0" marL="0" rtl="0" algn="ctr">
                        <a:spcBef>
                          <a:spcPts val="0"/>
                        </a:spcBef>
                        <a:spcAft>
                          <a:spcPts val="0"/>
                        </a:spcAft>
                        <a:buNone/>
                      </a:pPr>
                      <a:r>
                        <a:rPr lang="en" sz="2200">
                          <a:solidFill>
                            <a:schemeClr val="accent2"/>
                          </a:solidFill>
                          <a:latin typeface="Chewy"/>
                          <a:ea typeface="Chewy"/>
                          <a:cs typeface="Chewy"/>
                          <a:sym typeface="Chewy"/>
                        </a:rPr>
                        <a:t>TYPE 2</a:t>
                      </a:r>
                      <a:endParaRPr sz="2200">
                        <a:solidFill>
                          <a:schemeClr val="accent2"/>
                        </a:solidFill>
                        <a:latin typeface="Chewy"/>
                        <a:ea typeface="Chewy"/>
                        <a:cs typeface="Chewy"/>
                        <a:sym typeface="Chewy"/>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alpha val="0"/>
                        </a:schemeClr>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9525">
                      <a:solidFill>
                        <a:srgbClr val="FFFFFF">
                          <a:alpha val="0"/>
                        </a:srgbClr>
                      </a:solidFill>
                      <a:prstDash val="solid"/>
                      <a:round/>
                      <a:headEnd len="sm" w="sm" type="none"/>
                      <a:tailEnd len="sm" w="sm" type="none"/>
                    </a:lnB>
                  </a:tcPr>
                </a:tc>
              </a:tr>
              <a:tr h="670525">
                <a:tc>
                  <a:txBody>
                    <a:bodyPr/>
                    <a:lstStyle/>
                    <a:p>
                      <a:pPr indent="0" lvl="0" marL="57150" rtl="0" algn="l">
                        <a:spcBef>
                          <a:spcPts val="0"/>
                        </a:spcBef>
                        <a:spcAft>
                          <a:spcPts val="0"/>
                        </a:spcAft>
                        <a:buNone/>
                      </a:pPr>
                      <a:r>
                        <a:rPr lang="en" sz="2200">
                          <a:solidFill>
                            <a:schemeClr val="accent2"/>
                          </a:solidFill>
                          <a:latin typeface="Chewy"/>
                          <a:ea typeface="Chewy"/>
                          <a:cs typeface="Chewy"/>
                          <a:sym typeface="Chewy"/>
                        </a:rPr>
                        <a:t>VENUS</a:t>
                      </a:r>
                      <a:endParaRPr sz="2200">
                        <a:solidFill>
                          <a:schemeClr val="accent2"/>
                        </a:solidFill>
                        <a:latin typeface="Chewy"/>
                        <a:ea typeface="Chewy"/>
                        <a:cs typeface="Chewy"/>
                        <a:sym typeface="Chew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19050">
                      <a:solidFill>
                        <a:srgbClr val="FFFFFF">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57150" rtl="0" algn="l">
                        <a:spcBef>
                          <a:spcPts val="0"/>
                        </a:spcBef>
                        <a:spcAft>
                          <a:spcPts val="0"/>
                        </a:spcAft>
                        <a:buNone/>
                      </a:pPr>
                      <a:r>
                        <a:rPr lang="en" sz="1600">
                          <a:solidFill>
                            <a:schemeClr val="lt1"/>
                          </a:solidFill>
                          <a:latin typeface="Ubuntu"/>
                          <a:ea typeface="Ubuntu"/>
                          <a:cs typeface="Ubuntu"/>
                          <a:sym typeface="Ubuntu"/>
                        </a:rPr>
                        <a:t>Neptune is very </a:t>
                      </a:r>
                      <a:endParaRPr sz="1600">
                        <a:solidFill>
                          <a:schemeClr val="lt1"/>
                        </a:solidFill>
                        <a:latin typeface="Ubuntu"/>
                        <a:ea typeface="Ubuntu"/>
                        <a:cs typeface="Ubuntu"/>
                        <a:sym typeface="Ubuntu"/>
                      </a:endParaRPr>
                    </a:p>
                    <a:p>
                      <a:pPr indent="0" lvl="0" marL="57150" rtl="0" algn="l">
                        <a:spcBef>
                          <a:spcPts val="0"/>
                        </a:spcBef>
                        <a:spcAft>
                          <a:spcPts val="0"/>
                        </a:spcAft>
                        <a:buNone/>
                      </a:pPr>
                      <a:r>
                        <a:rPr lang="en" sz="1600">
                          <a:solidFill>
                            <a:schemeClr val="lt1"/>
                          </a:solidFill>
                          <a:latin typeface="Ubuntu"/>
                          <a:ea typeface="Ubuntu"/>
                          <a:cs typeface="Ubuntu"/>
                          <a:sym typeface="Ubuntu"/>
                        </a:rPr>
                        <a:t>far away</a:t>
                      </a:r>
                      <a:endParaRPr b="1" sz="1600">
                        <a:solidFill>
                          <a:schemeClr val="lt1"/>
                        </a:solidFill>
                        <a:latin typeface="Ubuntu"/>
                        <a:ea typeface="Ubuntu"/>
                        <a:cs typeface="Ubuntu"/>
                        <a:sym typeface="Ubuntu"/>
                      </a:endParaRPr>
                    </a:p>
                  </a:txBody>
                  <a:tcPr marT="91425" marB="91425" marR="91425" marL="91425" anchor="ctr">
                    <a:lnL cap="flat" cmpd="sng" w="9525">
                      <a:solidFill>
                        <a:srgbClr val="9E9E9E">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accent1"/>
                    </a:solidFill>
                  </a:tcPr>
                </a:tc>
                <a:tc>
                  <a:txBody>
                    <a:bodyPr/>
                    <a:lstStyle/>
                    <a:p>
                      <a:pPr indent="0" lvl="0" marL="57150" rtl="0" algn="l">
                        <a:spcBef>
                          <a:spcPts val="0"/>
                        </a:spcBef>
                        <a:spcAft>
                          <a:spcPts val="1600"/>
                        </a:spcAft>
                        <a:buNone/>
                      </a:pPr>
                      <a:r>
                        <a:rPr lang="en" sz="1600">
                          <a:solidFill>
                            <a:schemeClr val="lt1"/>
                          </a:solidFill>
                          <a:latin typeface="Ubuntu"/>
                          <a:ea typeface="Ubuntu"/>
                          <a:cs typeface="Ubuntu"/>
                          <a:sym typeface="Ubuntu"/>
                        </a:rPr>
                        <a:t>It’</a:t>
                      </a:r>
                      <a:r>
                        <a:rPr lang="en" sz="1600">
                          <a:solidFill>
                            <a:schemeClr val="lt1"/>
                          </a:solidFill>
                          <a:latin typeface="Ubuntu"/>
                          <a:ea typeface="Ubuntu"/>
                          <a:cs typeface="Ubuntu"/>
                          <a:sym typeface="Ubuntu"/>
                        </a:rPr>
                        <a:t>s the second planet from the Sun</a:t>
                      </a:r>
                      <a:endParaRPr b="1">
                        <a:solidFill>
                          <a:schemeClr val="lt1"/>
                        </a:solidFill>
                        <a:latin typeface="Didact Gothic"/>
                        <a:ea typeface="Didact Gothic"/>
                        <a:cs typeface="Didact Gothic"/>
                        <a:sym typeface="Didact Gothic"/>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9525">
                      <a:solidFill>
                        <a:srgbClr val="FFFFFF">
                          <a:alpha val="0"/>
                        </a:srgbClr>
                      </a:solidFill>
                      <a:prstDash val="solid"/>
                      <a:round/>
                      <a:headEnd len="sm" w="sm" type="none"/>
                      <a:tailEnd len="sm" w="sm" type="none"/>
                    </a:lnT>
                    <a:lnB cap="flat" cmpd="sng" w="28575">
                      <a:solidFill>
                        <a:schemeClr val="dk1"/>
                      </a:solidFill>
                      <a:prstDash val="solid"/>
                      <a:round/>
                      <a:headEnd len="sm" w="sm" type="none"/>
                      <a:tailEnd len="sm" w="sm" type="none"/>
                    </a:lnB>
                    <a:solidFill>
                      <a:schemeClr val="accent1"/>
                    </a:solidFill>
                  </a:tcPr>
                </a:tc>
              </a:tr>
              <a:tr h="670525">
                <a:tc>
                  <a:txBody>
                    <a:bodyPr/>
                    <a:lstStyle/>
                    <a:p>
                      <a:pPr indent="0" lvl="0" marL="57150" rtl="0" algn="l">
                        <a:spcBef>
                          <a:spcPts val="0"/>
                        </a:spcBef>
                        <a:spcAft>
                          <a:spcPts val="0"/>
                        </a:spcAft>
                        <a:buNone/>
                      </a:pPr>
                      <a:r>
                        <a:rPr lang="en" sz="2200">
                          <a:solidFill>
                            <a:schemeClr val="accent2"/>
                          </a:solidFill>
                          <a:latin typeface="Chewy"/>
                          <a:ea typeface="Chewy"/>
                          <a:cs typeface="Chewy"/>
                          <a:sym typeface="Chewy"/>
                        </a:rPr>
                        <a:t>JUPITER</a:t>
                      </a:r>
                      <a:endParaRPr sz="2200">
                        <a:solidFill>
                          <a:schemeClr val="accent2"/>
                        </a:solidFill>
                        <a:latin typeface="Chewy"/>
                        <a:ea typeface="Chewy"/>
                        <a:cs typeface="Chewy"/>
                        <a:sym typeface="Chew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57150" rtl="0" algn="l">
                        <a:spcBef>
                          <a:spcPts val="0"/>
                        </a:spcBef>
                        <a:spcAft>
                          <a:spcPts val="0"/>
                        </a:spcAft>
                        <a:buNone/>
                      </a:pPr>
                      <a:r>
                        <a:rPr lang="en" sz="1600">
                          <a:solidFill>
                            <a:schemeClr val="lt1"/>
                          </a:solidFill>
                          <a:latin typeface="Ubuntu"/>
                          <a:ea typeface="Ubuntu"/>
                          <a:cs typeface="Ubuntu"/>
                          <a:sym typeface="Ubuntu"/>
                        </a:rPr>
                        <a:t>Earth is the planet where we live on</a:t>
                      </a:r>
                      <a:endParaRPr b="1" sz="1600">
                        <a:solidFill>
                          <a:schemeClr val="lt1"/>
                        </a:solidFill>
                        <a:latin typeface="Ubuntu"/>
                        <a:ea typeface="Ubuntu"/>
                        <a:cs typeface="Ubuntu"/>
                        <a:sym typeface="Ubuntu"/>
                      </a:endParaRPr>
                    </a:p>
                  </a:txBody>
                  <a:tcPr marT="91425" marB="91425" marR="91425" marL="91425" anchor="ctr">
                    <a:lnL cap="flat" cmpd="sng" w="9525">
                      <a:solidFill>
                        <a:srgbClr val="9E9E9E">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accent1"/>
                    </a:solidFill>
                  </a:tcPr>
                </a:tc>
                <a:tc>
                  <a:txBody>
                    <a:bodyPr/>
                    <a:lstStyle/>
                    <a:p>
                      <a:pPr indent="0" lvl="0" marL="57150" rtl="0" algn="l">
                        <a:spcBef>
                          <a:spcPts val="0"/>
                        </a:spcBef>
                        <a:spcAft>
                          <a:spcPts val="1200"/>
                        </a:spcAft>
                        <a:buNone/>
                      </a:pPr>
                      <a:r>
                        <a:rPr lang="en" sz="1600">
                          <a:solidFill>
                            <a:schemeClr val="lt1"/>
                          </a:solidFill>
                          <a:latin typeface="Ubuntu"/>
                          <a:ea typeface="Ubuntu"/>
                          <a:cs typeface="Ubuntu"/>
                          <a:sym typeface="Ubuntu"/>
                        </a:rPr>
                        <a:t>Mars is actually a very cold place</a:t>
                      </a:r>
                      <a:endParaRPr b="1">
                        <a:solidFill>
                          <a:schemeClr val="lt1"/>
                        </a:solidFill>
                        <a:latin typeface="Ubuntu"/>
                        <a:ea typeface="Ubuntu"/>
                        <a:cs typeface="Ubuntu"/>
                        <a:sym typeface="Ubuntu"/>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solidFill>
                      <a:schemeClr val="accent1"/>
                    </a:solidFill>
                  </a:tcPr>
                </a:tc>
              </a:tr>
              <a:tr h="670525">
                <a:tc>
                  <a:txBody>
                    <a:bodyPr/>
                    <a:lstStyle/>
                    <a:p>
                      <a:pPr indent="0" lvl="0" marL="57150" rtl="0" algn="l">
                        <a:spcBef>
                          <a:spcPts val="0"/>
                        </a:spcBef>
                        <a:spcAft>
                          <a:spcPts val="0"/>
                        </a:spcAft>
                        <a:buNone/>
                      </a:pPr>
                      <a:r>
                        <a:rPr lang="en" sz="2200">
                          <a:solidFill>
                            <a:schemeClr val="accent2"/>
                          </a:solidFill>
                          <a:latin typeface="Chewy"/>
                          <a:ea typeface="Chewy"/>
                          <a:cs typeface="Chewy"/>
                          <a:sym typeface="Chewy"/>
                        </a:rPr>
                        <a:t>MARS</a:t>
                      </a:r>
                      <a:endParaRPr sz="2200">
                        <a:solidFill>
                          <a:schemeClr val="accent2"/>
                        </a:solidFill>
                        <a:latin typeface="Chewy"/>
                        <a:ea typeface="Chewy"/>
                        <a:cs typeface="Chewy"/>
                        <a:sym typeface="Chewy"/>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57150" rtl="0" algn="l">
                        <a:spcBef>
                          <a:spcPts val="0"/>
                        </a:spcBef>
                        <a:spcAft>
                          <a:spcPts val="0"/>
                        </a:spcAft>
                        <a:buNone/>
                      </a:pPr>
                      <a:r>
                        <a:rPr lang="en" sz="1600">
                          <a:solidFill>
                            <a:schemeClr val="lt1"/>
                          </a:solidFill>
                          <a:latin typeface="Ubuntu"/>
                          <a:ea typeface="Ubuntu"/>
                          <a:cs typeface="Ubuntu"/>
                          <a:sym typeface="Ubuntu"/>
                        </a:rPr>
                        <a:t>Saturn is a gas giant and has rings</a:t>
                      </a:r>
                      <a:endParaRPr b="1" sz="1600">
                        <a:solidFill>
                          <a:schemeClr val="lt1"/>
                        </a:solidFill>
                        <a:latin typeface="Ubuntu"/>
                        <a:ea typeface="Ubuntu"/>
                        <a:cs typeface="Ubuntu"/>
                        <a:sym typeface="Ubuntu"/>
                      </a:endParaRPr>
                    </a:p>
                  </a:txBody>
                  <a:tcPr marT="91425" marB="91425" marR="91425" marL="91425" anchor="ctr">
                    <a:lnL cap="flat" cmpd="sng" w="9525">
                      <a:solidFill>
                        <a:srgbClr val="9E9E9E">
                          <a:alpha val="0"/>
                        </a:srgbClr>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c>
                  <a:txBody>
                    <a:bodyPr/>
                    <a:lstStyle/>
                    <a:p>
                      <a:pPr indent="0" lvl="0" marL="57150" rtl="0" algn="l">
                        <a:spcBef>
                          <a:spcPts val="0"/>
                        </a:spcBef>
                        <a:spcAft>
                          <a:spcPts val="0"/>
                        </a:spcAft>
                        <a:buNone/>
                      </a:pPr>
                      <a:r>
                        <a:rPr lang="en" sz="1600">
                          <a:solidFill>
                            <a:schemeClr val="lt1"/>
                          </a:solidFill>
                          <a:latin typeface="Ubuntu"/>
                          <a:ea typeface="Ubuntu"/>
                          <a:cs typeface="Ubuntu"/>
                          <a:sym typeface="Ubuntu"/>
                        </a:rPr>
                        <a:t>It’s the closest planet to the Sun</a:t>
                      </a:r>
                      <a:endParaRPr b="1" sz="1600">
                        <a:solidFill>
                          <a:schemeClr val="lt1"/>
                        </a:solidFill>
                        <a:latin typeface="Ubuntu"/>
                        <a:ea typeface="Ubuntu"/>
                        <a:cs typeface="Ubuntu"/>
                        <a:sym typeface="Ubuntu"/>
                      </a:endParaRPr>
                    </a:p>
                  </a:txBody>
                  <a:tcPr marT="91425" marB="91425" marR="91425" marL="91425" anchor="ctr">
                    <a:lnL cap="flat" cmpd="sng" w="28575">
                      <a:solidFill>
                        <a:schemeClr val="dk1"/>
                      </a:solidFill>
                      <a:prstDash val="solid"/>
                      <a:round/>
                      <a:headEnd len="sm" w="sm" type="none"/>
                      <a:tailEnd len="sm" w="sm" type="none"/>
                    </a:lnL>
                    <a:lnR cap="flat" cmpd="sng" w="28575">
                      <a:solidFill>
                        <a:schemeClr val="dk1"/>
                      </a:solidFill>
                      <a:prstDash val="solid"/>
                      <a:round/>
                      <a:headEnd len="sm" w="sm" type="none"/>
                      <a:tailEnd len="sm" w="sm" type="none"/>
                    </a:lnR>
                    <a:lnT cap="flat" cmpd="sng" w="28575">
                      <a:solidFill>
                        <a:schemeClr val="dk1"/>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1"/>
                    </a:solidFill>
                  </a:tcPr>
                </a:tc>
              </a:tr>
            </a:tbl>
          </a:graphicData>
        </a:graphic>
      </p:graphicFrame>
      <p:grpSp>
        <p:nvGrpSpPr>
          <p:cNvPr id="1795" name="Google Shape;1795;p63"/>
          <p:cNvGrpSpPr/>
          <p:nvPr/>
        </p:nvGrpSpPr>
        <p:grpSpPr>
          <a:xfrm>
            <a:off x="6418906" y="2059601"/>
            <a:ext cx="3272239" cy="1792100"/>
            <a:chOff x="5957831" y="2103576"/>
            <a:chExt cx="3272239" cy="1792100"/>
          </a:xfrm>
        </p:grpSpPr>
        <p:grpSp>
          <p:nvGrpSpPr>
            <p:cNvPr id="1796" name="Google Shape;1796;p63"/>
            <p:cNvGrpSpPr/>
            <p:nvPr/>
          </p:nvGrpSpPr>
          <p:grpSpPr>
            <a:xfrm flipH="1">
              <a:off x="5957909" y="2860341"/>
              <a:ext cx="1084404" cy="989505"/>
              <a:chOff x="760050" y="2874625"/>
              <a:chExt cx="1485485" cy="1355487"/>
            </a:xfrm>
          </p:grpSpPr>
          <p:sp>
            <p:nvSpPr>
              <p:cNvPr id="1797" name="Google Shape;1797;p63"/>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3"/>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3"/>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3"/>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 name="Google Shape;1801;p63"/>
            <p:cNvGrpSpPr/>
            <p:nvPr/>
          </p:nvGrpSpPr>
          <p:grpSpPr>
            <a:xfrm>
              <a:off x="5957831" y="2103576"/>
              <a:ext cx="3272239" cy="1792100"/>
              <a:chOff x="6136975" y="1993000"/>
              <a:chExt cx="2250663" cy="1232616"/>
            </a:xfrm>
          </p:grpSpPr>
          <p:sp>
            <p:nvSpPr>
              <p:cNvPr id="1802" name="Google Shape;1802;p63"/>
              <p:cNvSpPr/>
              <p:nvPr/>
            </p:nvSpPr>
            <p:spPr>
              <a:xfrm>
                <a:off x="6136975" y="1993000"/>
                <a:ext cx="1227664" cy="514011"/>
              </a:xfrm>
              <a:custGeom>
                <a:rect b="b" l="l" r="r" t="t"/>
                <a:pathLst>
                  <a:path extrusionOk="0" h="13911" w="33225">
                    <a:moveTo>
                      <a:pt x="33224" y="3804"/>
                    </a:moveTo>
                    <a:cubicBezTo>
                      <a:pt x="32924" y="3737"/>
                      <a:pt x="29255" y="701"/>
                      <a:pt x="29021" y="668"/>
                    </a:cubicBezTo>
                    <a:cubicBezTo>
                      <a:pt x="25752" y="1"/>
                      <a:pt x="13410" y="668"/>
                      <a:pt x="13410" y="668"/>
                    </a:cubicBezTo>
                    <a:lnTo>
                      <a:pt x="6138" y="5438"/>
                    </a:lnTo>
                    <a:cubicBezTo>
                      <a:pt x="6138" y="5438"/>
                      <a:pt x="1" y="12176"/>
                      <a:pt x="701" y="12944"/>
                    </a:cubicBezTo>
                    <a:cubicBezTo>
                      <a:pt x="1402" y="13677"/>
                      <a:pt x="3170" y="13911"/>
                      <a:pt x="4337" y="12910"/>
                    </a:cubicBezTo>
                    <a:cubicBezTo>
                      <a:pt x="5505" y="11910"/>
                      <a:pt x="9708" y="5472"/>
                      <a:pt x="9708" y="5472"/>
                    </a:cubicBezTo>
                    <a:cubicBezTo>
                      <a:pt x="9708" y="5472"/>
                      <a:pt x="15011" y="3837"/>
                      <a:pt x="15345" y="3837"/>
                    </a:cubicBezTo>
                    <a:cubicBezTo>
                      <a:pt x="15679" y="3837"/>
                      <a:pt x="25386" y="7506"/>
                      <a:pt x="25386" y="750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3"/>
              <p:cNvSpPr/>
              <p:nvPr/>
            </p:nvSpPr>
            <p:spPr>
              <a:xfrm>
                <a:off x="6193695" y="2015208"/>
                <a:ext cx="2193943" cy="1210408"/>
              </a:xfrm>
              <a:custGeom>
                <a:rect b="b" l="l" r="r" t="t"/>
                <a:pathLst>
                  <a:path extrusionOk="0" h="32758" w="59376">
                    <a:moveTo>
                      <a:pt x="59376" y="10475"/>
                    </a:moveTo>
                    <a:cubicBezTo>
                      <a:pt x="45833" y="8974"/>
                      <a:pt x="40362" y="4871"/>
                      <a:pt x="27486" y="67"/>
                    </a:cubicBezTo>
                    <a:cubicBezTo>
                      <a:pt x="27286" y="0"/>
                      <a:pt x="13143" y="968"/>
                      <a:pt x="12643" y="868"/>
                    </a:cubicBezTo>
                    <a:cubicBezTo>
                      <a:pt x="12142" y="801"/>
                      <a:pt x="3870" y="7506"/>
                      <a:pt x="3870" y="7506"/>
                    </a:cubicBezTo>
                    <a:cubicBezTo>
                      <a:pt x="3870" y="7506"/>
                      <a:pt x="0" y="14477"/>
                      <a:pt x="200" y="14744"/>
                    </a:cubicBezTo>
                    <a:cubicBezTo>
                      <a:pt x="434" y="15045"/>
                      <a:pt x="2369" y="16245"/>
                      <a:pt x="4837" y="13844"/>
                    </a:cubicBezTo>
                    <a:cubicBezTo>
                      <a:pt x="7272" y="11409"/>
                      <a:pt x="8773" y="8840"/>
                      <a:pt x="8773" y="8840"/>
                    </a:cubicBezTo>
                    <a:cubicBezTo>
                      <a:pt x="8773" y="8840"/>
                      <a:pt x="13810" y="7639"/>
                      <a:pt x="14044" y="7673"/>
                    </a:cubicBezTo>
                    <a:cubicBezTo>
                      <a:pt x="28320" y="9040"/>
                      <a:pt x="29154" y="14344"/>
                      <a:pt x="27687" y="20315"/>
                    </a:cubicBezTo>
                    <a:cubicBezTo>
                      <a:pt x="27220" y="22083"/>
                      <a:pt x="22850" y="24885"/>
                      <a:pt x="22550" y="24818"/>
                    </a:cubicBezTo>
                    <a:cubicBezTo>
                      <a:pt x="22283" y="24751"/>
                      <a:pt x="16512" y="27887"/>
                      <a:pt x="14711" y="29221"/>
                    </a:cubicBezTo>
                    <a:cubicBezTo>
                      <a:pt x="12909" y="30556"/>
                      <a:pt x="15078" y="32757"/>
                      <a:pt x="16045" y="32757"/>
                    </a:cubicBezTo>
                    <a:cubicBezTo>
                      <a:pt x="17012" y="32757"/>
                      <a:pt x="25652" y="30722"/>
                      <a:pt x="26819" y="30489"/>
                    </a:cubicBezTo>
                    <a:cubicBezTo>
                      <a:pt x="27386" y="30355"/>
                      <a:pt x="33224" y="29822"/>
                      <a:pt x="37293" y="28654"/>
                    </a:cubicBezTo>
                    <a:cubicBezTo>
                      <a:pt x="37994" y="28421"/>
                      <a:pt x="48335" y="23517"/>
                      <a:pt x="48368" y="23517"/>
                    </a:cubicBezTo>
                    <a:cubicBezTo>
                      <a:pt x="48802" y="23551"/>
                      <a:pt x="56340" y="23751"/>
                      <a:pt x="58542" y="235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3"/>
              <p:cNvSpPr/>
              <p:nvPr/>
            </p:nvSpPr>
            <p:spPr>
              <a:xfrm>
                <a:off x="6729854" y="3061661"/>
                <a:ext cx="198495" cy="154118"/>
              </a:xfrm>
              <a:custGeom>
                <a:rect b="b" l="l" r="r" t="t"/>
                <a:pathLst>
                  <a:path extrusionOk="0" h="4171" w="5372">
                    <a:moveTo>
                      <a:pt x="3103" y="334"/>
                    </a:moveTo>
                    <a:cubicBezTo>
                      <a:pt x="2102" y="668"/>
                      <a:pt x="601" y="1235"/>
                      <a:pt x="301" y="2035"/>
                    </a:cubicBezTo>
                    <a:cubicBezTo>
                      <a:pt x="1" y="2836"/>
                      <a:pt x="468" y="3670"/>
                      <a:pt x="1135" y="3903"/>
                    </a:cubicBezTo>
                    <a:cubicBezTo>
                      <a:pt x="1835" y="4170"/>
                      <a:pt x="3870" y="3503"/>
                      <a:pt x="4304" y="3336"/>
                    </a:cubicBezTo>
                    <a:cubicBezTo>
                      <a:pt x="5371" y="2969"/>
                      <a:pt x="4137" y="1"/>
                      <a:pt x="3103" y="334"/>
                    </a:cubicBezTo>
                    <a:close/>
                  </a:path>
                </a:pathLst>
              </a:custGeom>
              <a:solidFill>
                <a:srgbClr val="FD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3"/>
              <p:cNvSpPr/>
              <p:nvPr/>
            </p:nvSpPr>
            <p:spPr>
              <a:xfrm>
                <a:off x="6192439" y="2414575"/>
                <a:ext cx="104827" cy="147948"/>
              </a:xfrm>
              <a:custGeom>
                <a:rect b="b" l="l" r="r" t="t"/>
                <a:pathLst>
                  <a:path extrusionOk="0" h="4004" w="2837">
                    <a:moveTo>
                      <a:pt x="2669" y="34"/>
                    </a:moveTo>
                    <a:cubicBezTo>
                      <a:pt x="2536" y="0"/>
                      <a:pt x="1969" y="0"/>
                      <a:pt x="1969" y="0"/>
                    </a:cubicBezTo>
                    <a:cubicBezTo>
                      <a:pt x="1969" y="0"/>
                      <a:pt x="1" y="3669"/>
                      <a:pt x="134" y="3836"/>
                    </a:cubicBezTo>
                    <a:cubicBezTo>
                      <a:pt x="301" y="4003"/>
                      <a:pt x="801" y="3836"/>
                      <a:pt x="1202" y="3536"/>
                    </a:cubicBezTo>
                    <a:cubicBezTo>
                      <a:pt x="1635" y="3236"/>
                      <a:pt x="2536" y="934"/>
                      <a:pt x="2669" y="601"/>
                    </a:cubicBezTo>
                    <a:cubicBezTo>
                      <a:pt x="2836" y="334"/>
                      <a:pt x="2669" y="34"/>
                      <a:pt x="2669" y="34"/>
                    </a:cubicBezTo>
                    <a:close/>
                  </a:path>
                </a:pathLst>
              </a:custGeom>
              <a:solidFill>
                <a:srgbClr val="FD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3"/>
              <p:cNvSpPr/>
              <p:nvPr/>
            </p:nvSpPr>
            <p:spPr>
              <a:xfrm>
                <a:off x="6151792" y="2318428"/>
                <a:ext cx="129436" cy="149167"/>
              </a:xfrm>
              <a:custGeom>
                <a:rect b="b" l="l" r="r" t="t"/>
                <a:pathLst>
                  <a:path extrusionOk="0" h="4037" w="3503">
                    <a:moveTo>
                      <a:pt x="3302" y="100"/>
                    </a:moveTo>
                    <a:cubicBezTo>
                      <a:pt x="3169" y="34"/>
                      <a:pt x="2802" y="0"/>
                      <a:pt x="2502" y="367"/>
                    </a:cubicBezTo>
                    <a:cubicBezTo>
                      <a:pt x="2235" y="768"/>
                      <a:pt x="0" y="3770"/>
                      <a:pt x="133" y="3870"/>
                    </a:cubicBezTo>
                    <a:cubicBezTo>
                      <a:pt x="300" y="4037"/>
                      <a:pt x="834" y="3836"/>
                      <a:pt x="1234" y="3536"/>
                    </a:cubicBezTo>
                    <a:cubicBezTo>
                      <a:pt x="1635" y="3269"/>
                      <a:pt x="3169" y="1001"/>
                      <a:pt x="3336" y="667"/>
                    </a:cubicBezTo>
                    <a:cubicBezTo>
                      <a:pt x="3503" y="367"/>
                      <a:pt x="3302" y="100"/>
                      <a:pt x="3302" y="100"/>
                    </a:cubicBezTo>
                    <a:close/>
                  </a:path>
                </a:pathLst>
              </a:custGeom>
              <a:solidFill>
                <a:srgbClr val="FDE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7" name="Google Shape;1807;p63"/>
          <p:cNvGrpSpPr/>
          <p:nvPr/>
        </p:nvGrpSpPr>
        <p:grpSpPr>
          <a:xfrm>
            <a:off x="6664475" y="3989902"/>
            <a:ext cx="542964" cy="465786"/>
            <a:chOff x="5863675" y="3789852"/>
            <a:chExt cx="542964" cy="465786"/>
          </a:xfrm>
        </p:grpSpPr>
        <p:sp>
          <p:nvSpPr>
            <p:cNvPr id="1808" name="Google Shape;1808;p63"/>
            <p:cNvSpPr/>
            <p:nvPr/>
          </p:nvSpPr>
          <p:spPr>
            <a:xfrm>
              <a:off x="5863675" y="37898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3"/>
            <p:cNvSpPr/>
            <p:nvPr/>
          </p:nvSpPr>
          <p:spPr>
            <a:xfrm>
              <a:off x="6250483" y="40749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3" name="Shape 1813"/>
        <p:cNvGrpSpPr/>
        <p:nvPr/>
      </p:nvGrpSpPr>
      <p:grpSpPr>
        <a:xfrm>
          <a:off x="0" y="0"/>
          <a:ext cx="0" cy="0"/>
          <a:chOff x="0" y="0"/>
          <a:chExt cx="0" cy="0"/>
        </a:xfrm>
      </p:grpSpPr>
      <p:cxnSp>
        <p:nvCxnSpPr>
          <p:cNvPr id="1814" name="Google Shape;1814;p64"/>
          <p:cNvCxnSpPr/>
          <p:nvPr/>
        </p:nvCxnSpPr>
        <p:spPr>
          <a:xfrm>
            <a:off x="2024525" y="2857675"/>
            <a:ext cx="6406200" cy="0"/>
          </a:xfrm>
          <a:prstGeom prst="straightConnector1">
            <a:avLst/>
          </a:prstGeom>
          <a:noFill/>
          <a:ln cap="flat" cmpd="sng" w="28575">
            <a:solidFill>
              <a:schemeClr val="accent3"/>
            </a:solidFill>
            <a:prstDash val="solid"/>
            <a:round/>
            <a:headEnd len="med" w="med" type="none"/>
            <a:tailEnd len="med" w="med" type="oval"/>
          </a:ln>
        </p:spPr>
      </p:cxnSp>
      <p:sp>
        <p:nvSpPr>
          <p:cNvPr id="1815" name="Google Shape;1815;p64"/>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UPCOMING EVENTS</a:t>
            </a:r>
            <a:endParaRPr/>
          </a:p>
        </p:txBody>
      </p:sp>
      <p:grpSp>
        <p:nvGrpSpPr>
          <p:cNvPr id="1816" name="Google Shape;1816;p64"/>
          <p:cNvGrpSpPr/>
          <p:nvPr/>
        </p:nvGrpSpPr>
        <p:grpSpPr>
          <a:xfrm>
            <a:off x="713225" y="1128775"/>
            <a:ext cx="1697900" cy="3000625"/>
            <a:chOff x="2947275" y="1383825"/>
            <a:chExt cx="1697900" cy="3000625"/>
          </a:xfrm>
        </p:grpSpPr>
        <p:sp>
          <p:nvSpPr>
            <p:cNvPr id="1817" name="Google Shape;1817;p64"/>
            <p:cNvSpPr/>
            <p:nvPr/>
          </p:nvSpPr>
          <p:spPr>
            <a:xfrm>
              <a:off x="3556875" y="1383825"/>
              <a:ext cx="620475" cy="612600"/>
            </a:xfrm>
            <a:custGeom>
              <a:rect b="b" l="l" r="r" t="t"/>
              <a:pathLst>
                <a:path extrusionOk="0" h="24504" w="24819">
                  <a:moveTo>
                    <a:pt x="7162" y="1"/>
                  </a:moveTo>
                  <a:cubicBezTo>
                    <a:pt x="6945" y="1"/>
                    <a:pt x="6714" y="113"/>
                    <a:pt x="6539" y="338"/>
                  </a:cubicBezTo>
                  <a:cubicBezTo>
                    <a:pt x="1" y="8444"/>
                    <a:pt x="1201" y="17884"/>
                    <a:pt x="1635" y="20319"/>
                  </a:cubicBezTo>
                  <a:cubicBezTo>
                    <a:pt x="1702" y="20686"/>
                    <a:pt x="1902" y="20920"/>
                    <a:pt x="2169" y="20986"/>
                  </a:cubicBezTo>
                  <a:lnTo>
                    <a:pt x="17813" y="24489"/>
                  </a:lnTo>
                  <a:cubicBezTo>
                    <a:pt x="17855" y="24499"/>
                    <a:pt x="17898" y="24504"/>
                    <a:pt x="17940" y="24504"/>
                  </a:cubicBezTo>
                  <a:cubicBezTo>
                    <a:pt x="18466" y="24504"/>
                    <a:pt x="18978" y="23760"/>
                    <a:pt x="18947" y="22988"/>
                  </a:cubicBezTo>
                  <a:cubicBezTo>
                    <a:pt x="18714" y="15483"/>
                    <a:pt x="21983" y="11213"/>
                    <a:pt x="24151" y="9211"/>
                  </a:cubicBezTo>
                  <a:cubicBezTo>
                    <a:pt x="24785" y="8644"/>
                    <a:pt x="24818" y="7310"/>
                    <a:pt x="24151" y="7043"/>
                  </a:cubicBezTo>
                  <a:lnTo>
                    <a:pt x="7373" y="38"/>
                  </a:lnTo>
                  <a:cubicBezTo>
                    <a:pt x="7306" y="13"/>
                    <a:pt x="7235" y="1"/>
                    <a:pt x="7162"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4"/>
            <p:cNvSpPr/>
            <p:nvPr/>
          </p:nvSpPr>
          <p:spPr>
            <a:xfrm>
              <a:off x="3617750" y="1444800"/>
              <a:ext cx="490375" cy="489550"/>
            </a:xfrm>
            <a:custGeom>
              <a:rect b="b" l="l" r="r" t="t"/>
              <a:pathLst>
                <a:path extrusionOk="0" h="19582" w="19615">
                  <a:moveTo>
                    <a:pt x="4837" y="1"/>
                  </a:moveTo>
                  <a:cubicBezTo>
                    <a:pt x="1" y="6405"/>
                    <a:pt x="401" y="13544"/>
                    <a:pt x="835" y="16479"/>
                  </a:cubicBezTo>
                  <a:lnTo>
                    <a:pt x="14745" y="19582"/>
                  </a:lnTo>
                  <a:cubicBezTo>
                    <a:pt x="14845" y="12877"/>
                    <a:pt x="17446" y="8574"/>
                    <a:pt x="19615" y="6172"/>
                  </a:cubicBezTo>
                  <a:lnTo>
                    <a:pt x="48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4"/>
            <p:cNvSpPr/>
            <p:nvPr/>
          </p:nvSpPr>
          <p:spPr>
            <a:xfrm>
              <a:off x="3961325" y="1529025"/>
              <a:ext cx="179325" cy="176000"/>
            </a:xfrm>
            <a:custGeom>
              <a:rect b="b" l="l" r="r" t="t"/>
              <a:pathLst>
                <a:path extrusionOk="0" h="7040" w="7173">
                  <a:moveTo>
                    <a:pt x="2536" y="1"/>
                  </a:moveTo>
                  <a:cubicBezTo>
                    <a:pt x="2536" y="1"/>
                    <a:pt x="1" y="4538"/>
                    <a:pt x="3837" y="7039"/>
                  </a:cubicBezTo>
                  <a:lnTo>
                    <a:pt x="7173" y="2569"/>
                  </a:lnTo>
                  <a:lnTo>
                    <a:pt x="2536"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4"/>
            <p:cNvSpPr/>
            <p:nvPr/>
          </p:nvSpPr>
          <p:spPr>
            <a:xfrm>
              <a:off x="3667800" y="1413125"/>
              <a:ext cx="156800" cy="124975"/>
            </a:xfrm>
            <a:custGeom>
              <a:rect b="b" l="l" r="r" t="t"/>
              <a:pathLst>
                <a:path extrusionOk="0" h="4999" w="6272">
                  <a:moveTo>
                    <a:pt x="2635" y="0"/>
                  </a:moveTo>
                  <a:lnTo>
                    <a:pt x="0" y="4737"/>
                  </a:lnTo>
                  <a:cubicBezTo>
                    <a:pt x="0" y="4737"/>
                    <a:pt x="646" y="4999"/>
                    <a:pt x="1575" y="4999"/>
                  </a:cubicBezTo>
                  <a:cubicBezTo>
                    <a:pt x="2918" y="4999"/>
                    <a:pt x="4851" y="4451"/>
                    <a:pt x="6271" y="1768"/>
                  </a:cubicBezTo>
                  <a:lnTo>
                    <a:pt x="2635" y="0"/>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4"/>
            <p:cNvSpPr/>
            <p:nvPr/>
          </p:nvSpPr>
          <p:spPr>
            <a:xfrm>
              <a:off x="3618175" y="1730350"/>
              <a:ext cx="344025" cy="252025"/>
            </a:xfrm>
            <a:custGeom>
              <a:rect b="b" l="l" r="r" t="t"/>
              <a:pathLst>
                <a:path extrusionOk="0" h="10081" w="13761">
                  <a:moveTo>
                    <a:pt x="6239" y="0"/>
                  </a:moveTo>
                  <a:cubicBezTo>
                    <a:pt x="1712" y="0"/>
                    <a:pt x="1018" y="5191"/>
                    <a:pt x="1018" y="5191"/>
                  </a:cubicBezTo>
                  <a:cubicBezTo>
                    <a:pt x="1" y="8574"/>
                    <a:pt x="4920" y="10081"/>
                    <a:pt x="8692" y="10081"/>
                  </a:cubicBezTo>
                  <a:cubicBezTo>
                    <a:pt x="10611" y="10081"/>
                    <a:pt x="12232" y="9691"/>
                    <a:pt x="12626" y="8960"/>
                  </a:cubicBezTo>
                  <a:cubicBezTo>
                    <a:pt x="13760" y="6759"/>
                    <a:pt x="13460" y="1355"/>
                    <a:pt x="7656" y="154"/>
                  </a:cubicBezTo>
                  <a:cubicBezTo>
                    <a:pt x="7146" y="48"/>
                    <a:pt x="6675" y="0"/>
                    <a:pt x="6239"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4"/>
            <p:cNvSpPr/>
            <p:nvPr/>
          </p:nvSpPr>
          <p:spPr>
            <a:xfrm>
              <a:off x="3183275" y="2100275"/>
              <a:ext cx="1225900" cy="199350"/>
            </a:xfrm>
            <a:custGeom>
              <a:rect b="b" l="l" r="r" t="t"/>
              <a:pathLst>
                <a:path extrusionOk="0" h="7974" w="49036">
                  <a:moveTo>
                    <a:pt x="2869" y="1"/>
                  </a:moveTo>
                  <a:cubicBezTo>
                    <a:pt x="1268" y="1"/>
                    <a:pt x="1" y="1268"/>
                    <a:pt x="1" y="2836"/>
                  </a:cubicBezTo>
                  <a:cubicBezTo>
                    <a:pt x="1" y="3770"/>
                    <a:pt x="434" y="4604"/>
                    <a:pt x="1135" y="5138"/>
                  </a:cubicBezTo>
                  <a:cubicBezTo>
                    <a:pt x="434" y="5638"/>
                    <a:pt x="1" y="6472"/>
                    <a:pt x="1" y="7406"/>
                  </a:cubicBezTo>
                  <a:cubicBezTo>
                    <a:pt x="1" y="7606"/>
                    <a:pt x="34" y="7773"/>
                    <a:pt x="67" y="7973"/>
                  </a:cubicBezTo>
                  <a:lnTo>
                    <a:pt x="48969" y="7973"/>
                  </a:lnTo>
                  <a:cubicBezTo>
                    <a:pt x="49002" y="7773"/>
                    <a:pt x="49036" y="7606"/>
                    <a:pt x="49036" y="7406"/>
                  </a:cubicBezTo>
                  <a:cubicBezTo>
                    <a:pt x="49036" y="6472"/>
                    <a:pt x="48602" y="5638"/>
                    <a:pt x="47901" y="5138"/>
                  </a:cubicBezTo>
                  <a:cubicBezTo>
                    <a:pt x="48602" y="4604"/>
                    <a:pt x="49036" y="3770"/>
                    <a:pt x="49036" y="2836"/>
                  </a:cubicBezTo>
                  <a:cubicBezTo>
                    <a:pt x="49036" y="1268"/>
                    <a:pt x="47768" y="1"/>
                    <a:pt x="46167" y="1"/>
                  </a:cubicBezTo>
                  <a:close/>
                </a:path>
              </a:pathLst>
            </a:custGeom>
            <a:solidFill>
              <a:srgbClr val="7BCA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4"/>
            <p:cNvSpPr/>
            <p:nvPr/>
          </p:nvSpPr>
          <p:spPr>
            <a:xfrm>
              <a:off x="3099050" y="4241800"/>
              <a:ext cx="1394350" cy="142650"/>
            </a:xfrm>
            <a:custGeom>
              <a:rect b="b" l="l" r="r" t="t"/>
              <a:pathLst>
                <a:path extrusionOk="0" h="5706" w="55774">
                  <a:moveTo>
                    <a:pt x="2869" y="1"/>
                  </a:moveTo>
                  <a:cubicBezTo>
                    <a:pt x="1268" y="1"/>
                    <a:pt x="1" y="1269"/>
                    <a:pt x="1" y="2836"/>
                  </a:cubicBezTo>
                  <a:cubicBezTo>
                    <a:pt x="1" y="4437"/>
                    <a:pt x="1268" y="5705"/>
                    <a:pt x="2869" y="5705"/>
                  </a:cubicBezTo>
                  <a:lnTo>
                    <a:pt x="52905" y="5705"/>
                  </a:lnTo>
                  <a:cubicBezTo>
                    <a:pt x="54506" y="5705"/>
                    <a:pt x="55774" y="4437"/>
                    <a:pt x="55774" y="2836"/>
                  </a:cubicBezTo>
                  <a:cubicBezTo>
                    <a:pt x="55774" y="1269"/>
                    <a:pt x="54506" y="1"/>
                    <a:pt x="529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4"/>
            <p:cNvSpPr/>
            <p:nvPr/>
          </p:nvSpPr>
          <p:spPr>
            <a:xfrm>
              <a:off x="2947275" y="2299600"/>
              <a:ext cx="1697900" cy="1985600"/>
            </a:xfrm>
            <a:custGeom>
              <a:rect b="b" l="l" r="r" t="t"/>
              <a:pathLst>
                <a:path extrusionOk="0" h="79424" w="67916">
                  <a:moveTo>
                    <a:pt x="6739" y="0"/>
                  </a:moveTo>
                  <a:cubicBezTo>
                    <a:pt x="3036" y="0"/>
                    <a:pt x="1" y="3002"/>
                    <a:pt x="1" y="6705"/>
                  </a:cubicBezTo>
                  <a:lnTo>
                    <a:pt x="1" y="72685"/>
                  </a:lnTo>
                  <a:cubicBezTo>
                    <a:pt x="1" y="76388"/>
                    <a:pt x="3036" y="79424"/>
                    <a:pt x="6739" y="79424"/>
                  </a:cubicBezTo>
                  <a:lnTo>
                    <a:pt x="61178" y="79424"/>
                  </a:lnTo>
                  <a:cubicBezTo>
                    <a:pt x="64880" y="79424"/>
                    <a:pt x="67916" y="76388"/>
                    <a:pt x="67916" y="72685"/>
                  </a:cubicBezTo>
                  <a:lnTo>
                    <a:pt x="67916" y="6705"/>
                  </a:lnTo>
                  <a:cubicBezTo>
                    <a:pt x="67916" y="3002"/>
                    <a:pt x="64880" y="0"/>
                    <a:pt x="61178" y="0"/>
                  </a:cubicBezTo>
                  <a:close/>
                </a:path>
              </a:pathLst>
            </a:custGeom>
            <a:solidFill>
              <a:srgbClr val="39B0D1">
                <a:alpha val="696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4"/>
            <p:cNvSpPr/>
            <p:nvPr/>
          </p:nvSpPr>
          <p:spPr>
            <a:xfrm>
              <a:off x="3837900" y="2588700"/>
              <a:ext cx="585450" cy="1196575"/>
            </a:xfrm>
            <a:custGeom>
              <a:rect b="b" l="l" r="r" t="t"/>
              <a:pathLst>
                <a:path extrusionOk="0" h="47863" w="23418">
                  <a:moveTo>
                    <a:pt x="5384" y="1"/>
                  </a:moveTo>
                  <a:cubicBezTo>
                    <a:pt x="4607" y="1"/>
                    <a:pt x="3869" y="574"/>
                    <a:pt x="3670" y="1445"/>
                  </a:cubicBezTo>
                  <a:cubicBezTo>
                    <a:pt x="1" y="18291"/>
                    <a:pt x="2369" y="33969"/>
                    <a:pt x="3570" y="38305"/>
                  </a:cubicBezTo>
                  <a:cubicBezTo>
                    <a:pt x="3704" y="38772"/>
                    <a:pt x="4037" y="39172"/>
                    <a:pt x="4471" y="39406"/>
                  </a:cubicBezTo>
                  <a:lnTo>
                    <a:pt x="17147" y="47678"/>
                  </a:lnTo>
                  <a:cubicBezTo>
                    <a:pt x="17399" y="47805"/>
                    <a:pt x="17659" y="47862"/>
                    <a:pt x="17912" y="47862"/>
                  </a:cubicBezTo>
                  <a:cubicBezTo>
                    <a:pt x="18930" y="47862"/>
                    <a:pt x="19829" y="46933"/>
                    <a:pt x="19615" y="45810"/>
                  </a:cubicBezTo>
                  <a:cubicBezTo>
                    <a:pt x="16646" y="29065"/>
                    <a:pt x="21283" y="15589"/>
                    <a:pt x="23051" y="11252"/>
                  </a:cubicBezTo>
                  <a:cubicBezTo>
                    <a:pt x="23418" y="10385"/>
                    <a:pt x="23084" y="9418"/>
                    <a:pt x="22284" y="8984"/>
                  </a:cubicBezTo>
                  <a:lnTo>
                    <a:pt x="6172" y="211"/>
                  </a:lnTo>
                  <a:cubicBezTo>
                    <a:pt x="5918" y="67"/>
                    <a:pt x="5649" y="1"/>
                    <a:pt x="5384"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4"/>
            <p:cNvSpPr/>
            <p:nvPr/>
          </p:nvSpPr>
          <p:spPr>
            <a:xfrm>
              <a:off x="3887125" y="2640675"/>
              <a:ext cx="481200" cy="1089125"/>
            </a:xfrm>
            <a:custGeom>
              <a:rect b="b" l="l" r="r" t="t"/>
              <a:pathLst>
                <a:path extrusionOk="0" h="43565" w="19248">
                  <a:moveTo>
                    <a:pt x="3536" y="0"/>
                  </a:moveTo>
                  <a:cubicBezTo>
                    <a:pt x="0" y="16512"/>
                    <a:pt x="2302" y="31489"/>
                    <a:pt x="3436" y="35592"/>
                  </a:cubicBezTo>
                  <a:lnTo>
                    <a:pt x="15678" y="43565"/>
                  </a:lnTo>
                  <a:cubicBezTo>
                    <a:pt x="12843" y="27019"/>
                    <a:pt x="17146" y="13743"/>
                    <a:pt x="19247" y="8573"/>
                  </a:cubicBezTo>
                  <a:lnTo>
                    <a:pt x="3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4"/>
            <p:cNvSpPr/>
            <p:nvPr/>
          </p:nvSpPr>
          <p:spPr>
            <a:xfrm>
              <a:off x="3928800" y="3400375"/>
              <a:ext cx="121800" cy="205175"/>
            </a:xfrm>
            <a:custGeom>
              <a:rect b="b" l="l" r="r" t="t"/>
              <a:pathLst>
                <a:path extrusionOk="0" h="8207" w="4872">
                  <a:moveTo>
                    <a:pt x="1" y="1"/>
                  </a:moveTo>
                  <a:lnTo>
                    <a:pt x="701" y="5438"/>
                  </a:lnTo>
                  <a:lnTo>
                    <a:pt x="4871" y="8206"/>
                  </a:lnTo>
                  <a:cubicBezTo>
                    <a:pt x="4671" y="1635"/>
                    <a:pt x="1" y="1"/>
                    <a:pt x="1" y="1"/>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4"/>
            <p:cNvSpPr/>
            <p:nvPr/>
          </p:nvSpPr>
          <p:spPr>
            <a:xfrm>
              <a:off x="4188150" y="3585500"/>
              <a:ext cx="101775" cy="160975"/>
            </a:xfrm>
            <a:custGeom>
              <a:rect b="b" l="l" r="r" t="t"/>
              <a:pathLst>
                <a:path extrusionOk="0" h="6439" w="4071">
                  <a:moveTo>
                    <a:pt x="3970" y="1"/>
                  </a:moveTo>
                  <a:cubicBezTo>
                    <a:pt x="335" y="368"/>
                    <a:pt x="1" y="4237"/>
                    <a:pt x="1" y="4237"/>
                  </a:cubicBezTo>
                  <a:lnTo>
                    <a:pt x="4071" y="6439"/>
                  </a:lnTo>
                  <a:lnTo>
                    <a:pt x="3970" y="1"/>
                  </a:ln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4"/>
            <p:cNvSpPr/>
            <p:nvPr/>
          </p:nvSpPr>
          <p:spPr>
            <a:xfrm>
              <a:off x="4227350" y="2743250"/>
              <a:ext cx="170975" cy="251025"/>
            </a:xfrm>
            <a:custGeom>
              <a:rect b="b" l="l" r="r" t="t"/>
              <a:pathLst>
                <a:path extrusionOk="0" h="10041" w="6839">
                  <a:moveTo>
                    <a:pt x="168" y="0"/>
                  </a:moveTo>
                  <a:cubicBezTo>
                    <a:pt x="168" y="0"/>
                    <a:pt x="1" y="7205"/>
                    <a:pt x="4637" y="10041"/>
                  </a:cubicBezTo>
                  <a:lnTo>
                    <a:pt x="6839" y="4303"/>
                  </a:lnTo>
                  <a:lnTo>
                    <a:pt x="168" y="0"/>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4"/>
            <p:cNvSpPr/>
            <p:nvPr/>
          </p:nvSpPr>
          <p:spPr>
            <a:xfrm>
              <a:off x="3907950" y="2617325"/>
              <a:ext cx="211025" cy="151300"/>
            </a:xfrm>
            <a:custGeom>
              <a:rect b="b" l="l" r="r" t="t"/>
              <a:pathLst>
                <a:path extrusionOk="0" h="6052" w="8441">
                  <a:moveTo>
                    <a:pt x="2770" y="0"/>
                  </a:moveTo>
                  <a:lnTo>
                    <a:pt x="1" y="5804"/>
                  </a:lnTo>
                  <a:cubicBezTo>
                    <a:pt x="1" y="5804"/>
                    <a:pt x="884" y="6052"/>
                    <a:pt x="2133" y="6052"/>
                  </a:cubicBezTo>
                  <a:cubicBezTo>
                    <a:pt x="3993" y="6052"/>
                    <a:pt x="6664" y="5503"/>
                    <a:pt x="8440" y="2769"/>
                  </a:cubicBezTo>
                  <a:lnTo>
                    <a:pt x="2770" y="0"/>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4"/>
            <p:cNvSpPr/>
            <p:nvPr/>
          </p:nvSpPr>
          <p:spPr>
            <a:xfrm>
              <a:off x="3943525" y="3067225"/>
              <a:ext cx="308650" cy="223775"/>
            </a:xfrm>
            <a:custGeom>
              <a:rect b="b" l="l" r="r" t="t"/>
              <a:pathLst>
                <a:path extrusionOk="0" h="8951" w="12346">
                  <a:moveTo>
                    <a:pt x="4957" y="0"/>
                  </a:moveTo>
                  <a:cubicBezTo>
                    <a:pt x="3334" y="0"/>
                    <a:pt x="1799" y="807"/>
                    <a:pt x="1046" y="3053"/>
                  </a:cubicBezTo>
                  <a:cubicBezTo>
                    <a:pt x="0" y="6153"/>
                    <a:pt x="4638" y="8950"/>
                    <a:pt x="8001" y="8950"/>
                  </a:cubicBezTo>
                  <a:cubicBezTo>
                    <a:pt x="10535" y="8950"/>
                    <a:pt x="12345" y="7362"/>
                    <a:pt x="10453" y="3119"/>
                  </a:cubicBezTo>
                  <a:cubicBezTo>
                    <a:pt x="9804" y="1664"/>
                    <a:pt x="7289" y="0"/>
                    <a:pt x="4957"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4"/>
            <p:cNvSpPr/>
            <p:nvPr/>
          </p:nvSpPr>
          <p:spPr>
            <a:xfrm>
              <a:off x="3178275" y="2847950"/>
              <a:ext cx="953200" cy="886150"/>
            </a:xfrm>
            <a:custGeom>
              <a:rect b="b" l="l" r="r" t="t"/>
              <a:pathLst>
                <a:path extrusionOk="0" h="35446" w="38128">
                  <a:moveTo>
                    <a:pt x="17319" y="1"/>
                  </a:moveTo>
                  <a:cubicBezTo>
                    <a:pt x="17250" y="1"/>
                    <a:pt x="17181" y="5"/>
                    <a:pt x="17113" y="15"/>
                  </a:cubicBezTo>
                  <a:lnTo>
                    <a:pt x="2069" y="15"/>
                  </a:lnTo>
                  <a:cubicBezTo>
                    <a:pt x="634" y="182"/>
                    <a:pt x="0" y="1916"/>
                    <a:pt x="968" y="2984"/>
                  </a:cubicBezTo>
                  <a:cubicBezTo>
                    <a:pt x="12276" y="15426"/>
                    <a:pt x="15478" y="29369"/>
                    <a:pt x="16245" y="34006"/>
                  </a:cubicBezTo>
                  <a:cubicBezTo>
                    <a:pt x="16404" y="34861"/>
                    <a:pt x="17103" y="35445"/>
                    <a:pt x="17944" y="35445"/>
                  </a:cubicBezTo>
                  <a:cubicBezTo>
                    <a:pt x="17989" y="35445"/>
                    <a:pt x="18034" y="35444"/>
                    <a:pt x="18080" y="35440"/>
                  </a:cubicBezTo>
                  <a:lnTo>
                    <a:pt x="36260" y="33973"/>
                  </a:lnTo>
                  <a:cubicBezTo>
                    <a:pt x="37427" y="33873"/>
                    <a:pt x="38128" y="32672"/>
                    <a:pt x="37727" y="31538"/>
                  </a:cubicBezTo>
                  <a:cubicBezTo>
                    <a:pt x="31957" y="15326"/>
                    <a:pt x="21716" y="3418"/>
                    <a:pt x="18447" y="449"/>
                  </a:cubicBezTo>
                  <a:cubicBezTo>
                    <a:pt x="18134" y="164"/>
                    <a:pt x="17723" y="1"/>
                    <a:pt x="17319"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4"/>
            <p:cNvSpPr/>
            <p:nvPr/>
          </p:nvSpPr>
          <p:spPr>
            <a:xfrm>
              <a:off x="3245825" y="2897525"/>
              <a:ext cx="828125" cy="787250"/>
            </a:xfrm>
            <a:custGeom>
              <a:rect b="b" l="l" r="r" t="t"/>
              <a:pathLst>
                <a:path extrusionOk="0" h="31490" w="33125">
                  <a:moveTo>
                    <a:pt x="14511" y="0"/>
                  </a:moveTo>
                  <a:lnTo>
                    <a:pt x="0" y="34"/>
                  </a:lnTo>
                  <a:cubicBezTo>
                    <a:pt x="11108" y="12409"/>
                    <a:pt x="14477" y="25985"/>
                    <a:pt x="15411" y="31489"/>
                  </a:cubicBezTo>
                  <a:lnTo>
                    <a:pt x="33124" y="30022"/>
                  </a:lnTo>
                  <a:cubicBezTo>
                    <a:pt x="27453" y="14177"/>
                    <a:pt x="17613" y="2836"/>
                    <a:pt x="145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4"/>
            <p:cNvSpPr/>
            <p:nvPr/>
          </p:nvSpPr>
          <p:spPr>
            <a:xfrm>
              <a:off x="3503500" y="2877500"/>
              <a:ext cx="211850" cy="107950"/>
            </a:xfrm>
            <a:custGeom>
              <a:rect b="b" l="l" r="r" t="t"/>
              <a:pathLst>
                <a:path extrusionOk="0" h="4318" w="8474">
                  <a:moveTo>
                    <a:pt x="1" y="1"/>
                  </a:moveTo>
                  <a:cubicBezTo>
                    <a:pt x="2518" y="3742"/>
                    <a:pt x="5611" y="4317"/>
                    <a:pt x="7276" y="4317"/>
                  </a:cubicBezTo>
                  <a:cubicBezTo>
                    <a:pt x="8016" y="4317"/>
                    <a:pt x="8473" y="4204"/>
                    <a:pt x="8473" y="4204"/>
                  </a:cubicBezTo>
                  <a:lnTo>
                    <a:pt x="4971"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4"/>
            <p:cNvSpPr/>
            <p:nvPr/>
          </p:nvSpPr>
          <p:spPr>
            <a:xfrm>
              <a:off x="3228300" y="2880850"/>
              <a:ext cx="158475" cy="143450"/>
            </a:xfrm>
            <a:custGeom>
              <a:rect b="b" l="l" r="r" t="t"/>
              <a:pathLst>
                <a:path extrusionOk="0" h="5738" w="6339">
                  <a:moveTo>
                    <a:pt x="4604" y="0"/>
                  </a:moveTo>
                  <a:lnTo>
                    <a:pt x="1" y="367"/>
                  </a:lnTo>
                  <a:lnTo>
                    <a:pt x="3470" y="5737"/>
                  </a:lnTo>
                  <a:cubicBezTo>
                    <a:pt x="6339" y="3436"/>
                    <a:pt x="4604" y="0"/>
                    <a:pt x="4604"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4"/>
            <p:cNvSpPr/>
            <p:nvPr/>
          </p:nvSpPr>
          <p:spPr>
            <a:xfrm>
              <a:off x="3578550" y="3552900"/>
              <a:ext cx="226025" cy="151875"/>
            </a:xfrm>
            <a:custGeom>
              <a:rect b="b" l="l" r="r" t="t"/>
              <a:pathLst>
                <a:path extrusionOk="0" h="6075" w="9041">
                  <a:moveTo>
                    <a:pt x="217" y="1"/>
                  </a:moveTo>
                  <a:cubicBezTo>
                    <a:pt x="146" y="1"/>
                    <a:pt x="73" y="2"/>
                    <a:pt x="1" y="4"/>
                  </a:cubicBezTo>
                  <a:lnTo>
                    <a:pt x="1168" y="6075"/>
                  </a:lnTo>
                  <a:lnTo>
                    <a:pt x="9041" y="6008"/>
                  </a:lnTo>
                  <a:cubicBezTo>
                    <a:pt x="9041" y="6008"/>
                    <a:pt x="5534" y="1"/>
                    <a:pt x="217" y="1"/>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4"/>
            <p:cNvSpPr/>
            <p:nvPr/>
          </p:nvSpPr>
          <p:spPr>
            <a:xfrm>
              <a:off x="3929650" y="3508775"/>
              <a:ext cx="155975" cy="180175"/>
            </a:xfrm>
            <a:custGeom>
              <a:rect b="b" l="l" r="r" t="t"/>
              <a:pathLst>
                <a:path extrusionOk="0" h="7207" w="6239">
                  <a:moveTo>
                    <a:pt x="5538" y="1"/>
                  </a:moveTo>
                  <a:cubicBezTo>
                    <a:pt x="5538" y="1"/>
                    <a:pt x="100" y="1736"/>
                    <a:pt x="0" y="7206"/>
                  </a:cubicBezTo>
                  <a:lnTo>
                    <a:pt x="6238" y="6406"/>
                  </a:lnTo>
                  <a:lnTo>
                    <a:pt x="5538" y="1"/>
                  </a:ln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4"/>
            <p:cNvSpPr/>
            <p:nvPr/>
          </p:nvSpPr>
          <p:spPr>
            <a:xfrm>
              <a:off x="3462975" y="3159875"/>
              <a:ext cx="376825" cy="205350"/>
            </a:xfrm>
            <a:custGeom>
              <a:rect b="b" l="l" r="r" t="t"/>
              <a:pathLst>
                <a:path extrusionOk="0" h="8214" w="15073">
                  <a:moveTo>
                    <a:pt x="9867" y="0"/>
                  </a:moveTo>
                  <a:cubicBezTo>
                    <a:pt x="5439" y="0"/>
                    <a:pt x="0" y="3548"/>
                    <a:pt x="6125" y="7586"/>
                  </a:cubicBezTo>
                  <a:cubicBezTo>
                    <a:pt x="6727" y="7990"/>
                    <a:pt x="7681" y="8213"/>
                    <a:pt x="8727" y="8213"/>
                  </a:cubicBezTo>
                  <a:cubicBezTo>
                    <a:pt x="11561" y="8213"/>
                    <a:pt x="15072" y="6576"/>
                    <a:pt x="14097" y="2482"/>
                  </a:cubicBezTo>
                  <a:cubicBezTo>
                    <a:pt x="13681" y="732"/>
                    <a:pt x="11878" y="0"/>
                    <a:pt x="9867" y="0"/>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4"/>
            <p:cNvSpPr/>
            <p:nvPr/>
          </p:nvSpPr>
          <p:spPr>
            <a:xfrm>
              <a:off x="3497675" y="3337000"/>
              <a:ext cx="325250" cy="102600"/>
            </a:xfrm>
            <a:custGeom>
              <a:rect b="b" l="l" r="r" t="t"/>
              <a:pathLst>
                <a:path extrusionOk="0" h="4104" w="13010">
                  <a:moveTo>
                    <a:pt x="6505" y="0"/>
                  </a:moveTo>
                  <a:cubicBezTo>
                    <a:pt x="4437" y="0"/>
                    <a:pt x="2569" y="301"/>
                    <a:pt x="1368" y="734"/>
                  </a:cubicBezTo>
                  <a:lnTo>
                    <a:pt x="0" y="734"/>
                  </a:lnTo>
                  <a:lnTo>
                    <a:pt x="0" y="2202"/>
                  </a:lnTo>
                  <a:cubicBezTo>
                    <a:pt x="0" y="3236"/>
                    <a:pt x="2902" y="4103"/>
                    <a:pt x="6505" y="4103"/>
                  </a:cubicBezTo>
                  <a:cubicBezTo>
                    <a:pt x="10107" y="4103"/>
                    <a:pt x="13010" y="3236"/>
                    <a:pt x="13010" y="2202"/>
                  </a:cubicBezTo>
                  <a:lnTo>
                    <a:pt x="13010" y="734"/>
                  </a:lnTo>
                  <a:lnTo>
                    <a:pt x="11642" y="734"/>
                  </a:lnTo>
                  <a:cubicBezTo>
                    <a:pt x="10441" y="301"/>
                    <a:pt x="8573" y="0"/>
                    <a:pt x="6505" y="0"/>
                  </a:cubicBezTo>
                  <a:close/>
                </a:path>
              </a:pathLst>
            </a:custGeom>
            <a:solidFill>
              <a:srgbClr val="FE8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4"/>
            <p:cNvSpPr/>
            <p:nvPr/>
          </p:nvSpPr>
          <p:spPr>
            <a:xfrm>
              <a:off x="3497675" y="3307800"/>
              <a:ext cx="325250" cy="94275"/>
            </a:xfrm>
            <a:custGeom>
              <a:rect b="b" l="l" r="r" t="t"/>
              <a:pathLst>
                <a:path extrusionOk="0" h="3771" w="13010">
                  <a:moveTo>
                    <a:pt x="6505" y="1"/>
                  </a:moveTo>
                  <a:cubicBezTo>
                    <a:pt x="2902" y="1"/>
                    <a:pt x="0" y="868"/>
                    <a:pt x="0" y="1902"/>
                  </a:cubicBezTo>
                  <a:cubicBezTo>
                    <a:pt x="0" y="2936"/>
                    <a:pt x="2902" y="3770"/>
                    <a:pt x="6505" y="3770"/>
                  </a:cubicBezTo>
                  <a:cubicBezTo>
                    <a:pt x="10107" y="3770"/>
                    <a:pt x="13010" y="2936"/>
                    <a:pt x="13010" y="1902"/>
                  </a:cubicBezTo>
                  <a:cubicBezTo>
                    <a:pt x="13010" y="868"/>
                    <a:pt x="10107" y="1"/>
                    <a:pt x="6505" y="1"/>
                  </a:cubicBezTo>
                  <a:close/>
                </a:path>
              </a:pathLst>
            </a:custGeom>
            <a:solidFill>
              <a:srgbClr val="F6D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4"/>
            <p:cNvSpPr/>
            <p:nvPr/>
          </p:nvSpPr>
          <p:spPr>
            <a:xfrm>
              <a:off x="3541875" y="3331150"/>
              <a:ext cx="236850" cy="48400"/>
            </a:xfrm>
            <a:custGeom>
              <a:rect b="b" l="l" r="r" t="t"/>
              <a:pathLst>
                <a:path extrusionOk="0" h="1936" w="9474">
                  <a:moveTo>
                    <a:pt x="4737" y="1"/>
                  </a:moveTo>
                  <a:cubicBezTo>
                    <a:pt x="1868" y="1"/>
                    <a:pt x="0" y="635"/>
                    <a:pt x="0" y="968"/>
                  </a:cubicBezTo>
                  <a:cubicBezTo>
                    <a:pt x="0" y="1302"/>
                    <a:pt x="1868" y="1936"/>
                    <a:pt x="4737" y="1936"/>
                  </a:cubicBezTo>
                  <a:cubicBezTo>
                    <a:pt x="7606" y="1936"/>
                    <a:pt x="9474" y="1302"/>
                    <a:pt x="9474" y="968"/>
                  </a:cubicBezTo>
                  <a:cubicBezTo>
                    <a:pt x="9474" y="635"/>
                    <a:pt x="7606" y="1"/>
                    <a:pt x="4737" y="1"/>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4"/>
            <p:cNvSpPr/>
            <p:nvPr/>
          </p:nvSpPr>
          <p:spPr>
            <a:xfrm>
              <a:off x="3497675" y="3271125"/>
              <a:ext cx="325250" cy="102600"/>
            </a:xfrm>
            <a:custGeom>
              <a:rect b="b" l="l" r="r" t="t"/>
              <a:pathLst>
                <a:path extrusionOk="0" h="4104" w="13010">
                  <a:moveTo>
                    <a:pt x="6505" y="0"/>
                  </a:moveTo>
                  <a:cubicBezTo>
                    <a:pt x="4437" y="0"/>
                    <a:pt x="2569" y="300"/>
                    <a:pt x="1368" y="734"/>
                  </a:cubicBezTo>
                  <a:lnTo>
                    <a:pt x="0" y="734"/>
                  </a:lnTo>
                  <a:lnTo>
                    <a:pt x="0" y="2202"/>
                  </a:lnTo>
                  <a:cubicBezTo>
                    <a:pt x="0" y="3269"/>
                    <a:pt x="2902" y="4103"/>
                    <a:pt x="6505" y="4103"/>
                  </a:cubicBezTo>
                  <a:cubicBezTo>
                    <a:pt x="10107" y="4103"/>
                    <a:pt x="13010" y="3269"/>
                    <a:pt x="13010" y="2202"/>
                  </a:cubicBezTo>
                  <a:lnTo>
                    <a:pt x="13010" y="734"/>
                  </a:lnTo>
                  <a:lnTo>
                    <a:pt x="11642" y="734"/>
                  </a:lnTo>
                  <a:cubicBezTo>
                    <a:pt x="10441" y="300"/>
                    <a:pt x="8573" y="0"/>
                    <a:pt x="6505" y="0"/>
                  </a:cubicBezTo>
                  <a:close/>
                </a:path>
              </a:pathLst>
            </a:custGeom>
            <a:solidFill>
              <a:srgbClr val="FE8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4"/>
            <p:cNvSpPr/>
            <p:nvPr/>
          </p:nvSpPr>
          <p:spPr>
            <a:xfrm>
              <a:off x="3497675" y="3242775"/>
              <a:ext cx="325250" cy="94250"/>
            </a:xfrm>
            <a:custGeom>
              <a:rect b="b" l="l" r="r" t="t"/>
              <a:pathLst>
                <a:path extrusionOk="0" h="3770" w="13010">
                  <a:moveTo>
                    <a:pt x="6505" y="0"/>
                  </a:moveTo>
                  <a:cubicBezTo>
                    <a:pt x="2902" y="0"/>
                    <a:pt x="0" y="834"/>
                    <a:pt x="0" y="1868"/>
                  </a:cubicBezTo>
                  <a:cubicBezTo>
                    <a:pt x="0" y="2902"/>
                    <a:pt x="2902" y="3769"/>
                    <a:pt x="6505" y="3769"/>
                  </a:cubicBezTo>
                  <a:cubicBezTo>
                    <a:pt x="10107" y="3769"/>
                    <a:pt x="13010" y="2902"/>
                    <a:pt x="13010" y="1868"/>
                  </a:cubicBezTo>
                  <a:cubicBezTo>
                    <a:pt x="13010" y="834"/>
                    <a:pt x="10107"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4"/>
            <p:cNvSpPr/>
            <p:nvPr/>
          </p:nvSpPr>
          <p:spPr>
            <a:xfrm>
              <a:off x="3541875" y="3265275"/>
              <a:ext cx="236850" cy="48400"/>
            </a:xfrm>
            <a:custGeom>
              <a:rect b="b" l="l" r="r" t="t"/>
              <a:pathLst>
                <a:path extrusionOk="0" h="1936" w="9474">
                  <a:moveTo>
                    <a:pt x="4737" y="1"/>
                  </a:moveTo>
                  <a:cubicBezTo>
                    <a:pt x="1868" y="1"/>
                    <a:pt x="0" y="634"/>
                    <a:pt x="0" y="968"/>
                  </a:cubicBezTo>
                  <a:cubicBezTo>
                    <a:pt x="0" y="1302"/>
                    <a:pt x="1868" y="1935"/>
                    <a:pt x="4737" y="1935"/>
                  </a:cubicBezTo>
                  <a:cubicBezTo>
                    <a:pt x="7606" y="1935"/>
                    <a:pt x="9474" y="1302"/>
                    <a:pt x="9474" y="968"/>
                  </a:cubicBezTo>
                  <a:cubicBezTo>
                    <a:pt x="9474" y="634"/>
                    <a:pt x="7606" y="1"/>
                    <a:pt x="4737" y="1"/>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4"/>
            <p:cNvSpPr/>
            <p:nvPr/>
          </p:nvSpPr>
          <p:spPr>
            <a:xfrm>
              <a:off x="3521850" y="3206075"/>
              <a:ext cx="326100" cy="101750"/>
            </a:xfrm>
            <a:custGeom>
              <a:rect b="b" l="l" r="r" t="t"/>
              <a:pathLst>
                <a:path extrusionOk="0" h="4070" w="13044">
                  <a:moveTo>
                    <a:pt x="6505" y="0"/>
                  </a:moveTo>
                  <a:cubicBezTo>
                    <a:pt x="4437" y="0"/>
                    <a:pt x="2569" y="267"/>
                    <a:pt x="1402" y="734"/>
                  </a:cubicBezTo>
                  <a:lnTo>
                    <a:pt x="1" y="734"/>
                  </a:lnTo>
                  <a:lnTo>
                    <a:pt x="1" y="2202"/>
                  </a:lnTo>
                  <a:cubicBezTo>
                    <a:pt x="1" y="3236"/>
                    <a:pt x="2936" y="4070"/>
                    <a:pt x="6505" y="4070"/>
                  </a:cubicBezTo>
                  <a:cubicBezTo>
                    <a:pt x="10108" y="4070"/>
                    <a:pt x="13043" y="3236"/>
                    <a:pt x="13043" y="2202"/>
                  </a:cubicBezTo>
                  <a:lnTo>
                    <a:pt x="13043" y="734"/>
                  </a:lnTo>
                  <a:lnTo>
                    <a:pt x="11642" y="734"/>
                  </a:lnTo>
                  <a:cubicBezTo>
                    <a:pt x="10441" y="267"/>
                    <a:pt x="8607"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4"/>
            <p:cNvSpPr/>
            <p:nvPr/>
          </p:nvSpPr>
          <p:spPr>
            <a:xfrm>
              <a:off x="3521850" y="3176875"/>
              <a:ext cx="326100" cy="94275"/>
            </a:xfrm>
            <a:custGeom>
              <a:rect b="b" l="l" r="r" t="t"/>
              <a:pathLst>
                <a:path extrusionOk="0" h="3771" w="13044">
                  <a:moveTo>
                    <a:pt x="6505" y="1"/>
                  </a:moveTo>
                  <a:cubicBezTo>
                    <a:pt x="2936" y="1"/>
                    <a:pt x="1" y="835"/>
                    <a:pt x="1" y="1902"/>
                  </a:cubicBezTo>
                  <a:cubicBezTo>
                    <a:pt x="1" y="2936"/>
                    <a:pt x="2936" y="3770"/>
                    <a:pt x="6505" y="3770"/>
                  </a:cubicBezTo>
                  <a:cubicBezTo>
                    <a:pt x="10108" y="3770"/>
                    <a:pt x="13043" y="2936"/>
                    <a:pt x="13043" y="1902"/>
                  </a:cubicBezTo>
                  <a:cubicBezTo>
                    <a:pt x="13043"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4"/>
            <p:cNvSpPr/>
            <p:nvPr/>
          </p:nvSpPr>
          <p:spPr>
            <a:xfrm>
              <a:off x="3566875" y="3199400"/>
              <a:ext cx="236025" cy="49225"/>
            </a:xfrm>
            <a:custGeom>
              <a:rect b="b" l="l" r="r" t="t"/>
              <a:pathLst>
                <a:path extrusionOk="0" h="1969" w="9441">
                  <a:moveTo>
                    <a:pt x="4704" y="0"/>
                  </a:moveTo>
                  <a:cubicBezTo>
                    <a:pt x="1836" y="0"/>
                    <a:pt x="1" y="634"/>
                    <a:pt x="1" y="1001"/>
                  </a:cubicBezTo>
                  <a:cubicBezTo>
                    <a:pt x="1" y="1335"/>
                    <a:pt x="1836" y="1969"/>
                    <a:pt x="4704" y="1969"/>
                  </a:cubicBezTo>
                  <a:cubicBezTo>
                    <a:pt x="7606" y="1969"/>
                    <a:pt x="9441" y="1335"/>
                    <a:pt x="9441" y="1001"/>
                  </a:cubicBezTo>
                  <a:cubicBezTo>
                    <a:pt x="9441" y="634"/>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4"/>
            <p:cNvSpPr/>
            <p:nvPr/>
          </p:nvSpPr>
          <p:spPr>
            <a:xfrm>
              <a:off x="3521850" y="3136025"/>
              <a:ext cx="326100" cy="102600"/>
            </a:xfrm>
            <a:custGeom>
              <a:rect b="b" l="l" r="r" t="t"/>
              <a:pathLst>
                <a:path extrusionOk="0" h="4104" w="13044">
                  <a:moveTo>
                    <a:pt x="6505" y="0"/>
                  </a:moveTo>
                  <a:cubicBezTo>
                    <a:pt x="4437" y="0"/>
                    <a:pt x="2569" y="301"/>
                    <a:pt x="1402" y="734"/>
                  </a:cubicBezTo>
                  <a:lnTo>
                    <a:pt x="1" y="734"/>
                  </a:lnTo>
                  <a:lnTo>
                    <a:pt x="1" y="2202"/>
                  </a:lnTo>
                  <a:cubicBezTo>
                    <a:pt x="1" y="3236"/>
                    <a:pt x="2936" y="4103"/>
                    <a:pt x="6505" y="4103"/>
                  </a:cubicBezTo>
                  <a:cubicBezTo>
                    <a:pt x="10108" y="4103"/>
                    <a:pt x="13043" y="3236"/>
                    <a:pt x="13043" y="2202"/>
                  </a:cubicBezTo>
                  <a:lnTo>
                    <a:pt x="13043" y="734"/>
                  </a:lnTo>
                  <a:lnTo>
                    <a:pt x="11642" y="734"/>
                  </a:lnTo>
                  <a:cubicBezTo>
                    <a:pt x="10441" y="301"/>
                    <a:pt x="8607"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4"/>
            <p:cNvSpPr/>
            <p:nvPr/>
          </p:nvSpPr>
          <p:spPr>
            <a:xfrm>
              <a:off x="3521850" y="3106825"/>
              <a:ext cx="326100" cy="95100"/>
            </a:xfrm>
            <a:custGeom>
              <a:rect b="b" l="l" r="r" t="t"/>
              <a:pathLst>
                <a:path extrusionOk="0" h="3804" w="13044">
                  <a:moveTo>
                    <a:pt x="6505" y="1"/>
                  </a:moveTo>
                  <a:cubicBezTo>
                    <a:pt x="2936" y="1"/>
                    <a:pt x="1" y="868"/>
                    <a:pt x="1" y="1902"/>
                  </a:cubicBezTo>
                  <a:cubicBezTo>
                    <a:pt x="1" y="2936"/>
                    <a:pt x="2936" y="3804"/>
                    <a:pt x="6505" y="3804"/>
                  </a:cubicBezTo>
                  <a:cubicBezTo>
                    <a:pt x="10108" y="3804"/>
                    <a:pt x="13043" y="2936"/>
                    <a:pt x="13043" y="1902"/>
                  </a:cubicBezTo>
                  <a:cubicBezTo>
                    <a:pt x="13043" y="868"/>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4"/>
            <p:cNvSpPr/>
            <p:nvPr/>
          </p:nvSpPr>
          <p:spPr>
            <a:xfrm>
              <a:off x="3566875" y="3130175"/>
              <a:ext cx="236025" cy="48400"/>
            </a:xfrm>
            <a:custGeom>
              <a:rect b="b" l="l" r="r" t="t"/>
              <a:pathLst>
                <a:path extrusionOk="0" h="1936" w="9441">
                  <a:moveTo>
                    <a:pt x="4704" y="1"/>
                  </a:moveTo>
                  <a:cubicBezTo>
                    <a:pt x="1836" y="1"/>
                    <a:pt x="1" y="635"/>
                    <a:pt x="1" y="968"/>
                  </a:cubicBezTo>
                  <a:cubicBezTo>
                    <a:pt x="1" y="1302"/>
                    <a:pt x="1836" y="1936"/>
                    <a:pt x="4704" y="1936"/>
                  </a:cubicBezTo>
                  <a:cubicBezTo>
                    <a:pt x="7606" y="1936"/>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4"/>
            <p:cNvSpPr/>
            <p:nvPr/>
          </p:nvSpPr>
          <p:spPr>
            <a:xfrm>
              <a:off x="3521850" y="3066800"/>
              <a:ext cx="326100" cy="101775"/>
            </a:xfrm>
            <a:custGeom>
              <a:rect b="b" l="l" r="r" t="t"/>
              <a:pathLst>
                <a:path extrusionOk="0" h="4071" w="13044">
                  <a:moveTo>
                    <a:pt x="6505" y="1"/>
                  </a:moveTo>
                  <a:cubicBezTo>
                    <a:pt x="4437" y="1"/>
                    <a:pt x="2569" y="268"/>
                    <a:pt x="1402" y="701"/>
                  </a:cubicBezTo>
                  <a:lnTo>
                    <a:pt x="1" y="701"/>
                  </a:lnTo>
                  <a:lnTo>
                    <a:pt x="1" y="2202"/>
                  </a:lnTo>
                  <a:cubicBezTo>
                    <a:pt x="1" y="3236"/>
                    <a:pt x="2936" y="4070"/>
                    <a:pt x="6505" y="4070"/>
                  </a:cubicBezTo>
                  <a:cubicBezTo>
                    <a:pt x="10108" y="4070"/>
                    <a:pt x="13043" y="3236"/>
                    <a:pt x="13043" y="2202"/>
                  </a:cubicBezTo>
                  <a:lnTo>
                    <a:pt x="13043" y="701"/>
                  </a:lnTo>
                  <a:lnTo>
                    <a:pt x="11642" y="701"/>
                  </a:lnTo>
                  <a:cubicBezTo>
                    <a:pt x="10441" y="268"/>
                    <a:pt x="8607"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4"/>
            <p:cNvSpPr/>
            <p:nvPr/>
          </p:nvSpPr>
          <p:spPr>
            <a:xfrm>
              <a:off x="3521850" y="3037625"/>
              <a:ext cx="326100" cy="94250"/>
            </a:xfrm>
            <a:custGeom>
              <a:rect b="b" l="l" r="r" t="t"/>
              <a:pathLst>
                <a:path extrusionOk="0" h="3770" w="13044">
                  <a:moveTo>
                    <a:pt x="6505" y="0"/>
                  </a:moveTo>
                  <a:cubicBezTo>
                    <a:pt x="2936" y="0"/>
                    <a:pt x="1" y="834"/>
                    <a:pt x="1" y="1868"/>
                  </a:cubicBezTo>
                  <a:cubicBezTo>
                    <a:pt x="1" y="2936"/>
                    <a:pt x="2936" y="3770"/>
                    <a:pt x="6505" y="3770"/>
                  </a:cubicBezTo>
                  <a:cubicBezTo>
                    <a:pt x="10108" y="3770"/>
                    <a:pt x="13043" y="2936"/>
                    <a:pt x="13043" y="1868"/>
                  </a:cubicBezTo>
                  <a:cubicBezTo>
                    <a:pt x="13043"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4"/>
            <p:cNvSpPr/>
            <p:nvPr/>
          </p:nvSpPr>
          <p:spPr>
            <a:xfrm>
              <a:off x="3566875" y="3060125"/>
              <a:ext cx="236025" cy="49225"/>
            </a:xfrm>
            <a:custGeom>
              <a:rect b="b" l="l" r="r" t="t"/>
              <a:pathLst>
                <a:path extrusionOk="0" h="1969" w="9441">
                  <a:moveTo>
                    <a:pt x="4704" y="1"/>
                  </a:moveTo>
                  <a:cubicBezTo>
                    <a:pt x="1836" y="1"/>
                    <a:pt x="1" y="635"/>
                    <a:pt x="1" y="968"/>
                  </a:cubicBezTo>
                  <a:cubicBezTo>
                    <a:pt x="1" y="1302"/>
                    <a:pt x="1836" y="1969"/>
                    <a:pt x="4704" y="1969"/>
                  </a:cubicBezTo>
                  <a:cubicBezTo>
                    <a:pt x="7606" y="1969"/>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4"/>
            <p:cNvSpPr/>
            <p:nvPr/>
          </p:nvSpPr>
          <p:spPr>
            <a:xfrm>
              <a:off x="3778700" y="3366175"/>
              <a:ext cx="325250" cy="101775"/>
            </a:xfrm>
            <a:custGeom>
              <a:rect b="b" l="l" r="r" t="t"/>
              <a:pathLst>
                <a:path extrusionOk="0" h="4071" w="13010">
                  <a:moveTo>
                    <a:pt x="6505" y="1"/>
                  </a:moveTo>
                  <a:cubicBezTo>
                    <a:pt x="4404" y="1"/>
                    <a:pt x="2569" y="268"/>
                    <a:pt x="1368" y="701"/>
                  </a:cubicBezTo>
                  <a:lnTo>
                    <a:pt x="1" y="701"/>
                  </a:lnTo>
                  <a:lnTo>
                    <a:pt x="1" y="2169"/>
                  </a:lnTo>
                  <a:cubicBezTo>
                    <a:pt x="1" y="3237"/>
                    <a:pt x="2903" y="4070"/>
                    <a:pt x="6505" y="4070"/>
                  </a:cubicBezTo>
                  <a:cubicBezTo>
                    <a:pt x="10108" y="4070"/>
                    <a:pt x="13010" y="3237"/>
                    <a:pt x="13010" y="2169"/>
                  </a:cubicBezTo>
                  <a:lnTo>
                    <a:pt x="13010" y="701"/>
                  </a:lnTo>
                  <a:lnTo>
                    <a:pt x="11642" y="701"/>
                  </a:lnTo>
                  <a:cubicBezTo>
                    <a:pt x="10441" y="268"/>
                    <a:pt x="8573" y="1"/>
                    <a:pt x="6505" y="1"/>
                  </a:cubicBezTo>
                  <a:close/>
                </a:path>
              </a:pathLst>
            </a:custGeom>
            <a:solidFill>
              <a:srgbClr val="FE8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4"/>
            <p:cNvSpPr/>
            <p:nvPr/>
          </p:nvSpPr>
          <p:spPr>
            <a:xfrm>
              <a:off x="3778700" y="3337000"/>
              <a:ext cx="325250" cy="94250"/>
            </a:xfrm>
            <a:custGeom>
              <a:rect b="b" l="l" r="r" t="t"/>
              <a:pathLst>
                <a:path extrusionOk="0" h="3770" w="13010">
                  <a:moveTo>
                    <a:pt x="6505" y="0"/>
                  </a:moveTo>
                  <a:cubicBezTo>
                    <a:pt x="2903" y="0"/>
                    <a:pt x="1" y="834"/>
                    <a:pt x="1" y="1868"/>
                  </a:cubicBezTo>
                  <a:cubicBezTo>
                    <a:pt x="1" y="2936"/>
                    <a:pt x="2903" y="3770"/>
                    <a:pt x="6505" y="3770"/>
                  </a:cubicBezTo>
                  <a:cubicBezTo>
                    <a:pt x="10108" y="3770"/>
                    <a:pt x="13010" y="2936"/>
                    <a:pt x="13010" y="1868"/>
                  </a:cubicBezTo>
                  <a:cubicBezTo>
                    <a:pt x="13010"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4"/>
            <p:cNvSpPr/>
            <p:nvPr/>
          </p:nvSpPr>
          <p:spPr>
            <a:xfrm>
              <a:off x="3822900" y="3359525"/>
              <a:ext cx="236850" cy="49225"/>
            </a:xfrm>
            <a:custGeom>
              <a:rect b="b" l="l" r="r" t="t"/>
              <a:pathLst>
                <a:path extrusionOk="0" h="1969" w="9474">
                  <a:moveTo>
                    <a:pt x="4737" y="0"/>
                  </a:moveTo>
                  <a:cubicBezTo>
                    <a:pt x="1835" y="0"/>
                    <a:pt x="1" y="634"/>
                    <a:pt x="1" y="967"/>
                  </a:cubicBezTo>
                  <a:cubicBezTo>
                    <a:pt x="1" y="1301"/>
                    <a:pt x="1835" y="1968"/>
                    <a:pt x="4737" y="1968"/>
                  </a:cubicBezTo>
                  <a:cubicBezTo>
                    <a:pt x="7606" y="1968"/>
                    <a:pt x="9474" y="1301"/>
                    <a:pt x="9474" y="967"/>
                  </a:cubicBezTo>
                  <a:cubicBezTo>
                    <a:pt x="9474"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4"/>
            <p:cNvSpPr/>
            <p:nvPr/>
          </p:nvSpPr>
          <p:spPr>
            <a:xfrm>
              <a:off x="3778700" y="3300300"/>
              <a:ext cx="325250" cy="101775"/>
            </a:xfrm>
            <a:custGeom>
              <a:rect b="b" l="l" r="r" t="t"/>
              <a:pathLst>
                <a:path extrusionOk="0" h="4071" w="13010">
                  <a:moveTo>
                    <a:pt x="6505" y="1"/>
                  </a:moveTo>
                  <a:cubicBezTo>
                    <a:pt x="4404" y="1"/>
                    <a:pt x="2569" y="268"/>
                    <a:pt x="1368" y="735"/>
                  </a:cubicBezTo>
                  <a:lnTo>
                    <a:pt x="1" y="735"/>
                  </a:lnTo>
                  <a:lnTo>
                    <a:pt x="1" y="2202"/>
                  </a:lnTo>
                  <a:cubicBezTo>
                    <a:pt x="1" y="3236"/>
                    <a:pt x="2903" y="4070"/>
                    <a:pt x="6505" y="4070"/>
                  </a:cubicBezTo>
                  <a:cubicBezTo>
                    <a:pt x="10108" y="4070"/>
                    <a:pt x="13010" y="3236"/>
                    <a:pt x="13010" y="2202"/>
                  </a:cubicBezTo>
                  <a:lnTo>
                    <a:pt x="13010" y="735"/>
                  </a:lnTo>
                  <a:lnTo>
                    <a:pt x="11642" y="735"/>
                  </a:lnTo>
                  <a:cubicBezTo>
                    <a:pt x="10441" y="268"/>
                    <a:pt x="8573"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4"/>
            <p:cNvSpPr/>
            <p:nvPr/>
          </p:nvSpPr>
          <p:spPr>
            <a:xfrm>
              <a:off x="3778700" y="3271125"/>
              <a:ext cx="325250" cy="94250"/>
            </a:xfrm>
            <a:custGeom>
              <a:rect b="b" l="l" r="r" t="t"/>
              <a:pathLst>
                <a:path extrusionOk="0" h="3770" w="13010">
                  <a:moveTo>
                    <a:pt x="6505" y="0"/>
                  </a:moveTo>
                  <a:cubicBezTo>
                    <a:pt x="2903" y="0"/>
                    <a:pt x="1" y="834"/>
                    <a:pt x="1" y="1902"/>
                  </a:cubicBezTo>
                  <a:cubicBezTo>
                    <a:pt x="1" y="2936"/>
                    <a:pt x="2903" y="3770"/>
                    <a:pt x="6505" y="3770"/>
                  </a:cubicBezTo>
                  <a:cubicBezTo>
                    <a:pt x="10108" y="3770"/>
                    <a:pt x="13010" y="2936"/>
                    <a:pt x="13010" y="1902"/>
                  </a:cubicBezTo>
                  <a:cubicBezTo>
                    <a:pt x="13010"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4"/>
            <p:cNvSpPr/>
            <p:nvPr/>
          </p:nvSpPr>
          <p:spPr>
            <a:xfrm>
              <a:off x="3822900" y="3293625"/>
              <a:ext cx="236850" cy="49225"/>
            </a:xfrm>
            <a:custGeom>
              <a:rect b="b" l="l" r="r" t="t"/>
              <a:pathLst>
                <a:path extrusionOk="0" h="1969" w="9474">
                  <a:moveTo>
                    <a:pt x="4737" y="1"/>
                  </a:moveTo>
                  <a:cubicBezTo>
                    <a:pt x="1835" y="1"/>
                    <a:pt x="1" y="668"/>
                    <a:pt x="1" y="1002"/>
                  </a:cubicBezTo>
                  <a:cubicBezTo>
                    <a:pt x="1" y="1335"/>
                    <a:pt x="1835" y="1969"/>
                    <a:pt x="4737" y="1969"/>
                  </a:cubicBezTo>
                  <a:cubicBezTo>
                    <a:pt x="7606" y="1969"/>
                    <a:pt x="9474" y="1335"/>
                    <a:pt x="9474" y="1002"/>
                  </a:cubicBezTo>
                  <a:cubicBezTo>
                    <a:pt x="9474" y="668"/>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4"/>
            <p:cNvSpPr/>
            <p:nvPr/>
          </p:nvSpPr>
          <p:spPr>
            <a:xfrm>
              <a:off x="3778700" y="3234425"/>
              <a:ext cx="325250" cy="102600"/>
            </a:xfrm>
            <a:custGeom>
              <a:rect b="b" l="l" r="r" t="t"/>
              <a:pathLst>
                <a:path extrusionOk="0" h="4104" w="13010">
                  <a:moveTo>
                    <a:pt x="6505" y="0"/>
                  </a:moveTo>
                  <a:cubicBezTo>
                    <a:pt x="4404" y="0"/>
                    <a:pt x="2569" y="301"/>
                    <a:pt x="1368" y="734"/>
                  </a:cubicBezTo>
                  <a:lnTo>
                    <a:pt x="1" y="734"/>
                  </a:lnTo>
                  <a:lnTo>
                    <a:pt x="1" y="2202"/>
                  </a:lnTo>
                  <a:cubicBezTo>
                    <a:pt x="1" y="3236"/>
                    <a:pt x="2903" y="4103"/>
                    <a:pt x="6505" y="4103"/>
                  </a:cubicBezTo>
                  <a:cubicBezTo>
                    <a:pt x="10108" y="4103"/>
                    <a:pt x="13010" y="3236"/>
                    <a:pt x="13010" y="2202"/>
                  </a:cubicBezTo>
                  <a:lnTo>
                    <a:pt x="13010" y="734"/>
                  </a:lnTo>
                  <a:lnTo>
                    <a:pt x="11642" y="734"/>
                  </a:lnTo>
                  <a:cubicBezTo>
                    <a:pt x="10441" y="301"/>
                    <a:pt x="8573"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4"/>
            <p:cNvSpPr/>
            <p:nvPr/>
          </p:nvSpPr>
          <p:spPr>
            <a:xfrm>
              <a:off x="3778700" y="3205225"/>
              <a:ext cx="325250" cy="95100"/>
            </a:xfrm>
            <a:custGeom>
              <a:rect b="b" l="l" r="r" t="t"/>
              <a:pathLst>
                <a:path extrusionOk="0" h="3804" w="13010">
                  <a:moveTo>
                    <a:pt x="6505" y="1"/>
                  </a:moveTo>
                  <a:cubicBezTo>
                    <a:pt x="2903" y="1"/>
                    <a:pt x="1" y="868"/>
                    <a:pt x="1" y="1902"/>
                  </a:cubicBezTo>
                  <a:cubicBezTo>
                    <a:pt x="1" y="2936"/>
                    <a:pt x="2903" y="3804"/>
                    <a:pt x="6505" y="3804"/>
                  </a:cubicBezTo>
                  <a:cubicBezTo>
                    <a:pt x="10108" y="3804"/>
                    <a:pt x="13010" y="2936"/>
                    <a:pt x="13010" y="1902"/>
                  </a:cubicBezTo>
                  <a:cubicBezTo>
                    <a:pt x="13010" y="868"/>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4"/>
            <p:cNvSpPr/>
            <p:nvPr/>
          </p:nvSpPr>
          <p:spPr>
            <a:xfrm>
              <a:off x="3822900" y="3228575"/>
              <a:ext cx="236850" cy="48400"/>
            </a:xfrm>
            <a:custGeom>
              <a:rect b="b" l="l" r="r" t="t"/>
              <a:pathLst>
                <a:path extrusionOk="0" h="1936" w="9474">
                  <a:moveTo>
                    <a:pt x="4737" y="1"/>
                  </a:moveTo>
                  <a:cubicBezTo>
                    <a:pt x="1835" y="1"/>
                    <a:pt x="1" y="635"/>
                    <a:pt x="1" y="968"/>
                  </a:cubicBezTo>
                  <a:cubicBezTo>
                    <a:pt x="1" y="1302"/>
                    <a:pt x="1835" y="1936"/>
                    <a:pt x="4737" y="1936"/>
                  </a:cubicBezTo>
                  <a:cubicBezTo>
                    <a:pt x="7606" y="1936"/>
                    <a:pt x="9474" y="1302"/>
                    <a:pt x="9474" y="968"/>
                  </a:cubicBezTo>
                  <a:cubicBezTo>
                    <a:pt x="9474"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4"/>
            <p:cNvSpPr/>
            <p:nvPr/>
          </p:nvSpPr>
          <p:spPr>
            <a:xfrm>
              <a:off x="3802875" y="3169375"/>
              <a:ext cx="326100" cy="101775"/>
            </a:xfrm>
            <a:custGeom>
              <a:rect b="b" l="l" r="r" t="t"/>
              <a:pathLst>
                <a:path extrusionOk="0" h="4071" w="13044">
                  <a:moveTo>
                    <a:pt x="6506" y="1"/>
                  </a:moveTo>
                  <a:cubicBezTo>
                    <a:pt x="4437" y="1"/>
                    <a:pt x="2569" y="267"/>
                    <a:pt x="1402" y="701"/>
                  </a:cubicBezTo>
                  <a:lnTo>
                    <a:pt x="1" y="701"/>
                  </a:lnTo>
                  <a:lnTo>
                    <a:pt x="1" y="2202"/>
                  </a:lnTo>
                  <a:cubicBezTo>
                    <a:pt x="1" y="3236"/>
                    <a:pt x="2903" y="4070"/>
                    <a:pt x="6506" y="4070"/>
                  </a:cubicBezTo>
                  <a:cubicBezTo>
                    <a:pt x="10108" y="4070"/>
                    <a:pt x="13044" y="3236"/>
                    <a:pt x="13044" y="2202"/>
                  </a:cubicBezTo>
                  <a:lnTo>
                    <a:pt x="13044" y="701"/>
                  </a:lnTo>
                  <a:lnTo>
                    <a:pt x="11643" y="701"/>
                  </a:lnTo>
                  <a:cubicBezTo>
                    <a:pt x="10442" y="267"/>
                    <a:pt x="8607" y="1"/>
                    <a:pt x="6506"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4"/>
            <p:cNvSpPr/>
            <p:nvPr/>
          </p:nvSpPr>
          <p:spPr>
            <a:xfrm>
              <a:off x="3802875" y="3140200"/>
              <a:ext cx="326100" cy="94250"/>
            </a:xfrm>
            <a:custGeom>
              <a:rect b="b" l="l" r="r" t="t"/>
              <a:pathLst>
                <a:path extrusionOk="0" h="3770" w="13044">
                  <a:moveTo>
                    <a:pt x="6506" y="0"/>
                  </a:moveTo>
                  <a:cubicBezTo>
                    <a:pt x="2903" y="0"/>
                    <a:pt x="1" y="834"/>
                    <a:pt x="1" y="1868"/>
                  </a:cubicBezTo>
                  <a:cubicBezTo>
                    <a:pt x="1" y="2936"/>
                    <a:pt x="2903" y="3769"/>
                    <a:pt x="6506" y="3769"/>
                  </a:cubicBezTo>
                  <a:cubicBezTo>
                    <a:pt x="10108" y="3769"/>
                    <a:pt x="13044" y="2936"/>
                    <a:pt x="13044" y="1868"/>
                  </a:cubicBezTo>
                  <a:cubicBezTo>
                    <a:pt x="13044" y="834"/>
                    <a:pt x="10108" y="0"/>
                    <a:pt x="6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4"/>
            <p:cNvSpPr/>
            <p:nvPr/>
          </p:nvSpPr>
          <p:spPr>
            <a:xfrm>
              <a:off x="3847925" y="3162700"/>
              <a:ext cx="236025" cy="49225"/>
            </a:xfrm>
            <a:custGeom>
              <a:rect b="b" l="l" r="r" t="t"/>
              <a:pathLst>
                <a:path extrusionOk="0" h="1969" w="9441">
                  <a:moveTo>
                    <a:pt x="4704" y="1"/>
                  </a:moveTo>
                  <a:cubicBezTo>
                    <a:pt x="1835" y="1"/>
                    <a:pt x="0" y="635"/>
                    <a:pt x="0" y="968"/>
                  </a:cubicBezTo>
                  <a:cubicBezTo>
                    <a:pt x="0" y="1302"/>
                    <a:pt x="1835" y="1969"/>
                    <a:pt x="4704" y="1969"/>
                  </a:cubicBezTo>
                  <a:cubicBezTo>
                    <a:pt x="7606" y="1969"/>
                    <a:pt x="9440" y="1302"/>
                    <a:pt x="9440" y="968"/>
                  </a:cubicBezTo>
                  <a:cubicBezTo>
                    <a:pt x="9440"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4"/>
            <p:cNvSpPr/>
            <p:nvPr/>
          </p:nvSpPr>
          <p:spPr>
            <a:xfrm>
              <a:off x="3778700" y="3103500"/>
              <a:ext cx="325250" cy="101750"/>
            </a:xfrm>
            <a:custGeom>
              <a:rect b="b" l="l" r="r" t="t"/>
              <a:pathLst>
                <a:path extrusionOk="0" h="4070" w="13010">
                  <a:moveTo>
                    <a:pt x="6505" y="0"/>
                  </a:moveTo>
                  <a:cubicBezTo>
                    <a:pt x="4404" y="0"/>
                    <a:pt x="2569" y="267"/>
                    <a:pt x="1368" y="734"/>
                  </a:cubicBezTo>
                  <a:lnTo>
                    <a:pt x="1" y="734"/>
                  </a:lnTo>
                  <a:lnTo>
                    <a:pt x="1" y="2202"/>
                  </a:lnTo>
                  <a:cubicBezTo>
                    <a:pt x="1" y="3236"/>
                    <a:pt x="2903" y="4070"/>
                    <a:pt x="6505" y="4070"/>
                  </a:cubicBezTo>
                  <a:cubicBezTo>
                    <a:pt x="10108" y="4070"/>
                    <a:pt x="13010" y="3236"/>
                    <a:pt x="13010" y="2202"/>
                  </a:cubicBezTo>
                  <a:lnTo>
                    <a:pt x="13010" y="734"/>
                  </a:lnTo>
                  <a:lnTo>
                    <a:pt x="11642" y="734"/>
                  </a:lnTo>
                  <a:cubicBezTo>
                    <a:pt x="10441" y="301"/>
                    <a:pt x="8573"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4"/>
            <p:cNvSpPr/>
            <p:nvPr/>
          </p:nvSpPr>
          <p:spPr>
            <a:xfrm>
              <a:off x="3778700" y="3074300"/>
              <a:ext cx="325250" cy="94275"/>
            </a:xfrm>
            <a:custGeom>
              <a:rect b="b" l="l" r="r" t="t"/>
              <a:pathLst>
                <a:path extrusionOk="0" h="3771" w="13010">
                  <a:moveTo>
                    <a:pt x="6505" y="1"/>
                  </a:moveTo>
                  <a:cubicBezTo>
                    <a:pt x="2903" y="1"/>
                    <a:pt x="1" y="835"/>
                    <a:pt x="1" y="1902"/>
                  </a:cubicBezTo>
                  <a:cubicBezTo>
                    <a:pt x="1" y="2936"/>
                    <a:pt x="2903" y="3770"/>
                    <a:pt x="6505" y="3770"/>
                  </a:cubicBezTo>
                  <a:cubicBezTo>
                    <a:pt x="10108" y="3770"/>
                    <a:pt x="13010" y="2936"/>
                    <a:pt x="13010" y="1902"/>
                  </a:cubicBezTo>
                  <a:cubicBezTo>
                    <a:pt x="13010"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4"/>
            <p:cNvSpPr/>
            <p:nvPr/>
          </p:nvSpPr>
          <p:spPr>
            <a:xfrm>
              <a:off x="3822900" y="3096825"/>
              <a:ext cx="236850" cy="49225"/>
            </a:xfrm>
            <a:custGeom>
              <a:rect b="b" l="l" r="r" t="t"/>
              <a:pathLst>
                <a:path extrusionOk="0" h="1969" w="9474">
                  <a:moveTo>
                    <a:pt x="4737" y="1"/>
                  </a:moveTo>
                  <a:cubicBezTo>
                    <a:pt x="1835" y="1"/>
                    <a:pt x="1" y="668"/>
                    <a:pt x="1" y="1001"/>
                  </a:cubicBezTo>
                  <a:cubicBezTo>
                    <a:pt x="1" y="1335"/>
                    <a:pt x="1835" y="1969"/>
                    <a:pt x="4737" y="1969"/>
                  </a:cubicBezTo>
                  <a:cubicBezTo>
                    <a:pt x="7606" y="1969"/>
                    <a:pt x="9474" y="1335"/>
                    <a:pt x="9474" y="1001"/>
                  </a:cubicBezTo>
                  <a:cubicBezTo>
                    <a:pt x="9474" y="668"/>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4"/>
            <p:cNvSpPr/>
            <p:nvPr/>
          </p:nvSpPr>
          <p:spPr>
            <a:xfrm>
              <a:off x="3802875" y="3025950"/>
              <a:ext cx="326100" cy="101750"/>
            </a:xfrm>
            <a:custGeom>
              <a:rect b="b" l="l" r="r" t="t"/>
              <a:pathLst>
                <a:path extrusionOk="0" h="4070" w="13044">
                  <a:moveTo>
                    <a:pt x="6506" y="0"/>
                  </a:moveTo>
                  <a:cubicBezTo>
                    <a:pt x="4437" y="0"/>
                    <a:pt x="2569" y="267"/>
                    <a:pt x="1402" y="734"/>
                  </a:cubicBezTo>
                  <a:lnTo>
                    <a:pt x="1" y="734"/>
                  </a:lnTo>
                  <a:lnTo>
                    <a:pt x="1" y="2202"/>
                  </a:lnTo>
                  <a:cubicBezTo>
                    <a:pt x="1" y="3236"/>
                    <a:pt x="2903" y="4070"/>
                    <a:pt x="6506" y="4070"/>
                  </a:cubicBezTo>
                  <a:cubicBezTo>
                    <a:pt x="10108" y="4070"/>
                    <a:pt x="13044" y="3236"/>
                    <a:pt x="13044" y="2202"/>
                  </a:cubicBezTo>
                  <a:lnTo>
                    <a:pt x="13044" y="734"/>
                  </a:lnTo>
                  <a:lnTo>
                    <a:pt x="11643" y="734"/>
                  </a:lnTo>
                  <a:cubicBezTo>
                    <a:pt x="10442" y="267"/>
                    <a:pt x="8607" y="0"/>
                    <a:pt x="6506"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4"/>
            <p:cNvSpPr/>
            <p:nvPr/>
          </p:nvSpPr>
          <p:spPr>
            <a:xfrm>
              <a:off x="3802875" y="2996750"/>
              <a:ext cx="326100" cy="94275"/>
            </a:xfrm>
            <a:custGeom>
              <a:rect b="b" l="l" r="r" t="t"/>
              <a:pathLst>
                <a:path extrusionOk="0" h="3771" w="13044">
                  <a:moveTo>
                    <a:pt x="6506" y="1"/>
                  </a:moveTo>
                  <a:cubicBezTo>
                    <a:pt x="2903" y="1"/>
                    <a:pt x="1" y="835"/>
                    <a:pt x="1" y="1902"/>
                  </a:cubicBezTo>
                  <a:cubicBezTo>
                    <a:pt x="1" y="2936"/>
                    <a:pt x="2903" y="3770"/>
                    <a:pt x="6506" y="3770"/>
                  </a:cubicBezTo>
                  <a:cubicBezTo>
                    <a:pt x="10108" y="3770"/>
                    <a:pt x="13044" y="2936"/>
                    <a:pt x="13044" y="1902"/>
                  </a:cubicBezTo>
                  <a:cubicBezTo>
                    <a:pt x="13044" y="835"/>
                    <a:pt x="10108" y="1"/>
                    <a:pt x="6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4"/>
            <p:cNvSpPr/>
            <p:nvPr/>
          </p:nvSpPr>
          <p:spPr>
            <a:xfrm>
              <a:off x="3847925" y="3019275"/>
              <a:ext cx="236025" cy="49225"/>
            </a:xfrm>
            <a:custGeom>
              <a:rect b="b" l="l" r="r" t="t"/>
              <a:pathLst>
                <a:path extrusionOk="0" h="1969" w="9441">
                  <a:moveTo>
                    <a:pt x="4704" y="0"/>
                  </a:moveTo>
                  <a:cubicBezTo>
                    <a:pt x="1835" y="0"/>
                    <a:pt x="0" y="634"/>
                    <a:pt x="0" y="1001"/>
                  </a:cubicBezTo>
                  <a:cubicBezTo>
                    <a:pt x="0" y="1335"/>
                    <a:pt x="1835" y="1968"/>
                    <a:pt x="4704" y="1968"/>
                  </a:cubicBezTo>
                  <a:cubicBezTo>
                    <a:pt x="7606" y="1968"/>
                    <a:pt x="9440" y="1335"/>
                    <a:pt x="9440" y="1001"/>
                  </a:cubicBezTo>
                  <a:cubicBezTo>
                    <a:pt x="9440" y="634"/>
                    <a:pt x="7606" y="0"/>
                    <a:pt x="4704" y="0"/>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4"/>
            <p:cNvSpPr/>
            <p:nvPr/>
          </p:nvSpPr>
          <p:spPr>
            <a:xfrm>
              <a:off x="3757025" y="2983400"/>
              <a:ext cx="326075" cy="101775"/>
            </a:xfrm>
            <a:custGeom>
              <a:rect b="b" l="l" r="r" t="t"/>
              <a:pathLst>
                <a:path extrusionOk="0" h="4071" w="13043">
                  <a:moveTo>
                    <a:pt x="6505" y="1"/>
                  </a:moveTo>
                  <a:cubicBezTo>
                    <a:pt x="4437" y="1"/>
                    <a:pt x="2569" y="268"/>
                    <a:pt x="1401" y="701"/>
                  </a:cubicBezTo>
                  <a:lnTo>
                    <a:pt x="0" y="701"/>
                  </a:lnTo>
                  <a:lnTo>
                    <a:pt x="0" y="2169"/>
                  </a:lnTo>
                  <a:cubicBezTo>
                    <a:pt x="0" y="3237"/>
                    <a:pt x="2902" y="4071"/>
                    <a:pt x="6505" y="4071"/>
                  </a:cubicBezTo>
                  <a:cubicBezTo>
                    <a:pt x="10108" y="4071"/>
                    <a:pt x="13043" y="3237"/>
                    <a:pt x="13043" y="2169"/>
                  </a:cubicBezTo>
                  <a:lnTo>
                    <a:pt x="13043" y="701"/>
                  </a:lnTo>
                  <a:lnTo>
                    <a:pt x="11642" y="701"/>
                  </a:lnTo>
                  <a:cubicBezTo>
                    <a:pt x="10441" y="268"/>
                    <a:pt x="8606"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4"/>
            <p:cNvSpPr/>
            <p:nvPr/>
          </p:nvSpPr>
          <p:spPr>
            <a:xfrm>
              <a:off x="3757025" y="2954225"/>
              <a:ext cx="326075" cy="94250"/>
            </a:xfrm>
            <a:custGeom>
              <a:rect b="b" l="l" r="r" t="t"/>
              <a:pathLst>
                <a:path extrusionOk="0" h="3770" w="13043">
                  <a:moveTo>
                    <a:pt x="6505" y="0"/>
                  </a:moveTo>
                  <a:cubicBezTo>
                    <a:pt x="2902" y="0"/>
                    <a:pt x="0" y="834"/>
                    <a:pt x="0" y="1868"/>
                  </a:cubicBezTo>
                  <a:cubicBezTo>
                    <a:pt x="0" y="2903"/>
                    <a:pt x="2902" y="3770"/>
                    <a:pt x="6505" y="3770"/>
                  </a:cubicBezTo>
                  <a:cubicBezTo>
                    <a:pt x="10108" y="3770"/>
                    <a:pt x="13043" y="2903"/>
                    <a:pt x="13043" y="1868"/>
                  </a:cubicBezTo>
                  <a:cubicBezTo>
                    <a:pt x="13043"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4"/>
            <p:cNvSpPr/>
            <p:nvPr/>
          </p:nvSpPr>
          <p:spPr>
            <a:xfrm>
              <a:off x="3802050" y="2976750"/>
              <a:ext cx="236025" cy="48375"/>
            </a:xfrm>
            <a:custGeom>
              <a:rect b="b" l="l" r="r" t="t"/>
              <a:pathLst>
                <a:path extrusionOk="0" h="1935" w="9441">
                  <a:moveTo>
                    <a:pt x="4704" y="0"/>
                  </a:moveTo>
                  <a:cubicBezTo>
                    <a:pt x="1835" y="0"/>
                    <a:pt x="1" y="634"/>
                    <a:pt x="1" y="967"/>
                  </a:cubicBezTo>
                  <a:cubicBezTo>
                    <a:pt x="1" y="1301"/>
                    <a:pt x="1835" y="1935"/>
                    <a:pt x="4704" y="1935"/>
                  </a:cubicBezTo>
                  <a:cubicBezTo>
                    <a:pt x="7606" y="1935"/>
                    <a:pt x="9441" y="1301"/>
                    <a:pt x="9441" y="967"/>
                  </a:cubicBezTo>
                  <a:cubicBezTo>
                    <a:pt x="9441" y="634"/>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4"/>
            <p:cNvSpPr/>
            <p:nvPr/>
          </p:nvSpPr>
          <p:spPr>
            <a:xfrm>
              <a:off x="3757025" y="2917525"/>
              <a:ext cx="326075" cy="101775"/>
            </a:xfrm>
            <a:custGeom>
              <a:rect b="b" l="l" r="r" t="t"/>
              <a:pathLst>
                <a:path extrusionOk="0" h="4071" w="13043">
                  <a:moveTo>
                    <a:pt x="6505" y="1"/>
                  </a:moveTo>
                  <a:cubicBezTo>
                    <a:pt x="4437" y="1"/>
                    <a:pt x="2569" y="268"/>
                    <a:pt x="1401" y="735"/>
                  </a:cubicBezTo>
                  <a:lnTo>
                    <a:pt x="0" y="735"/>
                  </a:lnTo>
                  <a:lnTo>
                    <a:pt x="0" y="2202"/>
                  </a:lnTo>
                  <a:cubicBezTo>
                    <a:pt x="0" y="3236"/>
                    <a:pt x="2902" y="4070"/>
                    <a:pt x="6505" y="4070"/>
                  </a:cubicBezTo>
                  <a:cubicBezTo>
                    <a:pt x="10108" y="4070"/>
                    <a:pt x="13043" y="3236"/>
                    <a:pt x="13043" y="2202"/>
                  </a:cubicBezTo>
                  <a:lnTo>
                    <a:pt x="13043" y="735"/>
                  </a:lnTo>
                  <a:lnTo>
                    <a:pt x="11642" y="735"/>
                  </a:lnTo>
                  <a:cubicBezTo>
                    <a:pt x="10441" y="268"/>
                    <a:pt x="8606"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4"/>
            <p:cNvSpPr/>
            <p:nvPr/>
          </p:nvSpPr>
          <p:spPr>
            <a:xfrm>
              <a:off x="3757025" y="2888350"/>
              <a:ext cx="326075" cy="94250"/>
            </a:xfrm>
            <a:custGeom>
              <a:rect b="b" l="l" r="r" t="t"/>
              <a:pathLst>
                <a:path extrusionOk="0" h="3770" w="13043">
                  <a:moveTo>
                    <a:pt x="6505" y="0"/>
                  </a:moveTo>
                  <a:cubicBezTo>
                    <a:pt x="2902" y="0"/>
                    <a:pt x="0" y="834"/>
                    <a:pt x="0" y="1902"/>
                  </a:cubicBezTo>
                  <a:cubicBezTo>
                    <a:pt x="0" y="2936"/>
                    <a:pt x="2902" y="3770"/>
                    <a:pt x="6505" y="3770"/>
                  </a:cubicBezTo>
                  <a:cubicBezTo>
                    <a:pt x="10108" y="3770"/>
                    <a:pt x="13043" y="2936"/>
                    <a:pt x="13043" y="1902"/>
                  </a:cubicBezTo>
                  <a:cubicBezTo>
                    <a:pt x="13043"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4"/>
            <p:cNvSpPr/>
            <p:nvPr/>
          </p:nvSpPr>
          <p:spPr>
            <a:xfrm>
              <a:off x="3802050" y="2910850"/>
              <a:ext cx="236025" cy="49225"/>
            </a:xfrm>
            <a:custGeom>
              <a:rect b="b" l="l" r="r" t="t"/>
              <a:pathLst>
                <a:path extrusionOk="0" h="1969" w="9441">
                  <a:moveTo>
                    <a:pt x="4704" y="1"/>
                  </a:moveTo>
                  <a:cubicBezTo>
                    <a:pt x="1835" y="1"/>
                    <a:pt x="1" y="668"/>
                    <a:pt x="1" y="1002"/>
                  </a:cubicBezTo>
                  <a:cubicBezTo>
                    <a:pt x="1" y="1335"/>
                    <a:pt x="1835" y="1969"/>
                    <a:pt x="4704" y="1969"/>
                  </a:cubicBezTo>
                  <a:cubicBezTo>
                    <a:pt x="7606" y="1969"/>
                    <a:pt x="9441" y="1335"/>
                    <a:pt x="9441" y="1002"/>
                  </a:cubicBezTo>
                  <a:cubicBezTo>
                    <a:pt x="9441" y="668"/>
                    <a:pt x="7606" y="1"/>
                    <a:pt x="4704" y="1"/>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4"/>
            <p:cNvSpPr/>
            <p:nvPr/>
          </p:nvSpPr>
          <p:spPr>
            <a:xfrm>
              <a:off x="3757025" y="2856650"/>
              <a:ext cx="326075" cy="101775"/>
            </a:xfrm>
            <a:custGeom>
              <a:rect b="b" l="l" r="r" t="t"/>
              <a:pathLst>
                <a:path extrusionOk="0" h="4071" w="13043">
                  <a:moveTo>
                    <a:pt x="6505" y="1"/>
                  </a:moveTo>
                  <a:cubicBezTo>
                    <a:pt x="4437" y="1"/>
                    <a:pt x="2569" y="268"/>
                    <a:pt x="1401" y="701"/>
                  </a:cubicBezTo>
                  <a:lnTo>
                    <a:pt x="0" y="701"/>
                  </a:lnTo>
                  <a:lnTo>
                    <a:pt x="0" y="2202"/>
                  </a:lnTo>
                  <a:cubicBezTo>
                    <a:pt x="0" y="3236"/>
                    <a:pt x="2902" y="4070"/>
                    <a:pt x="6505" y="4070"/>
                  </a:cubicBezTo>
                  <a:cubicBezTo>
                    <a:pt x="10108" y="4070"/>
                    <a:pt x="13043" y="3236"/>
                    <a:pt x="13043" y="2202"/>
                  </a:cubicBezTo>
                  <a:lnTo>
                    <a:pt x="13043" y="701"/>
                  </a:lnTo>
                  <a:lnTo>
                    <a:pt x="11642" y="701"/>
                  </a:lnTo>
                  <a:cubicBezTo>
                    <a:pt x="10441" y="268"/>
                    <a:pt x="8606"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4"/>
            <p:cNvSpPr/>
            <p:nvPr/>
          </p:nvSpPr>
          <p:spPr>
            <a:xfrm>
              <a:off x="3757025" y="2827475"/>
              <a:ext cx="326075" cy="94250"/>
            </a:xfrm>
            <a:custGeom>
              <a:rect b="b" l="l" r="r" t="t"/>
              <a:pathLst>
                <a:path extrusionOk="0" h="3770" w="13043">
                  <a:moveTo>
                    <a:pt x="6505" y="0"/>
                  </a:moveTo>
                  <a:cubicBezTo>
                    <a:pt x="2902" y="0"/>
                    <a:pt x="0" y="834"/>
                    <a:pt x="0" y="1868"/>
                  </a:cubicBezTo>
                  <a:cubicBezTo>
                    <a:pt x="0" y="2936"/>
                    <a:pt x="2902" y="3770"/>
                    <a:pt x="6505" y="3770"/>
                  </a:cubicBezTo>
                  <a:cubicBezTo>
                    <a:pt x="10108" y="3770"/>
                    <a:pt x="13043" y="2936"/>
                    <a:pt x="13043" y="1868"/>
                  </a:cubicBezTo>
                  <a:cubicBezTo>
                    <a:pt x="13043"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4"/>
            <p:cNvSpPr/>
            <p:nvPr/>
          </p:nvSpPr>
          <p:spPr>
            <a:xfrm>
              <a:off x="3802050" y="2849975"/>
              <a:ext cx="236025" cy="49225"/>
            </a:xfrm>
            <a:custGeom>
              <a:rect b="b" l="l" r="r" t="t"/>
              <a:pathLst>
                <a:path extrusionOk="0" h="1969" w="9441">
                  <a:moveTo>
                    <a:pt x="4704" y="1"/>
                  </a:moveTo>
                  <a:cubicBezTo>
                    <a:pt x="1835" y="1"/>
                    <a:pt x="1" y="635"/>
                    <a:pt x="1" y="968"/>
                  </a:cubicBezTo>
                  <a:cubicBezTo>
                    <a:pt x="1" y="1302"/>
                    <a:pt x="1835" y="1969"/>
                    <a:pt x="4704" y="1969"/>
                  </a:cubicBezTo>
                  <a:cubicBezTo>
                    <a:pt x="7606" y="1969"/>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4"/>
            <p:cNvSpPr/>
            <p:nvPr/>
          </p:nvSpPr>
          <p:spPr>
            <a:xfrm>
              <a:off x="3717825" y="2790775"/>
              <a:ext cx="325250" cy="101750"/>
            </a:xfrm>
            <a:custGeom>
              <a:rect b="b" l="l" r="r" t="t"/>
              <a:pathLst>
                <a:path extrusionOk="0" h="4070" w="13010">
                  <a:moveTo>
                    <a:pt x="6505" y="0"/>
                  </a:moveTo>
                  <a:cubicBezTo>
                    <a:pt x="4437" y="0"/>
                    <a:pt x="2569" y="301"/>
                    <a:pt x="1368" y="734"/>
                  </a:cubicBezTo>
                  <a:lnTo>
                    <a:pt x="1" y="734"/>
                  </a:lnTo>
                  <a:lnTo>
                    <a:pt x="1" y="2202"/>
                  </a:lnTo>
                  <a:cubicBezTo>
                    <a:pt x="1" y="3236"/>
                    <a:pt x="2903" y="4070"/>
                    <a:pt x="6505" y="4070"/>
                  </a:cubicBezTo>
                  <a:cubicBezTo>
                    <a:pt x="10108" y="4070"/>
                    <a:pt x="13010" y="3236"/>
                    <a:pt x="13010" y="2202"/>
                  </a:cubicBezTo>
                  <a:lnTo>
                    <a:pt x="13010" y="734"/>
                  </a:lnTo>
                  <a:lnTo>
                    <a:pt x="11642" y="734"/>
                  </a:lnTo>
                  <a:cubicBezTo>
                    <a:pt x="10441" y="301"/>
                    <a:pt x="8607"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4"/>
            <p:cNvSpPr/>
            <p:nvPr/>
          </p:nvSpPr>
          <p:spPr>
            <a:xfrm>
              <a:off x="3717825" y="2761575"/>
              <a:ext cx="325250" cy="94275"/>
            </a:xfrm>
            <a:custGeom>
              <a:rect b="b" l="l" r="r" t="t"/>
              <a:pathLst>
                <a:path extrusionOk="0" h="3771" w="13010">
                  <a:moveTo>
                    <a:pt x="6505" y="1"/>
                  </a:moveTo>
                  <a:cubicBezTo>
                    <a:pt x="2903" y="1"/>
                    <a:pt x="1" y="835"/>
                    <a:pt x="1" y="1902"/>
                  </a:cubicBezTo>
                  <a:cubicBezTo>
                    <a:pt x="1" y="2936"/>
                    <a:pt x="2903" y="3770"/>
                    <a:pt x="6505" y="3770"/>
                  </a:cubicBezTo>
                  <a:cubicBezTo>
                    <a:pt x="10108" y="3770"/>
                    <a:pt x="13010" y="2936"/>
                    <a:pt x="13010" y="1902"/>
                  </a:cubicBezTo>
                  <a:cubicBezTo>
                    <a:pt x="13010"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4"/>
            <p:cNvSpPr/>
            <p:nvPr/>
          </p:nvSpPr>
          <p:spPr>
            <a:xfrm>
              <a:off x="3762850" y="2784925"/>
              <a:ext cx="236025" cy="48400"/>
            </a:xfrm>
            <a:custGeom>
              <a:rect b="b" l="l" r="r" t="t"/>
              <a:pathLst>
                <a:path extrusionOk="0" h="1936" w="9441">
                  <a:moveTo>
                    <a:pt x="4704" y="1"/>
                  </a:moveTo>
                  <a:cubicBezTo>
                    <a:pt x="1835" y="1"/>
                    <a:pt x="1" y="635"/>
                    <a:pt x="1" y="968"/>
                  </a:cubicBezTo>
                  <a:cubicBezTo>
                    <a:pt x="1" y="1302"/>
                    <a:pt x="1835" y="1936"/>
                    <a:pt x="4704" y="1936"/>
                  </a:cubicBezTo>
                  <a:cubicBezTo>
                    <a:pt x="7606" y="1936"/>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4"/>
            <p:cNvSpPr/>
            <p:nvPr/>
          </p:nvSpPr>
          <p:spPr>
            <a:xfrm>
              <a:off x="4149800" y="3871550"/>
              <a:ext cx="326100" cy="102600"/>
            </a:xfrm>
            <a:custGeom>
              <a:rect b="b" l="l" r="r" t="t"/>
              <a:pathLst>
                <a:path extrusionOk="0" h="4104" w="13044">
                  <a:moveTo>
                    <a:pt x="6539" y="0"/>
                  </a:moveTo>
                  <a:cubicBezTo>
                    <a:pt x="4437" y="0"/>
                    <a:pt x="2602" y="301"/>
                    <a:pt x="1402" y="734"/>
                  </a:cubicBezTo>
                  <a:lnTo>
                    <a:pt x="1" y="734"/>
                  </a:lnTo>
                  <a:lnTo>
                    <a:pt x="1" y="2202"/>
                  </a:lnTo>
                  <a:cubicBezTo>
                    <a:pt x="1" y="3236"/>
                    <a:pt x="2936" y="4103"/>
                    <a:pt x="6539" y="4103"/>
                  </a:cubicBezTo>
                  <a:cubicBezTo>
                    <a:pt x="10141" y="4103"/>
                    <a:pt x="13043" y="3236"/>
                    <a:pt x="13043" y="2202"/>
                  </a:cubicBezTo>
                  <a:lnTo>
                    <a:pt x="13043" y="734"/>
                  </a:lnTo>
                  <a:lnTo>
                    <a:pt x="11642" y="734"/>
                  </a:lnTo>
                  <a:cubicBezTo>
                    <a:pt x="10475" y="301"/>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4"/>
            <p:cNvSpPr/>
            <p:nvPr/>
          </p:nvSpPr>
          <p:spPr>
            <a:xfrm>
              <a:off x="4149800" y="3842350"/>
              <a:ext cx="326100" cy="95100"/>
            </a:xfrm>
            <a:custGeom>
              <a:rect b="b" l="l" r="r" t="t"/>
              <a:pathLst>
                <a:path extrusionOk="0" h="3804" w="13044">
                  <a:moveTo>
                    <a:pt x="6539" y="1"/>
                  </a:moveTo>
                  <a:cubicBezTo>
                    <a:pt x="2936" y="1"/>
                    <a:pt x="1" y="868"/>
                    <a:pt x="1" y="1902"/>
                  </a:cubicBezTo>
                  <a:cubicBezTo>
                    <a:pt x="1" y="2936"/>
                    <a:pt x="2936" y="3804"/>
                    <a:pt x="6539" y="3804"/>
                  </a:cubicBezTo>
                  <a:cubicBezTo>
                    <a:pt x="10141" y="3804"/>
                    <a:pt x="13043" y="2936"/>
                    <a:pt x="13043" y="1902"/>
                  </a:cubicBezTo>
                  <a:cubicBezTo>
                    <a:pt x="13043" y="868"/>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4"/>
            <p:cNvSpPr/>
            <p:nvPr/>
          </p:nvSpPr>
          <p:spPr>
            <a:xfrm>
              <a:off x="4194825" y="3865700"/>
              <a:ext cx="236025" cy="48400"/>
            </a:xfrm>
            <a:custGeom>
              <a:rect b="b" l="l" r="r" t="t"/>
              <a:pathLst>
                <a:path extrusionOk="0" h="1936" w="9441">
                  <a:moveTo>
                    <a:pt x="4738" y="1"/>
                  </a:moveTo>
                  <a:cubicBezTo>
                    <a:pt x="1835" y="1"/>
                    <a:pt x="1" y="635"/>
                    <a:pt x="1" y="968"/>
                  </a:cubicBezTo>
                  <a:cubicBezTo>
                    <a:pt x="1" y="1302"/>
                    <a:pt x="1835" y="1936"/>
                    <a:pt x="4738" y="1936"/>
                  </a:cubicBezTo>
                  <a:cubicBezTo>
                    <a:pt x="7606" y="1936"/>
                    <a:pt x="9441" y="1302"/>
                    <a:pt x="9441" y="968"/>
                  </a:cubicBezTo>
                  <a:cubicBezTo>
                    <a:pt x="9441" y="635"/>
                    <a:pt x="7606" y="1"/>
                    <a:pt x="4738"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4"/>
            <p:cNvSpPr/>
            <p:nvPr/>
          </p:nvSpPr>
          <p:spPr>
            <a:xfrm>
              <a:off x="4149800" y="3798150"/>
              <a:ext cx="326100" cy="101775"/>
            </a:xfrm>
            <a:custGeom>
              <a:rect b="b" l="l" r="r" t="t"/>
              <a:pathLst>
                <a:path extrusionOk="0" h="4071" w="13044">
                  <a:moveTo>
                    <a:pt x="6539" y="1"/>
                  </a:moveTo>
                  <a:cubicBezTo>
                    <a:pt x="4437" y="1"/>
                    <a:pt x="2602" y="268"/>
                    <a:pt x="1402" y="701"/>
                  </a:cubicBezTo>
                  <a:lnTo>
                    <a:pt x="1" y="701"/>
                  </a:lnTo>
                  <a:lnTo>
                    <a:pt x="1" y="2203"/>
                  </a:lnTo>
                  <a:cubicBezTo>
                    <a:pt x="1" y="3237"/>
                    <a:pt x="2936" y="4071"/>
                    <a:pt x="6539" y="4071"/>
                  </a:cubicBezTo>
                  <a:cubicBezTo>
                    <a:pt x="10141" y="4071"/>
                    <a:pt x="13043" y="3237"/>
                    <a:pt x="13043" y="2203"/>
                  </a:cubicBezTo>
                  <a:lnTo>
                    <a:pt x="13043" y="701"/>
                  </a:lnTo>
                  <a:lnTo>
                    <a:pt x="11642" y="701"/>
                  </a:lnTo>
                  <a:cubicBezTo>
                    <a:pt x="10475" y="268"/>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4"/>
            <p:cNvSpPr/>
            <p:nvPr/>
          </p:nvSpPr>
          <p:spPr>
            <a:xfrm>
              <a:off x="4149800" y="3768975"/>
              <a:ext cx="326100" cy="94250"/>
            </a:xfrm>
            <a:custGeom>
              <a:rect b="b" l="l" r="r" t="t"/>
              <a:pathLst>
                <a:path extrusionOk="0" h="3770" w="13044">
                  <a:moveTo>
                    <a:pt x="6539" y="0"/>
                  </a:moveTo>
                  <a:cubicBezTo>
                    <a:pt x="2936" y="0"/>
                    <a:pt x="1" y="834"/>
                    <a:pt x="1" y="1868"/>
                  </a:cubicBezTo>
                  <a:cubicBezTo>
                    <a:pt x="1" y="2936"/>
                    <a:pt x="2936" y="3770"/>
                    <a:pt x="6539" y="3770"/>
                  </a:cubicBezTo>
                  <a:cubicBezTo>
                    <a:pt x="10141" y="3770"/>
                    <a:pt x="13043" y="2936"/>
                    <a:pt x="13043" y="1868"/>
                  </a:cubicBezTo>
                  <a:cubicBezTo>
                    <a:pt x="13043" y="834"/>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4"/>
            <p:cNvSpPr/>
            <p:nvPr/>
          </p:nvSpPr>
          <p:spPr>
            <a:xfrm>
              <a:off x="4194825" y="3791500"/>
              <a:ext cx="236025" cy="49225"/>
            </a:xfrm>
            <a:custGeom>
              <a:rect b="b" l="l" r="r" t="t"/>
              <a:pathLst>
                <a:path extrusionOk="0" h="1969" w="9441">
                  <a:moveTo>
                    <a:pt x="4738" y="0"/>
                  </a:moveTo>
                  <a:cubicBezTo>
                    <a:pt x="1835" y="0"/>
                    <a:pt x="1" y="634"/>
                    <a:pt x="1" y="967"/>
                  </a:cubicBezTo>
                  <a:cubicBezTo>
                    <a:pt x="1" y="1301"/>
                    <a:pt x="1835" y="1968"/>
                    <a:pt x="4738" y="1968"/>
                  </a:cubicBezTo>
                  <a:cubicBezTo>
                    <a:pt x="7606" y="1968"/>
                    <a:pt x="9441" y="1301"/>
                    <a:pt x="9441" y="967"/>
                  </a:cubicBezTo>
                  <a:cubicBezTo>
                    <a:pt x="9441" y="634"/>
                    <a:pt x="7606" y="0"/>
                    <a:pt x="4738"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4"/>
            <p:cNvSpPr/>
            <p:nvPr/>
          </p:nvSpPr>
          <p:spPr>
            <a:xfrm>
              <a:off x="4149800" y="3723950"/>
              <a:ext cx="326100" cy="102600"/>
            </a:xfrm>
            <a:custGeom>
              <a:rect b="b" l="l" r="r" t="t"/>
              <a:pathLst>
                <a:path extrusionOk="0" h="4104" w="13044">
                  <a:moveTo>
                    <a:pt x="6539" y="0"/>
                  </a:moveTo>
                  <a:cubicBezTo>
                    <a:pt x="4437" y="0"/>
                    <a:pt x="2602" y="300"/>
                    <a:pt x="1402" y="734"/>
                  </a:cubicBezTo>
                  <a:lnTo>
                    <a:pt x="1" y="734"/>
                  </a:lnTo>
                  <a:lnTo>
                    <a:pt x="1" y="2202"/>
                  </a:lnTo>
                  <a:cubicBezTo>
                    <a:pt x="1" y="3236"/>
                    <a:pt x="2936" y="4103"/>
                    <a:pt x="6539" y="4103"/>
                  </a:cubicBezTo>
                  <a:cubicBezTo>
                    <a:pt x="10141" y="4103"/>
                    <a:pt x="13043" y="3236"/>
                    <a:pt x="13043" y="2202"/>
                  </a:cubicBezTo>
                  <a:lnTo>
                    <a:pt x="13043" y="734"/>
                  </a:lnTo>
                  <a:lnTo>
                    <a:pt x="11642" y="734"/>
                  </a:lnTo>
                  <a:cubicBezTo>
                    <a:pt x="10475" y="300"/>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4"/>
            <p:cNvSpPr/>
            <p:nvPr/>
          </p:nvSpPr>
          <p:spPr>
            <a:xfrm>
              <a:off x="4149800" y="3694750"/>
              <a:ext cx="326100" cy="94250"/>
            </a:xfrm>
            <a:custGeom>
              <a:rect b="b" l="l" r="r" t="t"/>
              <a:pathLst>
                <a:path extrusionOk="0" h="3770" w="13044">
                  <a:moveTo>
                    <a:pt x="6539" y="1"/>
                  </a:moveTo>
                  <a:cubicBezTo>
                    <a:pt x="2936" y="1"/>
                    <a:pt x="1" y="868"/>
                    <a:pt x="1" y="1902"/>
                  </a:cubicBezTo>
                  <a:cubicBezTo>
                    <a:pt x="1" y="2936"/>
                    <a:pt x="2936" y="3770"/>
                    <a:pt x="6539" y="3770"/>
                  </a:cubicBezTo>
                  <a:cubicBezTo>
                    <a:pt x="10141" y="3770"/>
                    <a:pt x="13043" y="2936"/>
                    <a:pt x="13043" y="1902"/>
                  </a:cubicBezTo>
                  <a:cubicBezTo>
                    <a:pt x="13043" y="868"/>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4"/>
            <p:cNvSpPr/>
            <p:nvPr/>
          </p:nvSpPr>
          <p:spPr>
            <a:xfrm>
              <a:off x="4194825" y="3718100"/>
              <a:ext cx="236025" cy="48400"/>
            </a:xfrm>
            <a:custGeom>
              <a:rect b="b" l="l" r="r" t="t"/>
              <a:pathLst>
                <a:path extrusionOk="0" h="1936" w="9441">
                  <a:moveTo>
                    <a:pt x="4738" y="1"/>
                  </a:moveTo>
                  <a:cubicBezTo>
                    <a:pt x="1835" y="1"/>
                    <a:pt x="1" y="634"/>
                    <a:pt x="1" y="968"/>
                  </a:cubicBezTo>
                  <a:cubicBezTo>
                    <a:pt x="1" y="1302"/>
                    <a:pt x="1835" y="1935"/>
                    <a:pt x="4738" y="1935"/>
                  </a:cubicBezTo>
                  <a:cubicBezTo>
                    <a:pt x="7606" y="1935"/>
                    <a:pt x="9441" y="1302"/>
                    <a:pt x="9441" y="968"/>
                  </a:cubicBezTo>
                  <a:cubicBezTo>
                    <a:pt x="9441" y="634"/>
                    <a:pt x="7606" y="1"/>
                    <a:pt x="4738"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4"/>
            <p:cNvSpPr/>
            <p:nvPr/>
          </p:nvSpPr>
          <p:spPr>
            <a:xfrm>
              <a:off x="4149800" y="3650550"/>
              <a:ext cx="326100" cy="101775"/>
            </a:xfrm>
            <a:custGeom>
              <a:rect b="b" l="l" r="r" t="t"/>
              <a:pathLst>
                <a:path extrusionOk="0" h="4071" w="13044">
                  <a:moveTo>
                    <a:pt x="6539" y="1"/>
                  </a:moveTo>
                  <a:cubicBezTo>
                    <a:pt x="4437" y="1"/>
                    <a:pt x="2602" y="268"/>
                    <a:pt x="1402" y="701"/>
                  </a:cubicBezTo>
                  <a:lnTo>
                    <a:pt x="1" y="701"/>
                  </a:lnTo>
                  <a:lnTo>
                    <a:pt x="1" y="2169"/>
                  </a:lnTo>
                  <a:cubicBezTo>
                    <a:pt x="1" y="3236"/>
                    <a:pt x="2936" y="4070"/>
                    <a:pt x="6539" y="4070"/>
                  </a:cubicBezTo>
                  <a:cubicBezTo>
                    <a:pt x="10141" y="4070"/>
                    <a:pt x="13043" y="3236"/>
                    <a:pt x="13043" y="2169"/>
                  </a:cubicBezTo>
                  <a:lnTo>
                    <a:pt x="13043" y="701"/>
                  </a:lnTo>
                  <a:lnTo>
                    <a:pt x="11642" y="701"/>
                  </a:lnTo>
                  <a:cubicBezTo>
                    <a:pt x="10475" y="268"/>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4"/>
            <p:cNvSpPr/>
            <p:nvPr/>
          </p:nvSpPr>
          <p:spPr>
            <a:xfrm>
              <a:off x="4149800" y="3621375"/>
              <a:ext cx="326100" cy="94250"/>
            </a:xfrm>
            <a:custGeom>
              <a:rect b="b" l="l" r="r" t="t"/>
              <a:pathLst>
                <a:path extrusionOk="0" h="3770" w="13044">
                  <a:moveTo>
                    <a:pt x="6539" y="0"/>
                  </a:moveTo>
                  <a:cubicBezTo>
                    <a:pt x="2936" y="0"/>
                    <a:pt x="1" y="834"/>
                    <a:pt x="1" y="1868"/>
                  </a:cubicBezTo>
                  <a:cubicBezTo>
                    <a:pt x="1" y="2902"/>
                    <a:pt x="2936" y="3770"/>
                    <a:pt x="6539" y="3770"/>
                  </a:cubicBezTo>
                  <a:cubicBezTo>
                    <a:pt x="10141" y="3770"/>
                    <a:pt x="13043" y="2902"/>
                    <a:pt x="13043" y="1868"/>
                  </a:cubicBezTo>
                  <a:cubicBezTo>
                    <a:pt x="13043" y="834"/>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4"/>
            <p:cNvSpPr/>
            <p:nvPr/>
          </p:nvSpPr>
          <p:spPr>
            <a:xfrm>
              <a:off x="4194825" y="3643875"/>
              <a:ext cx="236025" cy="48400"/>
            </a:xfrm>
            <a:custGeom>
              <a:rect b="b" l="l" r="r" t="t"/>
              <a:pathLst>
                <a:path extrusionOk="0" h="1936" w="9441">
                  <a:moveTo>
                    <a:pt x="4738" y="1"/>
                  </a:moveTo>
                  <a:cubicBezTo>
                    <a:pt x="1835" y="1"/>
                    <a:pt x="1" y="635"/>
                    <a:pt x="1" y="968"/>
                  </a:cubicBezTo>
                  <a:cubicBezTo>
                    <a:pt x="1" y="1302"/>
                    <a:pt x="1835" y="1936"/>
                    <a:pt x="4738" y="1936"/>
                  </a:cubicBezTo>
                  <a:cubicBezTo>
                    <a:pt x="7606" y="1936"/>
                    <a:pt x="9441" y="1302"/>
                    <a:pt x="9441" y="968"/>
                  </a:cubicBezTo>
                  <a:cubicBezTo>
                    <a:pt x="9441" y="635"/>
                    <a:pt x="7606" y="1"/>
                    <a:pt x="4738" y="1"/>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4"/>
            <p:cNvSpPr/>
            <p:nvPr/>
          </p:nvSpPr>
          <p:spPr>
            <a:xfrm>
              <a:off x="4149800" y="3576325"/>
              <a:ext cx="326100" cy="101775"/>
            </a:xfrm>
            <a:custGeom>
              <a:rect b="b" l="l" r="r" t="t"/>
              <a:pathLst>
                <a:path extrusionOk="0" h="4071" w="13044">
                  <a:moveTo>
                    <a:pt x="6539" y="1"/>
                  </a:moveTo>
                  <a:cubicBezTo>
                    <a:pt x="4437" y="1"/>
                    <a:pt x="2602" y="268"/>
                    <a:pt x="1402" y="735"/>
                  </a:cubicBezTo>
                  <a:lnTo>
                    <a:pt x="1" y="735"/>
                  </a:lnTo>
                  <a:lnTo>
                    <a:pt x="1" y="2202"/>
                  </a:lnTo>
                  <a:cubicBezTo>
                    <a:pt x="1" y="3237"/>
                    <a:pt x="2936" y="4071"/>
                    <a:pt x="6539" y="4071"/>
                  </a:cubicBezTo>
                  <a:cubicBezTo>
                    <a:pt x="10141" y="4071"/>
                    <a:pt x="13043" y="3237"/>
                    <a:pt x="13043" y="2202"/>
                  </a:cubicBezTo>
                  <a:lnTo>
                    <a:pt x="13043" y="735"/>
                  </a:lnTo>
                  <a:lnTo>
                    <a:pt x="11642" y="735"/>
                  </a:lnTo>
                  <a:cubicBezTo>
                    <a:pt x="10475" y="268"/>
                    <a:pt x="8607" y="1"/>
                    <a:pt x="6539" y="1"/>
                  </a:cubicBezTo>
                  <a:close/>
                </a:path>
              </a:pathLst>
            </a:custGeom>
            <a:solidFill>
              <a:srgbClr val="FE8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4"/>
            <p:cNvSpPr/>
            <p:nvPr/>
          </p:nvSpPr>
          <p:spPr>
            <a:xfrm>
              <a:off x="4149800" y="3547150"/>
              <a:ext cx="326100" cy="94250"/>
            </a:xfrm>
            <a:custGeom>
              <a:rect b="b" l="l" r="r" t="t"/>
              <a:pathLst>
                <a:path extrusionOk="0" h="3770" w="13044">
                  <a:moveTo>
                    <a:pt x="6539" y="0"/>
                  </a:moveTo>
                  <a:cubicBezTo>
                    <a:pt x="2936" y="0"/>
                    <a:pt x="1" y="834"/>
                    <a:pt x="1" y="1902"/>
                  </a:cubicBezTo>
                  <a:cubicBezTo>
                    <a:pt x="1" y="2936"/>
                    <a:pt x="2936" y="3770"/>
                    <a:pt x="6539" y="3770"/>
                  </a:cubicBezTo>
                  <a:cubicBezTo>
                    <a:pt x="10141" y="3770"/>
                    <a:pt x="13043" y="2936"/>
                    <a:pt x="13043" y="1902"/>
                  </a:cubicBezTo>
                  <a:cubicBezTo>
                    <a:pt x="13043" y="834"/>
                    <a:pt x="10141" y="0"/>
                    <a:pt x="6539" y="0"/>
                  </a:cubicBezTo>
                  <a:close/>
                </a:path>
              </a:pathLst>
            </a:custGeom>
            <a:solidFill>
              <a:srgbClr val="F6D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4"/>
            <p:cNvSpPr/>
            <p:nvPr/>
          </p:nvSpPr>
          <p:spPr>
            <a:xfrm>
              <a:off x="4194825" y="3569675"/>
              <a:ext cx="236025" cy="49225"/>
            </a:xfrm>
            <a:custGeom>
              <a:rect b="b" l="l" r="r" t="t"/>
              <a:pathLst>
                <a:path extrusionOk="0" h="1969" w="9441">
                  <a:moveTo>
                    <a:pt x="4738" y="0"/>
                  </a:moveTo>
                  <a:cubicBezTo>
                    <a:pt x="1835" y="0"/>
                    <a:pt x="1" y="667"/>
                    <a:pt x="1" y="1001"/>
                  </a:cubicBezTo>
                  <a:cubicBezTo>
                    <a:pt x="1" y="1334"/>
                    <a:pt x="1835" y="1968"/>
                    <a:pt x="4738" y="1968"/>
                  </a:cubicBezTo>
                  <a:cubicBezTo>
                    <a:pt x="7606" y="1968"/>
                    <a:pt x="9441" y="1334"/>
                    <a:pt x="9441" y="1001"/>
                  </a:cubicBezTo>
                  <a:cubicBezTo>
                    <a:pt x="9441" y="667"/>
                    <a:pt x="7606" y="0"/>
                    <a:pt x="4738" y="0"/>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4"/>
            <p:cNvSpPr/>
            <p:nvPr/>
          </p:nvSpPr>
          <p:spPr>
            <a:xfrm>
              <a:off x="4149800" y="3502125"/>
              <a:ext cx="326100" cy="102600"/>
            </a:xfrm>
            <a:custGeom>
              <a:rect b="b" l="l" r="r" t="t"/>
              <a:pathLst>
                <a:path extrusionOk="0" h="4104" w="13044">
                  <a:moveTo>
                    <a:pt x="6539" y="0"/>
                  </a:moveTo>
                  <a:cubicBezTo>
                    <a:pt x="4437" y="0"/>
                    <a:pt x="2602" y="300"/>
                    <a:pt x="1402" y="734"/>
                  </a:cubicBezTo>
                  <a:lnTo>
                    <a:pt x="1" y="734"/>
                  </a:lnTo>
                  <a:lnTo>
                    <a:pt x="1" y="2202"/>
                  </a:lnTo>
                  <a:cubicBezTo>
                    <a:pt x="1" y="3236"/>
                    <a:pt x="2936" y="4103"/>
                    <a:pt x="6539" y="4103"/>
                  </a:cubicBezTo>
                  <a:cubicBezTo>
                    <a:pt x="10141" y="4103"/>
                    <a:pt x="13043" y="3236"/>
                    <a:pt x="13043" y="2202"/>
                  </a:cubicBezTo>
                  <a:lnTo>
                    <a:pt x="13043" y="734"/>
                  </a:lnTo>
                  <a:lnTo>
                    <a:pt x="11642" y="734"/>
                  </a:lnTo>
                  <a:cubicBezTo>
                    <a:pt x="10475" y="300"/>
                    <a:pt x="8607" y="0"/>
                    <a:pt x="6539" y="0"/>
                  </a:cubicBezTo>
                  <a:close/>
                </a:path>
              </a:pathLst>
            </a:custGeom>
            <a:solidFill>
              <a:srgbClr val="FE8F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4"/>
            <p:cNvSpPr/>
            <p:nvPr/>
          </p:nvSpPr>
          <p:spPr>
            <a:xfrm>
              <a:off x="4149800" y="3472925"/>
              <a:ext cx="326100" cy="95100"/>
            </a:xfrm>
            <a:custGeom>
              <a:rect b="b" l="l" r="r" t="t"/>
              <a:pathLst>
                <a:path extrusionOk="0" h="3804" w="13044">
                  <a:moveTo>
                    <a:pt x="6539" y="1"/>
                  </a:moveTo>
                  <a:cubicBezTo>
                    <a:pt x="2936" y="1"/>
                    <a:pt x="1" y="868"/>
                    <a:pt x="1" y="1902"/>
                  </a:cubicBezTo>
                  <a:cubicBezTo>
                    <a:pt x="1" y="2936"/>
                    <a:pt x="2936" y="3803"/>
                    <a:pt x="6539" y="3803"/>
                  </a:cubicBezTo>
                  <a:cubicBezTo>
                    <a:pt x="10141" y="3803"/>
                    <a:pt x="13043" y="2936"/>
                    <a:pt x="13043" y="1902"/>
                  </a:cubicBezTo>
                  <a:cubicBezTo>
                    <a:pt x="13043" y="868"/>
                    <a:pt x="10141" y="1"/>
                    <a:pt x="6539" y="1"/>
                  </a:cubicBezTo>
                  <a:close/>
                </a:path>
              </a:pathLst>
            </a:custGeom>
            <a:solidFill>
              <a:srgbClr val="F6D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4"/>
            <p:cNvSpPr/>
            <p:nvPr/>
          </p:nvSpPr>
          <p:spPr>
            <a:xfrm>
              <a:off x="4194825" y="3496275"/>
              <a:ext cx="236025" cy="48400"/>
            </a:xfrm>
            <a:custGeom>
              <a:rect b="b" l="l" r="r" t="t"/>
              <a:pathLst>
                <a:path extrusionOk="0" h="1936" w="9441">
                  <a:moveTo>
                    <a:pt x="4738" y="1"/>
                  </a:moveTo>
                  <a:cubicBezTo>
                    <a:pt x="1835" y="1"/>
                    <a:pt x="1" y="634"/>
                    <a:pt x="1" y="968"/>
                  </a:cubicBezTo>
                  <a:cubicBezTo>
                    <a:pt x="1" y="1302"/>
                    <a:pt x="1835" y="1935"/>
                    <a:pt x="4738" y="1935"/>
                  </a:cubicBezTo>
                  <a:cubicBezTo>
                    <a:pt x="7606" y="1935"/>
                    <a:pt x="9441" y="1302"/>
                    <a:pt x="9441" y="968"/>
                  </a:cubicBezTo>
                  <a:cubicBezTo>
                    <a:pt x="9441" y="634"/>
                    <a:pt x="7606" y="1"/>
                    <a:pt x="4738" y="1"/>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4"/>
            <p:cNvSpPr/>
            <p:nvPr/>
          </p:nvSpPr>
          <p:spPr>
            <a:xfrm>
              <a:off x="4149800" y="3428725"/>
              <a:ext cx="326100" cy="101775"/>
            </a:xfrm>
            <a:custGeom>
              <a:rect b="b" l="l" r="r" t="t"/>
              <a:pathLst>
                <a:path extrusionOk="0" h="4071" w="13044">
                  <a:moveTo>
                    <a:pt x="6539" y="1"/>
                  </a:moveTo>
                  <a:cubicBezTo>
                    <a:pt x="4437" y="1"/>
                    <a:pt x="2602" y="268"/>
                    <a:pt x="1402" y="701"/>
                  </a:cubicBezTo>
                  <a:lnTo>
                    <a:pt x="1" y="701"/>
                  </a:lnTo>
                  <a:lnTo>
                    <a:pt x="1" y="2202"/>
                  </a:lnTo>
                  <a:cubicBezTo>
                    <a:pt x="1" y="3236"/>
                    <a:pt x="2936" y="4070"/>
                    <a:pt x="6539" y="4070"/>
                  </a:cubicBezTo>
                  <a:cubicBezTo>
                    <a:pt x="10141" y="4070"/>
                    <a:pt x="13043" y="3236"/>
                    <a:pt x="13043" y="2202"/>
                  </a:cubicBezTo>
                  <a:lnTo>
                    <a:pt x="13043" y="701"/>
                  </a:lnTo>
                  <a:lnTo>
                    <a:pt x="11642" y="701"/>
                  </a:lnTo>
                  <a:cubicBezTo>
                    <a:pt x="10475" y="268"/>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4"/>
            <p:cNvSpPr/>
            <p:nvPr/>
          </p:nvSpPr>
          <p:spPr>
            <a:xfrm>
              <a:off x="4149800" y="3399550"/>
              <a:ext cx="326100" cy="94250"/>
            </a:xfrm>
            <a:custGeom>
              <a:rect b="b" l="l" r="r" t="t"/>
              <a:pathLst>
                <a:path extrusionOk="0" h="3770" w="13044">
                  <a:moveTo>
                    <a:pt x="6539" y="0"/>
                  </a:moveTo>
                  <a:cubicBezTo>
                    <a:pt x="2936" y="0"/>
                    <a:pt x="1" y="834"/>
                    <a:pt x="1" y="1868"/>
                  </a:cubicBezTo>
                  <a:cubicBezTo>
                    <a:pt x="1" y="2936"/>
                    <a:pt x="2936" y="3770"/>
                    <a:pt x="6539" y="3770"/>
                  </a:cubicBezTo>
                  <a:cubicBezTo>
                    <a:pt x="10141" y="3770"/>
                    <a:pt x="13043" y="2936"/>
                    <a:pt x="13043" y="1868"/>
                  </a:cubicBezTo>
                  <a:cubicBezTo>
                    <a:pt x="13043" y="834"/>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4"/>
            <p:cNvSpPr/>
            <p:nvPr/>
          </p:nvSpPr>
          <p:spPr>
            <a:xfrm>
              <a:off x="4194825" y="3422050"/>
              <a:ext cx="236025" cy="49225"/>
            </a:xfrm>
            <a:custGeom>
              <a:rect b="b" l="l" r="r" t="t"/>
              <a:pathLst>
                <a:path extrusionOk="0" h="1969" w="9441">
                  <a:moveTo>
                    <a:pt x="4738" y="1"/>
                  </a:moveTo>
                  <a:cubicBezTo>
                    <a:pt x="1835" y="1"/>
                    <a:pt x="1" y="635"/>
                    <a:pt x="1" y="968"/>
                  </a:cubicBezTo>
                  <a:cubicBezTo>
                    <a:pt x="1" y="1302"/>
                    <a:pt x="1835" y="1969"/>
                    <a:pt x="4738" y="1969"/>
                  </a:cubicBezTo>
                  <a:cubicBezTo>
                    <a:pt x="7606" y="1969"/>
                    <a:pt x="9441" y="1302"/>
                    <a:pt x="9441" y="968"/>
                  </a:cubicBezTo>
                  <a:cubicBezTo>
                    <a:pt x="9441" y="635"/>
                    <a:pt x="7606" y="1"/>
                    <a:pt x="4738"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4"/>
            <p:cNvSpPr/>
            <p:nvPr/>
          </p:nvSpPr>
          <p:spPr>
            <a:xfrm>
              <a:off x="4149800" y="3354500"/>
              <a:ext cx="326100" cy="102600"/>
            </a:xfrm>
            <a:custGeom>
              <a:rect b="b" l="l" r="r" t="t"/>
              <a:pathLst>
                <a:path extrusionOk="0" h="4104" w="13044">
                  <a:moveTo>
                    <a:pt x="6539" y="1"/>
                  </a:moveTo>
                  <a:cubicBezTo>
                    <a:pt x="4437" y="1"/>
                    <a:pt x="2602" y="301"/>
                    <a:pt x="1402" y="735"/>
                  </a:cubicBezTo>
                  <a:lnTo>
                    <a:pt x="1" y="735"/>
                  </a:lnTo>
                  <a:lnTo>
                    <a:pt x="1" y="2202"/>
                  </a:lnTo>
                  <a:cubicBezTo>
                    <a:pt x="1" y="3237"/>
                    <a:pt x="2936" y="4104"/>
                    <a:pt x="6539" y="4104"/>
                  </a:cubicBezTo>
                  <a:cubicBezTo>
                    <a:pt x="10141" y="4104"/>
                    <a:pt x="13043" y="3237"/>
                    <a:pt x="13043" y="2202"/>
                  </a:cubicBezTo>
                  <a:lnTo>
                    <a:pt x="13043" y="735"/>
                  </a:lnTo>
                  <a:lnTo>
                    <a:pt x="11642"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4"/>
            <p:cNvSpPr/>
            <p:nvPr/>
          </p:nvSpPr>
          <p:spPr>
            <a:xfrm>
              <a:off x="4149800" y="3325325"/>
              <a:ext cx="326100" cy="94250"/>
            </a:xfrm>
            <a:custGeom>
              <a:rect b="b" l="l" r="r" t="t"/>
              <a:pathLst>
                <a:path extrusionOk="0" h="3770" w="13044">
                  <a:moveTo>
                    <a:pt x="6539" y="0"/>
                  </a:moveTo>
                  <a:cubicBezTo>
                    <a:pt x="2936" y="0"/>
                    <a:pt x="1" y="868"/>
                    <a:pt x="1" y="1902"/>
                  </a:cubicBezTo>
                  <a:cubicBezTo>
                    <a:pt x="1" y="2936"/>
                    <a:pt x="2936" y="3770"/>
                    <a:pt x="6539" y="3770"/>
                  </a:cubicBezTo>
                  <a:cubicBezTo>
                    <a:pt x="10141" y="3770"/>
                    <a:pt x="13043" y="2936"/>
                    <a:pt x="13043" y="1902"/>
                  </a:cubicBezTo>
                  <a:cubicBezTo>
                    <a:pt x="13043" y="868"/>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4"/>
            <p:cNvSpPr/>
            <p:nvPr/>
          </p:nvSpPr>
          <p:spPr>
            <a:xfrm>
              <a:off x="4194825" y="3348675"/>
              <a:ext cx="236025" cy="48400"/>
            </a:xfrm>
            <a:custGeom>
              <a:rect b="b" l="l" r="r" t="t"/>
              <a:pathLst>
                <a:path extrusionOk="0" h="1936" w="9441">
                  <a:moveTo>
                    <a:pt x="4738" y="0"/>
                  </a:moveTo>
                  <a:cubicBezTo>
                    <a:pt x="1835" y="0"/>
                    <a:pt x="1" y="634"/>
                    <a:pt x="1" y="968"/>
                  </a:cubicBezTo>
                  <a:cubicBezTo>
                    <a:pt x="1" y="1301"/>
                    <a:pt x="1835" y="1935"/>
                    <a:pt x="4738" y="1935"/>
                  </a:cubicBezTo>
                  <a:cubicBezTo>
                    <a:pt x="7606" y="1935"/>
                    <a:pt x="9441" y="1301"/>
                    <a:pt x="9441" y="968"/>
                  </a:cubicBezTo>
                  <a:cubicBezTo>
                    <a:pt x="9441" y="634"/>
                    <a:pt x="7606" y="0"/>
                    <a:pt x="4738"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4"/>
            <p:cNvSpPr/>
            <p:nvPr/>
          </p:nvSpPr>
          <p:spPr>
            <a:xfrm>
              <a:off x="3375075" y="3359100"/>
              <a:ext cx="1216725" cy="754375"/>
            </a:xfrm>
            <a:custGeom>
              <a:rect b="b" l="l" r="r" t="t"/>
              <a:pathLst>
                <a:path extrusionOk="0" h="30175" w="48669">
                  <a:moveTo>
                    <a:pt x="33742" y="0"/>
                  </a:moveTo>
                  <a:cubicBezTo>
                    <a:pt x="33660" y="0"/>
                    <a:pt x="33576" y="6"/>
                    <a:pt x="33491" y="17"/>
                  </a:cubicBezTo>
                  <a:cubicBezTo>
                    <a:pt x="29188" y="751"/>
                    <a:pt x="14311" y="5221"/>
                    <a:pt x="968" y="15762"/>
                  </a:cubicBezTo>
                  <a:cubicBezTo>
                    <a:pt x="67" y="16496"/>
                    <a:pt x="1" y="17897"/>
                    <a:pt x="935" y="18630"/>
                  </a:cubicBezTo>
                  <a:lnTo>
                    <a:pt x="15545" y="29805"/>
                  </a:lnTo>
                  <a:cubicBezTo>
                    <a:pt x="15853" y="30054"/>
                    <a:pt x="16219" y="30175"/>
                    <a:pt x="16583" y="30175"/>
                  </a:cubicBezTo>
                  <a:cubicBezTo>
                    <a:pt x="17048" y="30175"/>
                    <a:pt x="17510" y="29979"/>
                    <a:pt x="17847" y="29605"/>
                  </a:cubicBezTo>
                  <a:cubicBezTo>
                    <a:pt x="20949" y="26102"/>
                    <a:pt x="30889" y="16062"/>
                    <a:pt x="46934" y="11759"/>
                  </a:cubicBezTo>
                  <a:cubicBezTo>
                    <a:pt x="48302" y="11359"/>
                    <a:pt x="48669" y="9557"/>
                    <a:pt x="47568" y="8657"/>
                  </a:cubicBezTo>
                  <a:lnTo>
                    <a:pt x="34859" y="384"/>
                  </a:lnTo>
                  <a:cubicBezTo>
                    <a:pt x="34526" y="135"/>
                    <a:pt x="34148" y="0"/>
                    <a:pt x="33742"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4"/>
            <p:cNvSpPr/>
            <p:nvPr/>
          </p:nvSpPr>
          <p:spPr>
            <a:xfrm>
              <a:off x="3433450" y="3408725"/>
              <a:ext cx="1090800" cy="653825"/>
            </a:xfrm>
            <a:custGeom>
              <a:rect b="b" l="l" r="r" t="t"/>
              <a:pathLst>
                <a:path extrusionOk="0" h="26153" w="43632">
                  <a:moveTo>
                    <a:pt x="31390" y="0"/>
                  </a:moveTo>
                  <a:cubicBezTo>
                    <a:pt x="27287" y="701"/>
                    <a:pt x="13077" y="4937"/>
                    <a:pt x="1" y="15211"/>
                  </a:cubicBezTo>
                  <a:lnTo>
                    <a:pt x="14211" y="26152"/>
                  </a:lnTo>
                  <a:cubicBezTo>
                    <a:pt x="17880" y="22016"/>
                    <a:pt x="27821" y="12376"/>
                    <a:pt x="43632" y="7972"/>
                  </a:cubicBezTo>
                  <a:lnTo>
                    <a:pt x="31390" y="33"/>
                  </a:lnTo>
                  <a:lnTo>
                    <a:pt x="313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4"/>
            <p:cNvSpPr/>
            <p:nvPr/>
          </p:nvSpPr>
          <p:spPr>
            <a:xfrm>
              <a:off x="4083925" y="3382025"/>
              <a:ext cx="233525" cy="90900"/>
            </a:xfrm>
            <a:custGeom>
              <a:rect b="b" l="l" r="r" t="t"/>
              <a:pathLst>
                <a:path extrusionOk="0" h="3636" w="9341">
                  <a:moveTo>
                    <a:pt x="5137" y="1"/>
                  </a:moveTo>
                  <a:lnTo>
                    <a:pt x="0" y="1635"/>
                  </a:lnTo>
                  <a:cubicBezTo>
                    <a:pt x="0" y="1635"/>
                    <a:pt x="1873" y="3635"/>
                    <a:pt x="5229" y="3635"/>
                  </a:cubicBezTo>
                  <a:cubicBezTo>
                    <a:pt x="6419" y="3635"/>
                    <a:pt x="7795" y="3384"/>
                    <a:pt x="9340" y="2703"/>
                  </a:cubicBezTo>
                  <a:lnTo>
                    <a:pt x="5137"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4"/>
            <p:cNvSpPr/>
            <p:nvPr/>
          </p:nvSpPr>
          <p:spPr>
            <a:xfrm>
              <a:off x="4369950" y="3540475"/>
              <a:ext cx="173500" cy="136800"/>
            </a:xfrm>
            <a:custGeom>
              <a:rect b="b" l="l" r="r" t="t"/>
              <a:pathLst>
                <a:path extrusionOk="0" h="5472" w="6940">
                  <a:moveTo>
                    <a:pt x="3270" y="1"/>
                  </a:moveTo>
                  <a:cubicBezTo>
                    <a:pt x="3270" y="1"/>
                    <a:pt x="1" y="1935"/>
                    <a:pt x="1202" y="5471"/>
                  </a:cubicBezTo>
                  <a:lnTo>
                    <a:pt x="6939" y="2836"/>
                  </a:lnTo>
                  <a:lnTo>
                    <a:pt x="3270" y="1"/>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4"/>
            <p:cNvSpPr/>
            <p:nvPr/>
          </p:nvSpPr>
          <p:spPr>
            <a:xfrm>
              <a:off x="3631925" y="3946325"/>
              <a:ext cx="269400" cy="145400"/>
            </a:xfrm>
            <a:custGeom>
              <a:rect b="b" l="l" r="r" t="t"/>
              <a:pathLst>
                <a:path extrusionOk="0" h="5816" w="10776">
                  <a:moveTo>
                    <a:pt x="6129" y="1"/>
                  </a:moveTo>
                  <a:cubicBezTo>
                    <a:pt x="2881" y="1"/>
                    <a:pt x="1" y="1479"/>
                    <a:pt x="1" y="1479"/>
                  </a:cubicBezTo>
                  <a:lnTo>
                    <a:pt x="6639" y="5816"/>
                  </a:lnTo>
                  <a:lnTo>
                    <a:pt x="10775" y="1346"/>
                  </a:lnTo>
                  <a:cubicBezTo>
                    <a:pt x="9327" y="341"/>
                    <a:pt x="7686" y="1"/>
                    <a:pt x="6129" y="1"/>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4"/>
            <p:cNvSpPr/>
            <p:nvPr/>
          </p:nvSpPr>
          <p:spPr>
            <a:xfrm>
              <a:off x="3413450" y="3674750"/>
              <a:ext cx="190150" cy="227675"/>
            </a:xfrm>
            <a:custGeom>
              <a:rect b="b" l="l" r="r" t="t"/>
              <a:pathLst>
                <a:path extrusionOk="0" h="9107" w="7606">
                  <a:moveTo>
                    <a:pt x="3936" y="0"/>
                  </a:moveTo>
                  <a:lnTo>
                    <a:pt x="0" y="5004"/>
                  </a:lnTo>
                  <a:lnTo>
                    <a:pt x="4804" y="9107"/>
                  </a:lnTo>
                  <a:cubicBezTo>
                    <a:pt x="7606" y="4437"/>
                    <a:pt x="3936" y="0"/>
                    <a:pt x="3936" y="0"/>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4"/>
            <p:cNvSpPr/>
            <p:nvPr/>
          </p:nvSpPr>
          <p:spPr>
            <a:xfrm>
              <a:off x="3774050" y="3550050"/>
              <a:ext cx="430475" cy="237300"/>
            </a:xfrm>
            <a:custGeom>
              <a:rect b="b" l="l" r="r" t="t"/>
              <a:pathLst>
                <a:path extrusionOk="0" h="9492" w="17219">
                  <a:moveTo>
                    <a:pt x="5979" y="0"/>
                  </a:moveTo>
                  <a:cubicBezTo>
                    <a:pt x="5251" y="0"/>
                    <a:pt x="4575" y="237"/>
                    <a:pt x="4023" y="785"/>
                  </a:cubicBezTo>
                  <a:cubicBezTo>
                    <a:pt x="1" y="4807"/>
                    <a:pt x="5385" y="9491"/>
                    <a:pt x="8064" y="9491"/>
                  </a:cubicBezTo>
                  <a:cubicBezTo>
                    <a:pt x="8073" y="9491"/>
                    <a:pt x="8083" y="9491"/>
                    <a:pt x="8092" y="9491"/>
                  </a:cubicBezTo>
                  <a:cubicBezTo>
                    <a:pt x="17219" y="9405"/>
                    <a:pt x="10566" y="0"/>
                    <a:pt x="5979" y="0"/>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4"/>
            <p:cNvSpPr/>
            <p:nvPr/>
          </p:nvSpPr>
          <p:spPr>
            <a:xfrm>
              <a:off x="3121050" y="3122200"/>
              <a:ext cx="986275" cy="789475"/>
            </a:xfrm>
            <a:custGeom>
              <a:rect b="b" l="l" r="r" t="t"/>
              <a:pathLst>
                <a:path extrusionOk="0" h="31579" w="39451">
                  <a:moveTo>
                    <a:pt x="1919" y="0"/>
                  </a:moveTo>
                  <a:cubicBezTo>
                    <a:pt x="868" y="0"/>
                    <a:pt x="1" y="881"/>
                    <a:pt x="155" y="1988"/>
                  </a:cubicBezTo>
                  <a:lnTo>
                    <a:pt x="2289" y="20534"/>
                  </a:lnTo>
                  <a:cubicBezTo>
                    <a:pt x="2423" y="21435"/>
                    <a:pt x="3157" y="22102"/>
                    <a:pt x="4057" y="22102"/>
                  </a:cubicBezTo>
                  <a:cubicBezTo>
                    <a:pt x="4402" y="22092"/>
                    <a:pt x="4798" y="22085"/>
                    <a:pt x="5243" y="22085"/>
                  </a:cubicBezTo>
                  <a:cubicBezTo>
                    <a:pt x="10747" y="22085"/>
                    <a:pt x="23661" y="23099"/>
                    <a:pt x="36747" y="31309"/>
                  </a:cubicBezTo>
                  <a:cubicBezTo>
                    <a:pt x="37038" y="31494"/>
                    <a:pt x="37348" y="31578"/>
                    <a:pt x="37649" y="31578"/>
                  </a:cubicBezTo>
                  <a:cubicBezTo>
                    <a:pt x="38593" y="31578"/>
                    <a:pt x="39450" y="30753"/>
                    <a:pt x="39349" y="29641"/>
                  </a:cubicBezTo>
                  <a:lnTo>
                    <a:pt x="36414" y="14530"/>
                  </a:lnTo>
                  <a:cubicBezTo>
                    <a:pt x="36380" y="14030"/>
                    <a:pt x="36147" y="13563"/>
                    <a:pt x="35747" y="13262"/>
                  </a:cubicBezTo>
                  <a:cubicBezTo>
                    <a:pt x="32244" y="10560"/>
                    <a:pt x="18835" y="2621"/>
                    <a:pt x="2189" y="20"/>
                  </a:cubicBezTo>
                  <a:cubicBezTo>
                    <a:pt x="2098" y="7"/>
                    <a:pt x="2008" y="0"/>
                    <a:pt x="1919"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4"/>
            <p:cNvSpPr/>
            <p:nvPr/>
          </p:nvSpPr>
          <p:spPr>
            <a:xfrm>
              <a:off x="3173275" y="3172725"/>
              <a:ext cx="881475" cy="683825"/>
            </a:xfrm>
            <a:custGeom>
              <a:rect b="b" l="l" r="r" t="t"/>
              <a:pathLst>
                <a:path extrusionOk="0" h="27353" w="35259">
                  <a:moveTo>
                    <a:pt x="0" y="0"/>
                  </a:moveTo>
                  <a:lnTo>
                    <a:pt x="2102" y="18080"/>
                  </a:lnTo>
                  <a:cubicBezTo>
                    <a:pt x="2438" y="18071"/>
                    <a:pt x="2806" y="18067"/>
                    <a:pt x="3202" y="18067"/>
                  </a:cubicBezTo>
                  <a:cubicBezTo>
                    <a:pt x="9252" y="18067"/>
                    <a:pt x="22079" y="19213"/>
                    <a:pt x="35259" y="27353"/>
                  </a:cubicBezTo>
                  <a:lnTo>
                    <a:pt x="32423" y="12776"/>
                  </a:lnTo>
                  <a:cubicBezTo>
                    <a:pt x="29088" y="10207"/>
                    <a:pt x="16312" y="260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4"/>
            <p:cNvSpPr/>
            <p:nvPr/>
          </p:nvSpPr>
          <p:spPr>
            <a:xfrm>
              <a:off x="3876275" y="3402050"/>
              <a:ext cx="147625" cy="191825"/>
            </a:xfrm>
            <a:custGeom>
              <a:rect b="b" l="l" r="r" t="t"/>
              <a:pathLst>
                <a:path extrusionOk="0" h="7673" w="5905">
                  <a:moveTo>
                    <a:pt x="201" y="0"/>
                  </a:moveTo>
                  <a:cubicBezTo>
                    <a:pt x="201" y="1"/>
                    <a:pt x="1" y="5104"/>
                    <a:pt x="5905" y="7672"/>
                  </a:cubicBezTo>
                  <a:lnTo>
                    <a:pt x="4904" y="2669"/>
                  </a:lnTo>
                  <a:lnTo>
                    <a:pt x="201" y="0"/>
                  </a:ln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4"/>
            <p:cNvSpPr/>
            <p:nvPr/>
          </p:nvSpPr>
          <p:spPr>
            <a:xfrm>
              <a:off x="3919625" y="3751575"/>
              <a:ext cx="145975" cy="121675"/>
            </a:xfrm>
            <a:custGeom>
              <a:rect b="b" l="l" r="r" t="t"/>
              <a:pathLst>
                <a:path extrusionOk="0" h="4867" w="5839">
                  <a:moveTo>
                    <a:pt x="3977" y="0"/>
                  </a:moveTo>
                  <a:cubicBezTo>
                    <a:pt x="2767" y="0"/>
                    <a:pt x="1018" y="397"/>
                    <a:pt x="1" y="2431"/>
                  </a:cubicBezTo>
                  <a:lnTo>
                    <a:pt x="5838" y="4866"/>
                  </a:lnTo>
                  <a:lnTo>
                    <a:pt x="5305" y="163"/>
                  </a:lnTo>
                  <a:cubicBezTo>
                    <a:pt x="5305" y="163"/>
                    <a:pt x="4751" y="0"/>
                    <a:pt x="3977" y="0"/>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4"/>
            <p:cNvSpPr/>
            <p:nvPr/>
          </p:nvSpPr>
          <p:spPr>
            <a:xfrm>
              <a:off x="3174100" y="3453750"/>
              <a:ext cx="187675" cy="198500"/>
            </a:xfrm>
            <a:custGeom>
              <a:rect b="b" l="l" r="r" t="t"/>
              <a:pathLst>
                <a:path extrusionOk="0" h="7940" w="7507">
                  <a:moveTo>
                    <a:pt x="1" y="0"/>
                  </a:moveTo>
                  <a:lnTo>
                    <a:pt x="1468" y="7939"/>
                  </a:lnTo>
                  <a:lnTo>
                    <a:pt x="7506" y="7906"/>
                  </a:lnTo>
                  <a:cubicBezTo>
                    <a:pt x="6605" y="2436"/>
                    <a:pt x="1" y="1"/>
                    <a:pt x="1"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4"/>
            <p:cNvSpPr/>
            <p:nvPr/>
          </p:nvSpPr>
          <p:spPr>
            <a:xfrm>
              <a:off x="3151600" y="3151875"/>
              <a:ext cx="156800" cy="173475"/>
            </a:xfrm>
            <a:custGeom>
              <a:rect b="b" l="l" r="r" t="t"/>
              <a:pathLst>
                <a:path extrusionOk="0" h="6939" w="6272">
                  <a:moveTo>
                    <a:pt x="6271" y="0"/>
                  </a:moveTo>
                  <a:lnTo>
                    <a:pt x="0" y="534"/>
                  </a:lnTo>
                  <a:lnTo>
                    <a:pt x="434" y="6938"/>
                  </a:lnTo>
                  <a:cubicBezTo>
                    <a:pt x="5704" y="5804"/>
                    <a:pt x="6271" y="0"/>
                    <a:pt x="6271"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4"/>
            <p:cNvSpPr/>
            <p:nvPr/>
          </p:nvSpPr>
          <p:spPr>
            <a:xfrm>
              <a:off x="3492175" y="3348525"/>
              <a:ext cx="254725" cy="277525"/>
            </a:xfrm>
            <a:custGeom>
              <a:rect b="b" l="l" r="r" t="t"/>
              <a:pathLst>
                <a:path extrusionOk="0" h="11101" w="10189">
                  <a:moveTo>
                    <a:pt x="5363" y="1"/>
                  </a:moveTo>
                  <a:cubicBezTo>
                    <a:pt x="1" y="1"/>
                    <a:pt x="450" y="7109"/>
                    <a:pt x="2288" y="9013"/>
                  </a:cubicBezTo>
                  <a:cubicBezTo>
                    <a:pt x="3691" y="10498"/>
                    <a:pt x="4885" y="11101"/>
                    <a:pt x="5860" y="11101"/>
                  </a:cubicBezTo>
                  <a:cubicBezTo>
                    <a:pt x="10008" y="11101"/>
                    <a:pt x="10189" y="195"/>
                    <a:pt x="5624" y="6"/>
                  </a:cubicBezTo>
                  <a:cubicBezTo>
                    <a:pt x="5536" y="3"/>
                    <a:pt x="5449" y="1"/>
                    <a:pt x="5363" y="1"/>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4"/>
            <p:cNvSpPr/>
            <p:nvPr/>
          </p:nvSpPr>
          <p:spPr>
            <a:xfrm>
              <a:off x="3403425" y="4078350"/>
              <a:ext cx="326100" cy="102600"/>
            </a:xfrm>
            <a:custGeom>
              <a:rect b="b" l="l" r="r" t="t"/>
              <a:pathLst>
                <a:path extrusionOk="0" h="4104" w="13044">
                  <a:moveTo>
                    <a:pt x="6539" y="1"/>
                  </a:moveTo>
                  <a:cubicBezTo>
                    <a:pt x="4437" y="1"/>
                    <a:pt x="2603" y="301"/>
                    <a:pt x="1402" y="735"/>
                  </a:cubicBezTo>
                  <a:lnTo>
                    <a:pt x="1" y="735"/>
                  </a:lnTo>
                  <a:lnTo>
                    <a:pt x="1" y="2203"/>
                  </a:lnTo>
                  <a:cubicBezTo>
                    <a:pt x="1" y="3270"/>
                    <a:pt x="2936" y="4104"/>
                    <a:pt x="6539" y="4104"/>
                  </a:cubicBezTo>
                  <a:cubicBezTo>
                    <a:pt x="10141" y="4104"/>
                    <a:pt x="13044" y="3270"/>
                    <a:pt x="13044" y="2203"/>
                  </a:cubicBezTo>
                  <a:lnTo>
                    <a:pt x="13044" y="735"/>
                  </a:lnTo>
                  <a:lnTo>
                    <a:pt x="11676"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4"/>
            <p:cNvSpPr/>
            <p:nvPr/>
          </p:nvSpPr>
          <p:spPr>
            <a:xfrm>
              <a:off x="3403425" y="4050000"/>
              <a:ext cx="326100" cy="94275"/>
            </a:xfrm>
            <a:custGeom>
              <a:rect b="b" l="l" r="r" t="t"/>
              <a:pathLst>
                <a:path extrusionOk="0" h="3771" w="13044">
                  <a:moveTo>
                    <a:pt x="6539" y="1"/>
                  </a:moveTo>
                  <a:cubicBezTo>
                    <a:pt x="2936" y="1"/>
                    <a:pt x="1" y="835"/>
                    <a:pt x="1" y="1869"/>
                  </a:cubicBezTo>
                  <a:cubicBezTo>
                    <a:pt x="1" y="2903"/>
                    <a:pt x="2936" y="3770"/>
                    <a:pt x="6539" y="3770"/>
                  </a:cubicBezTo>
                  <a:cubicBezTo>
                    <a:pt x="10141" y="3770"/>
                    <a:pt x="13044" y="2903"/>
                    <a:pt x="13044" y="1869"/>
                  </a:cubicBezTo>
                  <a:cubicBezTo>
                    <a:pt x="13044" y="835"/>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4"/>
            <p:cNvSpPr/>
            <p:nvPr/>
          </p:nvSpPr>
          <p:spPr>
            <a:xfrm>
              <a:off x="3448475" y="4072525"/>
              <a:ext cx="236025" cy="48400"/>
            </a:xfrm>
            <a:custGeom>
              <a:rect b="b" l="l" r="r" t="t"/>
              <a:pathLst>
                <a:path extrusionOk="0" h="1936"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4"/>
            <p:cNvSpPr/>
            <p:nvPr/>
          </p:nvSpPr>
          <p:spPr>
            <a:xfrm>
              <a:off x="3403425" y="4013325"/>
              <a:ext cx="326100" cy="101750"/>
            </a:xfrm>
            <a:custGeom>
              <a:rect b="b" l="l" r="r" t="t"/>
              <a:pathLst>
                <a:path extrusionOk="0" h="4070" w="13044">
                  <a:moveTo>
                    <a:pt x="6539" y="0"/>
                  </a:moveTo>
                  <a:cubicBezTo>
                    <a:pt x="4437" y="0"/>
                    <a:pt x="2603" y="267"/>
                    <a:pt x="1402" y="701"/>
                  </a:cubicBezTo>
                  <a:lnTo>
                    <a:pt x="1" y="701"/>
                  </a:lnTo>
                  <a:lnTo>
                    <a:pt x="1" y="2202"/>
                  </a:lnTo>
                  <a:cubicBezTo>
                    <a:pt x="1" y="3236"/>
                    <a:pt x="2936" y="4070"/>
                    <a:pt x="6539" y="4070"/>
                  </a:cubicBezTo>
                  <a:cubicBezTo>
                    <a:pt x="10141" y="4070"/>
                    <a:pt x="13044" y="3236"/>
                    <a:pt x="13044" y="2202"/>
                  </a:cubicBezTo>
                  <a:lnTo>
                    <a:pt x="13044" y="701"/>
                  </a:lnTo>
                  <a:lnTo>
                    <a:pt x="11676" y="701"/>
                  </a:lnTo>
                  <a:cubicBezTo>
                    <a:pt x="10475" y="267"/>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4"/>
            <p:cNvSpPr/>
            <p:nvPr/>
          </p:nvSpPr>
          <p:spPr>
            <a:xfrm>
              <a:off x="3403425" y="3984125"/>
              <a:ext cx="326100" cy="94250"/>
            </a:xfrm>
            <a:custGeom>
              <a:rect b="b" l="l" r="r" t="t"/>
              <a:pathLst>
                <a:path extrusionOk="0" h="3770" w="13044">
                  <a:moveTo>
                    <a:pt x="6539" y="1"/>
                  </a:moveTo>
                  <a:cubicBezTo>
                    <a:pt x="2936" y="1"/>
                    <a:pt x="1" y="835"/>
                    <a:pt x="1" y="1869"/>
                  </a:cubicBezTo>
                  <a:cubicBezTo>
                    <a:pt x="1" y="2936"/>
                    <a:pt x="2936" y="3770"/>
                    <a:pt x="6539" y="3770"/>
                  </a:cubicBezTo>
                  <a:cubicBezTo>
                    <a:pt x="10141" y="3770"/>
                    <a:pt x="13044" y="2936"/>
                    <a:pt x="13044" y="1869"/>
                  </a:cubicBezTo>
                  <a:cubicBezTo>
                    <a:pt x="13044" y="835"/>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4"/>
            <p:cNvSpPr/>
            <p:nvPr/>
          </p:nvSpPr>
          <p:spPr>
            <a:xfrm>
              <a:off x="3448475" y="4006650"/>
              <a:ext cx="236025" cy="49225"/>
            </a:xfrm>
            <a:custGeom>
              <a:rect b="b" l="l" r="r" t="t"/>
              <a:pathLst>
                <a:path extrusionOk="0" h="1969" w="9441">
                  <a:moveTo>
                    <a:pt x="4737" y="0"/>
                  </a:moveTo>
                  <a:cubicBezTo>
                    <a:pt x="1835" y="0"/>
                    <a:pt x="0" y="634"/>
                    <a:pt x="0" y="968"/>
                  </a:cubicBezTo>
                  <a:cubicBezTo>
                    <a:pt x="0" y="1335"/>
                    <a:pt x="1835" y="1968"/>
                    <a:pt x="4737" y="1968"/>
                  </a:cubicBezTo>
                  <a:cubicBezTo>
                    <a:pt x="7606" y="1968"/>
                    <a:pt x="9440" y="1335"/>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4"/>
            <p:cNvSpPr/>
            <p:nvPr/>
          </p:nvSpPr>
          <p:spPr>
            <a:xfrm>
              <a:off x="3403425" y="3947425"/>
              <a:ext cx="326100" cy="102600"/>
            </a:xfrm>
            <a:custGeom>
              <a:rect b="b" l="l" r="r" t="t"/>
              <a:pathLst>
                <a:path extrusionOk="0" h="4104" w="13044">
                  <a:moveTo>
                    <a:pt x="6539" y="1"/>
                  </a:moveTo>
                  <a:cubicBezTo>
                    <a:pt x="4437" y="1"/>
                    <a:pt x="2603" y="301"/>
                    <a:pt x="1402" y="735"/>
                  </a:cubicBezTo>
                  <a:lnTo>
                    <a:pt x="1" y="735"/>
                  </a:lnTo>
                  <a:lnTo>
                    <a:pt x="1" y="2202"/>
                  </a:lnTo>
                  <a:cubicBezTo>
                    <a:pt x="1" y="3237"/>
                    <a:pt x="2936" y="4104"/>
                    <a:pt x="6539" y="4104"/>
                  </a:cubicBezTo>
                  <a:cubicBezTo>
                    <a:pt x="10141" y="4104"/>
                    <a:pt x="13044" y="3237"/>
                    <a:pt x="13044" y="2202"/>
                  </a:cubicBezTo>
                  <a:lnTo>
                    <a:pt x="13044" y="735"/>
                  </a:lnTo>
                  <a:lnTo>
                    <a:pt x="11676"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4"/>
            <p:cNvSpPr/>
            <p:nvPr/>
          </p:nvSpPr>
          <p:spPr>
            <a:xfrm>
              <a:off x="3403425" y="3918250"/>
              <a:ext cx="326100" cy="94250"/>
            </a:xfrm>
            <a:custGeom>
              <a:rect b="b" l="l" r="r" t="t"/>
              <a:pathLst>
                <a:path extrusionOk="0" h="3770" w="13044">
                  <a:moveTo>
                    <a:pt x="6539" y="0"/>
                  </a:moveTo>
                  <a:cubicBezTo>
                    <a:pt x="2936" y="0"/>
                    <a:pt x="1" y="868"/>
                    <a:pt x="1" y="1902"/>
                  </a:cubicBezTo>
                  <a:cubicBezTo>
                    <a:pt x="1" y="2936"/>
                    <a:pt x="2936" y="3770"/>
                    <a:pt x="6539" y="3770"/>
                  </a:cubicBezTo>
                  <a:cubicBezTo>
                    <a:pt x="10141" y="3770"/>
                    <a:pt x="13044" y="2936"/>
                    <a:pt x="13044" y="1902"/>
                  </a:cubicBezTo>
                  <a:cubicBezTo>
                    <a:pt x="13044" y="868"/>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4"/>
            <p:cNvSpPr/>
            <p:nvPr/>
          </p:nvSpPr>
          <p:spPr>
            <a:xfrm>
              <a:off x="3448475" y="3941600"/>
              <a:ext cx="236025" cy="48400"/>
            </a:xfrm>
            <a:custGeom>
              <a:rect b="b" l="l" r="r" t="t"/>
              <a:pathLst>
                <a:path extrusionOk="0" h="1936"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4"/>
            <p:cNvSpPr/>
            <p:nvPr/>
          </p:nvSpPr>
          <p:spPr>
            <a:xfrm>
              <a:off x="3403425" y="3881550"/>
              <a:ext cx="326100" cy="102600"/>
            </a:xfrm>
            <a:custGeom>
              <a:rect b="b" l="l" r="r" t="t"/>
              <a:pathLst>
                <a:path extrusionOk="0" h="4104" w="13044">
                  <a:moveTo>
                    <a:pt x="6539" y="1"/>
                  </a:moveTo>
                  <a:cubicBezTo>
                    <a:pt x="4437" y="1"/>
                    <a:pt x="2603" y="301"/>
                    <a:pt x="1402" y="735"/>
                  </a:cubicBezTo>
                  <a:lnTo>
                    <a:pt x="1" y="735"/>
                  </a:lnTo>
                  <a:lnTo>
                    <a:pt x="1" y="2202"/>
                  </a:lnTo>
                  <a:cubicBezTo>
                    <a:pt x="1" y="3270"/>
                    <a:pt x="2936" y="4104"/>
                    <a:pt x="6539" y="4104"/>
                  </a:cubicBezTo>
                  <a:cubicBezTo>
                    <a:pt x="10141" y="4104"/>
                    <a:pt x="13044" y="3270"/>
                    <a:pt x="13044" y="2202"/>
                  </a:cubicBezTo>
                  <a:lnTo>
                    <a:pt x="13044" y="735"/>
                  </a:lnTo>
                  <a:lnTo>
                    <a:pt x="11676"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4"/>
            <p:cNvSpPr/>
            <p:nvPr/>
          </p:nvSpPr>
          <p:spPr>
            <a:xfrm>
              <a:off x="3403425" y="3853200"/>
              <a:ext cx="326100" cy="94250"/>
            </a:xfrm>
            <a:custGeom>
              <a:rect b="b" l="l" r="r" t="t"/>
              <a:pathLst>
                <a:path extrusionOk="0" h="3770" w="13044">
                  <a:moveTo>
                    <a:pt x="6539" y="1"/>
                  </a:moveTo>
                  <a:cubicBezTo>
                    <a:pt x="2936" y="1"/>
                    <a:pt x="1" y="834"/>
                    <a:pt x="1" y="1869"/>
                  </a:cubicBezTo>
                  <a:cubicBezTo>
                    <a:pt x="1" y="2903"/>
                    <a:pt x="2936" y="3770"/>
                    <a:pt x="6539" y="3770"/>
                  </a:cubicBezTo>
                  <a:cubicBezTo>
                    <a:pt x="10141" y="3770"/>
                    <a:pt x="13044" y="2903"/>
                    <a:pt x="13044" y="1869"/>
                  </a:cubicBezTo>
                  <a:cubicBezTo>
                    <a:pt x="13044" y="834"/>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4"/>
            <p:cNvSpPr/>
            <p:nvPr/>
          </p:nvSpPr>
          <p:spPr>
            <a:xfrm>
              <a:off x="3448475" y="3875725"/>
              <a:ext cx="236025" cy="48375"/>
            </a:xfrm>
            <a:custGeom>
              <a:rect b="b" l="l" r="r" t="t"/>
              <a:pathLst>
                <a:path extrusionOk="0" h="1935"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4"/>
            <p:cNvSpPr/>
            <p:nvPr/>
          </p:nvSpPr>
          <p:spPr>
            <a:xfrm>
              <a:off x="3403425" y="3816500"/>
              <a:ext cx="326100" cy="101775"/>
            </a:xfrm>
            <a:custGeom>
              <a:rect b="b" l="l" r="r" t="t"/>
              <a:pathLst>
                <a:path extrusionOk="0" h="4071" w="13044">
                  <a:moveTo>
                    <a:pt x="6539" y="1"/>
                  </a:moveTo>
                  <a:cubicBezTo>
                    <a:pt x="4437" y="1"/>
                    <a:pt x="2603" y="268"/>
                    <a:pt x="1402" y="735"/>
                  </a:cubicBezTo>
                  <a:lnTo>
                    <a:pt x="1" y="735"/>
                  </a:lnTo>
                  <a:lnTo>
                    <a:pt x="1" y="2202"/>
                  </a:lnTo>
                  <a:cubicBezTo>
                    <a:pt x="1" y="3236"/>
                    <a:pt x="2936" y="4070"/>
                    <a:pt x="6539" y="4070"/>
                  </a:cubicBezTo>
                  <a:cubicBezTo>
                    <a:pt x="10141" y="4070"/>
                    <a:pt x="13044" y="3236"/>
                    <a:pt x="13044" y="2202"/>
                  </a:cubicBezTo>
                  <a:lnTo>
                    <a:pt x="13044" y="735"/>
                  </a:lnTo>
                  <a:lnTo>
                    <a:pt x="11676" y="735"/>
                  </a:lnTo>
                  <a:cubicBezTo>
                    <a:pt x="10475" y="268"/>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4"/>
            <p:cNvSpPr/>
            <p:nvPr/>
          </p:nvSpPr>
          <p:spPr>
            <a:xfrm>
              <a:off x="3403425" y="3787325"/>
              <a:ext cx="326100" cy="94250"/>
            </a:xfrm>
            <a:custGeom>
              <a:rect b="b" l="l" r="r" t="t"/>
              <a:pathLst>
                <a:path extrusionOk="0" h="3770" w="13044">
                  <a:moveTo>
                    <a:pt x="6539" y="0"/>
                  </a:moveTo>
                  <a:cubicBezTo>
                    <a:pt x="2936" y="0"/>
                    <a:pt x="1" y="834"/>
                    <a:pt x="1" y="1902"/>
                  </a:cubicBezTo>
                  <a:cubicBezTo>
                    <a:pt x="1" y="2936"/>
                    <a:pt x="2936" y="3770"/>
                    <a:pt x="6539" y="3770"/>
                  </a:cubicBezTo>
                  <a:cubicBezTo>
                    <a:pt x="10141" y="3770"/>
                    <a:pt x="13044" y="2936"/>
                    <a:pt x="13044" y="1902"/>
                  </a:cubicBezTo>
                  <a:cubicBezTo>
                    <a:pt x="13044" y="834"/>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4"/>
            <p:cNvSpPr/>
            <p:nvPr/>
          </p:nvSpPr>
          <p:spPr>
            <a:xfrm>
              <a:off x="3448475" y="3809825"/>
              <a:ext cx="236025" cy="49250"/>
            </a:xfrm>
            <a:custGeom>
              <a:rect b="b" l="l" r="r" t="t"/>
              <a:pathLst>
                <a:path extrusionOk="0" h="1970" w="9441">
                  <a:moveTo>
                    <a:pt x="4737" y="1"/>
                  </a:moveTo>
                  <a:cubicBezTo>
                    <a:pt x="1835" y="1"/>
                    <a:pt x="0" y="635"/>
                    <a:pt x="0" y="1002"/>
                  </a:cubicBezTo>
                  <a:cubicBezTo>
                    <a:pt x="0" y="1335"/>
                    <a:pt x="1835" y="1969"/>
                    <a:pt x="4737" y="1969"/>
                  </a:cubicBezTo>
                  <a:cubicBezTo>
                    <a:pt x="7606" y="1969"/>
                    <a:pt x="9440" y="1335"/>
                    <a:pt x="9440" y="1002"/>
                  </a:cubicBezTo>
                  <a:cubicBezTo>
                    <a:pt x="9440"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4"/>
            <p:cNvSpPr/>
            <p:nvPr/>
          </p:nvSpPr>
          <p:spPr>
            <a:xfrm>
              <a:off x="3403425" y="3750625"/>
              <a:ext cx="326100" cy="102600"/>
            </a:xfrm>
            <a:custGeom>
              <a:rect b="b" l="l" r="r" t="t"/>
              <a:pathLst>
                <a:path extrusionOk="0" h="4104" w="13044">
                  <a:moveTo>
                    <a:pt x="6539" y="1"/>
                  </a:moveTo>
                  <a:cubicBezTo>
                    <a:pt x="4437" y="1"/>
                    <a:pt x="2603" y="301"/>
                    <a:pt x="1402" y="734"/>
                  </a:cubicBezTo>
                  <a:lnTo>
                    <a:pt x="1" y="734"/>
                  </a:lnTo>
                  <a:lnTo>
                    <a:pt x="1" y="2202"/>
                  </a:lnTo>
                  <a:cubicBezTo>
                    <a:pt x="1" y="3236"/>
                    <a:pt x="2936" y="4104"/>
                    <a:pt x="6539" y="4104"/>
                  </a:cubicBezTo>
                  <a:cubicBezTo>
                    <a:pt x="10141" y="4104"/>
                    <a:pt x="13044" y="3236"/>
                    <a:pt x="13044" y="2202"/>
                  </a:cubicBezTo>
                  <a:lnTo>
                    <a:pt x="13044" y="734"/>
                  </a:lnTo>
                  <a:lnTo>
                    <a:pt x="11676" y="734"/>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4"/>
            <p:cNvSpPr/>
            <p:nvPr/>
          </p:nvSpPr>
          <p:spPr>
            <a:xfrm>
              <a:off x="3403425" y="3721450"/>
              <a:ext cx="326100" cy="94250"/>
            </a:xfrm>
            <a:custGeom>
              <a:rect b="b" l="l" r="r" t="t"/>
              <a:pathLst>
                <a:path extrusionOk="0" h="3770" w="13044">
                  <a:moveTo>
                    <a:pt x="6539" y="0"/>
                  </a:moveTo>
                  <a:cubicBezTo>
                    <a:pt x="2936" y="0"/>
                    <a:pt x="1" y="867"/>
                    <a:pt x="1" y="1901"/>
                  </a:cubicBezTo>
                  <a:cubicBezTo>
                    <a:pt x="1" y="2936"/>
                    <a:pt x="2936" y="3769"/>
                    <a:pt x="6539" y="3769"/>
                  </a:cubicBezTo>
                  <a:cubicBezTo>
                    <a:pt x="10141" y="3769"/>
                    <a:pt x="13044" y="2936"/>
                    <a:pt x="13044" y="1901"/>
                  </a:cubicBezTo>
                  <a:cubicBezTo>
                    <a:pt x="13044" y="867"/>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4"/>
            <p:cNvSpPr/>
            <p:nvPr/>
          </p:nvSpPr>
          <p:spPr>
            <a:xfrm>
              <a:off x="3448475" y="3744800"/>
              <a:ext cx="236025" cy="48375"/>
            </a:xfrm>
            <a:custGeom>
              <a:rect b="b" l="l" r="r" t="t"/>
              <a:pathLst>
                <a:path extrusionOk="0" h="1935" w="9441">
                  <a:moveTo>
                    <a:pt x="4737" y="0"/>
                  </a:moveTo>
                  <a:cubicBezTo>
                    <a:pt x="1835" y="0"/>
                    <a:pt x="0" y="634"/>
                    <a:pt x="0" y="967"/>
                  </a:cubicBezTo>
                  <a:cubicBezTo>
                    <a:pt x="0" y="1301"/>
                    <a:pt x="1835" y="1935"/>
                    <a:pt x="4737" y="1935"/>
                  </a:cubicBezTo>
                  <a:cubicBezTo>
                    <a:pt x="7606" y="1935"/>
                    <a:pt x="9440" y="1301"/>
                    <a:pt x="9440" y="967"/>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4"/>
            <p:cNvSpPr/>
            <p:nvPr/>
          </p:nvSpPr>
          <p:spPr>
            <a:xfrm>
              <a:off x="3376750" y="3685575"/>
              <a:ext cx="326100" cy="101775"/>
            </a:xfrm>
            <a:custGeom>
              <a:rect b="b" l="l" r="r" t="t"/>
              <a:pathLst>
                <a:path extrusionOk="0" h="4071" w="13044">
                  <a:moveTo>
                    <a:pt x="6505" y="1"/>
                  </a:moveTo>
                  <a:cubicBezTo>
                    <a:pt x="4437" y="1"/>
                    <a:pt x="2569" y="268"/>
                    <a:pt x="1401" y="701"/>
                  </a:cubicBezTo>
                  <a:lnTo>
                    <a:pt x="0" y="701"/>
                  </a:lnTo>
                  <a:lnTo>
                    <a:pt x="0" y="2169"/>
                  </a:lnTo>
                  <a:cubicBezTo>
                    <a:pt x="0" y="3236"/>
                    <a:pt x="2903" y="4070"/>
                    <a:pt x="6505" y="4070"/>
                  </a:cubicBezTo>
                  <a:cubicBezTo>
                    <a:pt x="10108" y="4070"/>
                    <a:pt x="13043" y="3236"/>
                    <a:pt x="13043" y="2169"/>
                  </a:cubicBezTo>
                  <a:lnTo>
                    <a:pt x="13043" y="701"/>
                  </a:lnTo>
                  <a:lnTo>
                    <a:pt x="11642" y="701"/>
                  </a:lnTo>
                  <a:cubicBezTo>
                    <a:pt x="10441" y="268"/>
                    <a:pt x="8607"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4"/>
            <p:cNvSpPr/>
            <p:nvPr/>
          </p:nvSpPr>
          <p:spPr>
            <a:xfrm>
              <a:off x="3376750" y="3656400"/>
              <a:ext cx="326100" cy="94250"/>
            </a:xfrm>
            <a:custGeom>
              <a:rect b="b" l="l" r="r" t="t"/>
              <a:pathLst>
                <a:path extrusionOk="0" h="3770" w="13044">
                  <a:moveTo>
                    <a:pt x="6505" y="0"/>
                  </a:moveTo>
                  <a:cubicBezTo>
                    <a:pt x="2903" y="0"/>
                    <a:pt x="0" y="834"/>
                    <a:pt x="0" y="1868"/>
                  </a:cubicBezTo>
                  <a:cubicBezTo>
                    <a:pt x="0" y="2902"/>
                    <a:pt x="2903" y="3770"/>
                    <a:pt x="6505" y="3770"/>
                  </a:cubicBezTo>
                  <a:cubicBezTo>
                    <a:pt x="10108" y="3770"/>
                    <a:pt x="13043" y="2902"/>
                    <a:pt x="13043" y="1868"/>
                  </a:cubicBezTo>
                  <a:cubicBezTo>
                    <a:pt x="13043" y="834"/>
                    <a:pt x="10108"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4"/>
            <p:cNvSpPr/>
            <p:nvPr/>
          </p:nvSpPr>
          <p:spPr>
            <a:xfrm>
              <a:off x="3421775" y="3678900"/>
              <a:ext cx="236025" cy="48400"/>
            </a:xfrm>
            <a:custGeom>
              <a:rect b="b" l="l" r="r" t="t"/>
              <a:pathLst>
                <a:path extrusionOk="0" h="1936" w="9441">
                  <a:moveTo>
                    <a:pt x="4704" y="1"/>
                  </a:moveTo>
                  <a:cubicBezTo>
                    <a:pt x="1835" y="1"/>
                    <a:pt x="1" y="635"/>
                    <a:pt x="1" y="968"/>
                  </a:cubicBezTo>
                  <a:cubicBezTo>
                    <a:pt x="1" y="1302"/>
                    <a:pt x="1835" y="1936"/>
                    <a:pt x="4704" y="1936"/>
                  </a:cubicBezTo>
                  <a:cubicBezTo>
                    <a:pt x="7606" y="1936"/>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4"/>
            <p:cNvSpPr/>
            <p:nvPr/>
          </p:nvSpPr>
          <p:spPr>
            <a:xfrm>
              <a:off x="3403425" y="3619700"/>
              <a:ext cx="326100" cy="101775"/>
            </a:xfrm>
            <a:custGeom>
              <a:rect b="b" l="l" r="r" t="t"/>
              <a:pathLst>
                <a:path extrusionOk="0" h="4071" w="13044">
                  <a:moveTo>
                    <a:pt x="6539" y="0"/>
                  </a:moveTo>
                  <a:cubicBezTo>
                    <a:pt x="4437" y="0"/>
                    <a:pt x="2603" y="267"/>
                    <a:pt x="1402" y="734"/>
                  </a:cubicBezTo>
                  <a:lnTo>
                    <a:pt x="1" y="734"/>
                  </a:lnTo>
                  <a:lnTo>
                    <a:pt x="1" y="2202"/>
                  </a:lnTo>
                  <a:cubicBezTo>
                    <a:pt x="1" y="3236"/>
                    <a:pt x="2936" y="4070"/>
                    <a:pt x="6539" y="4070"/>
                  </a:cubicBezTo>
                  <a:cubicBezTo>
                    <a:pt x="10141" y="4070"/>
                    <a:pt x="13044" y="3236"/>
                    <a:pt x="13044" y="2202"/>
                  </a:cubicBezTo>
                  <a:lnTo>
                    <a:pt x="13044" y="734"/>
                  </a:lnTo>
                  <a:lnTo>
                    <a:pt x="11676" y="734"/>
                  </a:lnTo>
                  <a:cubicBezTo>
                    <a:pt x="10475" y="267"/>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4"/>
            <p:cNvSpPr/>
            <p:nvPr/>
          </p:nvSpPr>
          <p:spPr>
            <a:xfrm>
              <a:off x="3403425" y="3590500"/>
              <a:ext cx="326100" cy="94275"/>
            </a:xfrm>
            <a:custGeom>
              <a:rect b="b" l="l" r="r" t="t"/>
              <a:pathLst>
                <a:path extrusionOk="0" h="3771" w="13044">
                  <a:moveTo>
                    <a:pt x="6539" y="1"/>
                  </a:moveTo>
                  <a:cubicBezTo>
                    <a:pt x="2936" y="1"/>
                    <a:pt x="1" y="835"/>
                    <a:pt x="1" y="1902"/>
                  </a:cubicBezTo>
                  <a:cubicBezTo>
                    <a:pt x="1" y="2936"/>
                    <a:pt x="2936" y="3770"/>
                    <a:pt x="6539" y="3770"/>
                  </a:cubicBezTo>
                  <a:cubicBezTo>
                    <a:pt x="10141" y="3770"/>
                    <a:pt x="13044" y="2936"/>
                    <a:pt x="13044" y="1902"/>
                  </a:cubicBezTo>
                  <a:cubicBezTo>
                    <a:pt x="13044" y="835"/>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4"/>
            <p:cNvSpPr/>
            <p:nvPr/>
          </p:nvSpPr>
          <p:spPr>
            <a:xfrm>
              <a:off x="3448475" y="3613025"/>
              <a:ext cx="236025" cy="49225"/>
            </a:xfrm>
            <a:custGeom>
              <a:rect b="b" l="l" r="r" t="t"/>
              <a:pathLst>
                <a:path extrusionOk="0" h="1969" w="9441">
                  <a:moveTo>
                    <a:pt x="4737" y="1"/>
                  </a:moveTo>
                  <a:cubicBezTo>
                    <a:pt x="1835" y="1"/>
                    <a:pt x="0" y="668"/>
                    <a:pt x="0" y="1001"/>
                  </a:cubicBezTo>
                  <a:cubicBezTo>
                    <a:pt x="0" y="1335"/>
                    <a:pt x="1835" y="1969"/>
                    <a:pt x="4737" y="1969"/>
                  </a:cubicBezTo>
                  <a:cubicBezTo>
                    <a:pt x="7606" y="1969"/>
                    <a:pt x="9440" y="1335"/>
                    <a:pt x="9440" y="1001"/>
                  </a:cubicBezTo>
                  <a:cubicBezTo>
                    <a:pt x="9440" y="668"/>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4"/>
            <p:cNvSpPr/>
            <p:nvPr/>
          </p:nvSpPr>
          <p:spPr>
            <a:xfrm>
              <a:off x="3450975" y="3553825"/>
              <a:ext cx="326075" cy="102600"/>
            </a:xfrm>
            <a:custGeom>
              <a:rect b="b" l="l" r="r" t="t"/>
              <a:pathLst>
                <a:path extrusionOk="0" h="4104" w="13043">
                  <a:moveTo>
                    <a:pt x="6505" y="0"/>
                  </a:moveTo>
                  <a:cubicBezTo>
                    <a:pt x="4437" y="0"/>
                    <a:pt x="2569" y="300"/>
                    <a:pt x="1401" y="734"/>
                  </a:cubicBezTo>
                  <a:lnTo>
                    <a:pt x="0" y="734"/>
                  </a:lnTo>
                  <a:lnTo>
                    <a:pt x="0" y="2202"/>
                  </a:lnTo>
                  <a:cubicBezTo>
                    <a:pt x="0" y="3236"/>
                    <a:pt x="2936" y="4103"/>
                    <a:pt x="6505" y="4103"/>
                  </a:cubicBezTo>
                  <a:cubicBezTo>
                    <a:pt x="10107" y="4103"/>
                    <a:pt x="13043" y="3236"/>
                    <a:pt x="13043" y="2202"/>
                  </a:cubicBezTo>
                  <a:lnTo>
                    <a:pt x="13043" y="734"/>
                  </a:lnTo>
                  <a:lnTo>
                    <a:pt x="11642" y="734"/>
                  </a:lnTo>
                  <a:cubicBezTo>
                    <a:pt x="10441" y="300"/>
                    <a:pt x="8606"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4"/>
            <p:cNvSpPr/>
            <p:nvPr/>
          </p:nvSpPr>
          <p:spPr>
            <a:xfrm>
              <a:off x="3450975" y="3524625"/>
              <a:ext cx="326075" cy="94275"/>
            </a:xfrm>
            <a:custGeom>
              <a:rect b="b" l="l" r="r" t="t"/>
              <a:pathLst>
                <a:path extrusionOk="0" h="3771" w="13043">
                  <a:moveTo>
                    <a:pt x="6505" y="1"/>
                  </a:moveTo>
                  <a:cubicBezTo>
                    <a:pt x="2936" y="1"/>
                    <a:pt x="0" y="868"/>
                    <a:pt x="0" y="1902"/>
                  </a:cubicBezTo>
                  <a:cubicBezTo>
                    <a:pt x="0" y="2936"/>
                    <a:pt x="2936" y="3770"/>
                    <a:pt x="6505" y="3770"/>
                  </a:cubicBezTo>
                  <a:cubicBezTo>
                    <a:pt x="10107" y="3770"/>
                    <a:pt x="13043" y="2936"/>
                    <a:pt x="13043" y="1902"/>
                  </a:cubicBezTo>
                  <a:cubicBezTo>
                    <a:pt x="13043" y="868"/>
                    <a:pt x="10107"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4"/>
            <p:cNvSpPr/>
            <p:nvPr/>
          </p:nvSpPr>
          <p:spPr>
            <a:xfrm>
              <a:off x="3496000" y="3547975"/>
              <a:ext cx="236025" cy="48400"/>
            </a:xfrm>
            <a:custGeom>
              <a:rect b="b" l="l" r="r" t="t"/>
              <a:pathLst>
                <a:path extrusionOk="0" h="1936" w="9441">
                  <a:moveTo>
                    <a:pt x="4704" y="1"/>
                  </a:moveTo>
                  <a:cubicBezTo>
                    <a:pt x="1835" y="1"/>
                    <a:pt x="1" y="635"/>
                    <a:pt x="1" y="968"/>
                  </a:cubicBezTo>
                  <a:cubicBezTo>
                    <a:pt x="1" y="1302"/>
                    <a:pt x="1835" y="1935"/>
                    <a:pt x="4704" y="1935"/>
                  </a:cubicBezTo>
                  <a:cubicBezTo>
                    <a:pt x="7606" y="1935"/>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4"/>
            <p:cNvSpPr/>
            <p:nvPr/>
          </p:nvSpPr>
          <p:spPr>
            <a:xfrm>
              <a:off x="3450975" y="3488775"/>
              <a:ext cx="326075" cy="101750"/>
            </a:xfrm>
            <a:custGeom>
              <a:rect b="b" l="l" r="r" t="t"/>
              <a:pathLst>
                <a:path extrusionOk="0" h="4070" w="13043">
                  <a:moveTo>
                    <a:pt x="6505" y="0"/>
                  </a:moveTo>
                  <a:cubicBezTo>
                    <a:pt x="4437" y="0"/>
                    <a:pt x="2569" y="267"/>
                    <a:pt x="1401" y="701"/>
                  </a:cubicBezTo>
                  <a:lnTo>
                    <a:pt x="0" y="701"/>
                  </a:lnTo>
                  <a:lnTo>
                    <a:pt x="0" y="2169"/>
                  </a:lnTo>
                  <a:cubicBezTo>
                    <a:pt x="0" y="3236"/>
                    <a:pt x="2936" y="4070"/>
                    <a:pt x="6505" y="4070"/>
                  </a:cubicBezTo>
                  <a:cubicBezTo>
                    <a:pt x="10107" y="4070"/>
                    <a:pt x="13043" y="3236"/>
                    <a:pt x="13043" y="2169"/>
                  </a:cubicBezTo>
                  <a:lnTo>
                    <a:pt x="13043" y="701"/>
                  </a:lnTo>
                  <a:lnTo>
                    <a:pt x="11642" y="701"/>
                  </a:lnTo>
                  <a:cubicBezTo>
                    <a:pt x="10441" y="267"/>
                    <a:pt x="8606"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4"/>
            <p:cNvSpPr/>
            <p:nvPr/>
          </p:nvSpPr>
          <p:spPr>
            <a:xfrm>
              <a:off x="3450975" y="3459575"/>
              <a:ext cx="326075" cy="94275"/>
            </a:xfrm>
            <a:custGeom>
              <a:rect b="b" l="l" r="r" t="t"/>
              <a:pathLst>
                <a:path extrusionOk="0" h="3771" w="13043">
                  <a:moveTo>
                    <a:pt x="6505" y="1"/>
                  </a:moveTo>
                  <a:cubicBezTo>
                    <a:pt x="2936" y="1"/>
                    <a:pt x="0" y="835"/>
                    <a:pt x="0" y="1869"/>
                  </a:cubicBezTo>
                  <a:cubicBezTo>
                    <a:pt x="0" y="2903"/>
                    <a:pt x="2936" y="3770"/>
                    <a:pt x="6505" y="3770"/>
                  </a:cubicBezTo>
                  <a:cubicBezTo>
                    <a:pt x="10107" y="3770"/>
                    <a:pt x="13043" y="2903"/>
                    <a:pt x="13043" y="1869"/>
                  </a:cubicBezTo>
                  <a:cubicBezTo>
                    <a:pt x="13043" y="835"/>
                    <a:pt x="10107"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4"/>
            <p:cNvSpPr/>
            <p:nvPr/>
          </p:nvSpPr>
          <p:spPr>
            <a:xfrm>
              <a:off x="3496000" y="3482100"/>
              <a:ext cx="236025" cy="48400"/>
            </a:xfrm>
            <a:custGeom>
              <a:rect b="b" l="l" r="r" t="t"/>
              <a:pathLst>
                <a:path extrusionOk="0" h="1936" w="9441">
                  <a:moveTo>
                    <a:pt x="4704" y="1"/>
                  </a:moveTo>
                  <a:cubicBezTo>
                    <a:pt x="1835" y="1"/>
                    <a:pt x="1" y="634"/>
                    <a:pt x="1" y="968"/>
                  </a:cubicBezTo>
                  <a:cubicBezTo>
                    <a:pt x="1" y="1301"/>
                    <a:pt x="1835" y="1935"/>
                    <a:pt x="4704" y="1935"/>
                  </a:cubicBezTo>
                  <a:cubicBezTo>
                    <a:pt x="7606" y="1935"/>
                    <a:pt x="9441" y="1301"/>
                    <a:pt x="9441" y="968"/>
                  </a:cubicBezTo>
                  <a:cubicBezTo>
                    <a:pt x="9441" y="634"/>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4"/>
            <p:cNvSpPr/>
            <p:nvPr/>
          </p:nvSpPr>
          <p:spPr>
            <a:xfrm>
              <a:off x="3450975" y="3422900"/>
              <a:ext cx="326075" cy="101750"/>
            </a:xfrm>
            <a:custGeom>
              <a:rect b="b" l="l" r="r" t="t"/>
              <a:pathLst>
                <a:path extrusionOk="0" h="4070" w="13043">
                  <a:moveTo>
                    <a:pt x="6505" y="0"/>
                  </a:moveTo>
                  <a:cubicBezTo>
                    <a:pt x="4437" y="0"/>
                    <a:pt x="2569" y="267"/>
                    <a:pt x="1401" y="734"/>
                  </a:cubicBezTo>
                  <a:lnTo>
                    <a:pt x="0" y="734"/>
                  </a:lnTo>
                  <a:lnTo>
                    <a:pt x="0" y="2202"/>
                  </a:lnTo>
                  <a:cubicBezTo>
                    <a:pt x="0" y="3236"/>
                    <a:pt x="2936" y="4070"/>
                    <a:pt x="6505" y="4070"/>
                  </a:cubicBezTo>
                  <a:cubicBezTo>
                    <a:pt x="10107" y="4070"/>
                    <a:pt x="13043" y="3236"/>
                    <a:pt x="13043" y="2202"/>
                  </a:cubicBezTo>
                  <a:lnTo>
                    <a:pt x="13043" y="734"/>
                  </a:lnTo>
                  <a:lnTo>
                    <a:pt x="11642" y="734"/>
                  </a:lnTo>
                  <a:cubicBezTo>
                    <a:pt x="10441" y="267"/>
                    <a:pt x="8606"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4"/>
            <p:cNvSpPr/>
            <p:nvPr/>
          </p:nvSpPr>
          <p:spPr>
            <a:xfrm>
              <a:off x="3450975" y="3393700"/>
              <a:ext cx="326075" cy="94275"/>
            </a:xfrm>
            <a:custGeom>
              <a:rect b="b" l="l" r="r" t="t"/>
              <a:pathLst>
                <a:path extrusionOk="0" h="3771" w="13043">
                  <a:moveTo>
                    <a:pt x="6505" y="1"/>
                  </a:moveTo>
                  <a:cubicBezTo>
                    <a:pt x="2936" y="1"/>
                    <a:pt x="0" y="835"/>
                    <a:pt x="0" y="1902"/>
                  </a:cubicBezTo>
                  <a:cubicBezTo>
                    <a:pt x="0" y="2936"/>
                    <a:pt x="2936" y="3770"/>
                    <a:pt x="6505" y="3770"/>
                  </a:cubicBezTo>
                  <a:cubicBezTo>
                    <a:pt x="10107" y="3770"/>
                    <a:pt x="13043" y="2936"/>
                    <a:pt x="13043" y="1902"/>
                  </a:cubicBezTo>
                  <a:cubicBezTo>
                    <a:pt x="13043" y="835"/>
                    <a:pt x="10107"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4"/>
            <p:cNvSpPr/>
            <p:nvPr/>
          </p:nvSpPr>
          <p:spPr>
            <a:xfrm>
              <a:off x="3496000" y="3416225"/>
              <a:ext cx="236025" cy="49225"/>
            </a:xfrm>
            <a:custGeom>
              <a:rect b="b" l="l" r="r" t="t"/>
              <a:pathLst>
                <a:path extrusionOk="0" h="1969" w="9441">
                  <a:moveTo>
                    <a:pt x="4704" y="0"/>
                  </a:moveTo>
                  <a:cubicBezTo>
                    <a:pt x="1835" y="0"/>
                    <a:pt x="1" y="667"/>
                    <a:pt x="1" y="1001"/>
                  </a:cubicBezTo>
                  <a:cubicBezTo>
                    <a:pt x="1" y="1335"/>
                    <a:pt x="1835" y="1968"/>
                    <a:pt x="4704" y="1968"/>
                  </a:cubicBezTo>
                  <a:cubicBezTo>
                    <a:pt x="7606" y="1968"/>
                    <a:pt x="9441" y="1335"/>
                    <a:pt x="9441" y="1001"/>
                  </a:cubicBezTo>
                  <a:cubicBezTo>
                    <a:pt x="9441" y="667"/>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4"/>
            <p:cNvSpPr/>
            <p:nvPr/>
          </p:nvSpPr>
          <p:spPr>
            <a:xfrm>
              <a:off x="3403425" y="3357000"/>
              <a:ext cx="326100" cy="102600"/>
            </a:xfrm>
            <a:custGeom>
              <a:rect b="b" l="l" r="r" t="t"/>
              <a:pathLst>
                <a:path extrusionOk="0" h="4104" w="13044">
                  <a:moveTo>
                    <a:pt x="6539" y="1"/>
                  </a:moveTo>
                  <a:cubicBezTo>
                    <a:pt x="4437" y="1"/>
                    <a:pt x="2603" y="301"/>
                    <a:pt x="1402" y="735"/>
                  </a:cubicBezTo>
                  <a:lnTo>
                    <a:pt x="1" y="735"/>
                  </a:lnTo>
                  <a:lnTo>
                    <a:pt x="1" y="2203"/>
                  </a:lnTo>
                  <a:cubicBezTo>
                    <a:pt x="1" y="3237"/>
                    <a:pt x="2936" y="4104"/>
                    <a:pt x="6539" y="4104"/>
                  </a:cubicBezTo>
                  <a:cubicBezTo>
                    <a:pt x="10141" y="4104"/>
                    <a:pt x="13044" y="3237"/>
                    <a:pt x="13044" y="2203"/>
                  </a:cubicBezTo>
                  <a:lnTo>
                    <a:pt x="13044" y="735"/>
                  </a:lnTo>
                  <a:lnTo>
                    <a:pt x="11676"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4"/>
            <p:cNvSpPr/>
            <p:nvPr/>
          </p:nvSpPr>
          <p:spPr>
            <a:xfrm>
              <a:off x="3403425" y="3327825"/>
              <a:ext cx="326100" cy="95100"/>
            </a:xfrm>
            <a:custGeom>
              <a:rect b="b" l="l" r="r" t="t"/>
              <a:pathLst>
                <a:path extrusionOk="0" h="3804" w="13044">
                  <a:moveTo>
                    <a:pt x="6539" y="0"/>
                  </a:moveTo>
                  <a:cubicBezTo>
                    <a:pt x="2936" y="0"/>
                    <a:pt x="1" y="868"/>
                    <a:pt x="1" y="1902"/>
                  </a:cubicBezTo>
                  <a:cubicBezTo>
                    <a:pt x="1" y="2936"/>
                    <a:pt x="2936" y="3803"/>
                    <a:pt x="6539" y="3803"/>
                  </a:cubicBezTo>
                  <a:cubicBezTo>
                    <a:pt x="10141" y="3803"/>
                    <a:pt x="13044" y="2936"/>
                    <a:pt x="13044" y="1902"/>
                  </a:cubicBezTo>
                  <a:cubicBezTo>
                    <a:pt x="13044" y="868"/>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4"/>
            <p:cNvSpPr/>
            <p:nvPr/>
          </p:nvSpPr>
          <p:spPr>
            <a:xfrm>
              <a:off x="3448475" y="3351175"/>
              <a:ext cx="236025" cy="48400"/>
            </a:xfrm>
            <a:custGeom>
              <a:rect b="b" l="l" r="r" t="t"/>
              <a:pathLst>
                <a:path extrusionOk="0" h="1936"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4"/>
            <p:cNvSpPr/>
            <p:nvPr/>
          </p:nvSpPr>
          <p:spPr>
            <a:xfrm>
              <a:off x="3403425" y="3291975"/>
              <a:ext cx="326100" cy="101750"/>
            </a:xfrm>
            <a:custGeom>
              <a:rect b="b" l="l" r="r" t="t"/>
              <a:pathLst>
                <a:path extrusionOk="0" h="4070" w="13044">
                  <a:moveTo>
                    <a:pt x="6539" y="0"/>
                  </a:moveTo>
                  <a:cubicBezTo>
                    <a:pt x="4437" y="0"/>
                    <a:pt x="2603" y="267"/>
                    <a:pt x="1402" y="701"/>
                  </a:cubicBezTo>
                  <a:lnTo>
                    <a:pt x="1" y="701"/>
                  </a:lnTo>
                  <a:lnTo>
                    <a:pt x="1" y="2168"/>
                  </a:lnTo>
                  <a:cubicBezTo>
                    <a:pt x="1" y="3236"/>
                    <a:pt x="2936" y="4070"/>
                    <a:pt x="6539" y="4070"/>
                  </a:cubicBezTo>
                  <a:cubicBezTo>
                    <a:pt x="10141" y="4070"/>
                    <a:pt x="13044" y="3236"/>
                    <a:pt x="13044" y="2168"/>
                  </a:cubicBezTo>
                  <a:lnTo>
                    <a:pt x="13044" y="701"/>
                  </a:lnTo>
                  <a:lnTo>
                    <a:pt x="11676" y="701"/>
                  </a:lnTo>
                  <a:cubicBezTo>
                    <a:pt x="10475" y="267"/>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4"/>
            <p:cNvSpPr/>
            <p:nvPr/>
          </p:nvSpPr>
          <p:spPr>
            <a:xfrm>
              <a:off x="3403425" y="3262775"/>
              <a:ext cx="326100" cy="94250"/>
            </a:xfrm>
            <a:custGeom>
              <a:rect b="b" l="l" r="r" t="t"/>
              <a:pathLst>
                <a:path extrusionOk="0" h="3770" w="13044">
                  <a:moveTo>
                    <a:pt x="6539" y="1"/>
                  </a:moveTo>
                  <a:cubicBezTo>
                    <a:pt x="2936" y="1"/>
                    <a:pt x="1" y="835"/>
                    <a:pt x="1" y="1869"/>
                  </a:cubicBezTo>
                  <a:cubicBezTo>
                    <a:pt x="1" y="2936"/>
                    <a:pt x="2936" y="3770"/>
                    <a:pt x="6539" y="3770"/>
                  </a:cubicBezTo>
                  <a:cubicBezTo>
                    <a:pt x="10141" y="3770"/>
                    <a:pt x="13044" y="2936"/>
                    <a:pt x="13044" y="1869"/>
                  </a:cubicBezTo>
                  <a:cubicBezTo>
                    <a:pt x="13044" y="835"/>
                    <a:pt x="10141"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4"/>
            <p:cNvSpPr/>
            <p:nvPr/>
          </p:nvSpPr>
          <p:spPr>
            <a:xfrm>
              <a:off x="3448475" y="3285300"/>
              <a:ext cx="236025" cy="49225"/>
            </a:xfrm>
            <a:custGeom>
              <a:rect b="b" l="l" r="r" t="t"/>
              <a:pathLst>
                <a:path extrusionOk="0" h="1969" w="9441">
                  <a:moveTo>
                    <a:pt x="4737" y="0"/>
                  </a:moveTo>
                  <a:cubicBezTo>
                    <a:pt x="1835" y="0"/>
                    <a:pt x="0" y="634"/>
                    <a:pt x="0" y="968"/>
                  </a:cubicBezTo>
                  <a:cubicBezTo>
                    <a:pt x="0" y="1301"/>
                    <a:pt x="1835" y="1968"/>
                    <a:pt x="4737" y="1968"/>
                  </a:cubicBezTo>
                  <a:cubicBezTo>
                    <a:pt x="7606" y="1968"/>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4"/>
            <p:cNvSpPr/>
            <p:nvPr/>
          </p:nvSpPr>
          <p:spPr>
            <a:xfrm>
              <a:off x="3434300" y="3226075"/>
              <a:ext cx="326075" cy="101775"/>
            </a:xfrm>
            <a:custGeom>
              <a:rect b="b" l="l" r="r" t="t"/>
              <a:pathLst>
                <a:path extrusionOk="0" h="4071" w="13043">
                  <a:moveTo>
                    <a:pt x="6538" y="1"/>
                  </a:moveTo>
                  <a:cubicBezTo>
                    <a:pt x="4437" y="1"/>
                    <a:pt x="2602" y="268"/>
                    <a:pt x="1401" y="735"/>
                  </a:cubicBezTo>
                  <a:lnTo>
                    <a:pt x="0" y="735"/>
                  </a:lnTo>
                  <a:lnTo>
                    <a:pt x="0" y="2202"/>
                  </a:lnTo>
                  <a:cubicBezTo>
                    <a:pt x="0" y="3237"/>
                    <a:pt x="2936" y="4070"/>
                    <a:pt x="6538" y="4070"/>
                  </a:cubicBezTo>
                  <a:cubicBezTo>
                    <a:pt x="10107" y="4070"/>
                    <a:pt x="13043" y="3237"/>
                    <a:pt x="13043" y="2202"/>
                  </a:cubicBezTo>
                  <a:lnTo>
                    <a:pt x="13043" y="735"/>
                  </a:lnTo>
                  <a:lnTo>
                    <a:pt x="11642" y="735"/>
                  </a:lnTo>
                  <a:cubicBezTo>
                    <a:pt x="10474" y="268"/>
                    <a:pt x="8606" y="1"/>
                    <a:pt x="6538"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4"/>
            <p:cNvSpPr/>
            <p:nvPr/>
          </p:nvSpPr>
          <p:spPr>
            <a:xfrm>
              <a:off x="3434300" y="3196900"/>
              <a:ext cx="326075" cy="94250"/>
            </a:xfrm>
            <a:custGeom>
              <a:rect b="b" l="l" r="r" t="t"/>
              <a:pathLst>
                <a:path extrusionOk="0" h="3770" w="13043">
                  <a:moveTo>
                    <a:pt x="6538" y="0"/>
                  </a:moveTo>
                  <a:cubicBezTo>
                    <a:pt x="2936" y="0"/>
                    <a:pt x="0" y="834"/>
                    <a:pt x="0" y="1902"/>
                  </a:cubicBezTo>
                  <a:cubicBezTo>
                    <a:pt x="0" y="2936"/>
                    <a:pt x="2936" y="3770"/>
                    <a:pt x="6538" y="3770"/>
                  </a:cubicBezTo>
                  <a:cubicBezTo>
                    <a:pt x="10107" y="3770"/>
                    <a:pt x="13043" y="2936"/>
                    <a:pt x="13043" y="1902"/>
                  </a:cubicBezTo>
                  <a:cubicBezTo>
                    <a:pt x="13043" y="834"/>
                    <a:pt x="10107" y="0"/>
                    <a:pt x="6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4"/>
            <p:cNvSpPr/>
            <p:nvPr/>
          </p:nvSpPr>
          <p:spPr>
            <a:xfrm>
              <a:off x="3479325" y="3219425"/>
              <a:ext cx="236025" cy="49225"/>
            </a:xfrm>
            <a:custGeom>
              <a:rect b="b" l="l" r="r" t="t"/>
              <a:pathLst>
                <a:path extrusionOk="0" h="1969" w="9441">
                  <a:moveTo>
                    <a:pt x="4737" y="0"/>
                  </a:moveTo>
                  <a:cubicBezTo>
                    <a:pt x="1835" y="0"/>
                    <a:pt x="0" y="667"/>
                    <a:pt x="0" y="1001"/>
                  </a:cubicBezTo>
                  <a:cubicBezTo>
                    <a:pt x="0" y="1334"/>
                    <a:pt x="1835" y="1968"/>
                    <a:pt x="4737" y="1968"/>
                  </a:cubicBezTo>
                  <a:cubicBezTo>
                    <a:pt x="7606" y="1968"/>
                    <a:pt x="9440" y="1334"/>
                    <a:pt x="9440" y="1001"/>
                  </a:cubicBezTo>
                  <a:cubicBezTo>
                    <a:pt x="9440" y="667"/>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4"/>
            <p:cNvSpPr/>
            <p:nvPr/>
          </p:nvSpPr>
          <p:spPr>
            <a:xfrm>
              <a:off x="3403425" y="3160200"/>
              <a:ext cx="326100" cy="102600"/>
            </a:xfrm>
            <a:custGeom>
              <a:rect b="b" l="l" r="r" t="t"/>
              <a:pathLst>
                <a:path extrusionOk="0" h="4104" w="13044">
                  <a:moveTo>
                    <a:pt x="6539" y="1"/>
                  </a:moveTo>
                  <a:cubicBezTo>
                    <a:pt x="4437" y="1"/>
                    <a:pt x="2603" y="301"/>
                    <a:pt x="1402" y="735"/>
                  </a:cubicBezTo>
                  <a:lnTo>
                    <a:pt x="1" y="735"/>
                  </a:lnTo>
                  <a:lnTo>
                    <a:pt x="1" y="2202"/>
                  </a:lnTo>
                  <a:cubicBezTo>
                    <a:pt x="1" y="3236"/>
                    <a:pt x="2936" y="4104"/>
                    <a:pt x="6539" y="4104"/>
                  </a:cubicBezTo>
                  <a:cubicBezTo>
                    <a:pt x="10141" y="4104"/>
                    <a:pt x="13044" y="3236"/>
                    <a:pt x="13044" y="2202"/>
                  </a:cubicBezTo>
                  <a:lnTo>
                    <a:pt x="13044" y="735"/>
                  </a:lnTo>
                  <a:lnTo>
                    <a:pt x="11676"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4"/>
            <p:cNvSpPr/>
            <p:nvPr/>
          </p:nvSpPr>
          <p:spPr>
            <a:xfrm>
              <a:off x="3403425" y="3131025"/>
              <a:ext cx="326100" cy="95075"/>
            </a:xfrm>
            <a:custGeom>
              <a:rect b="b" l="l" r="r" t="t"/>
              <a:pathLst>
                <a:path extrusionOk="0" h="3803" w="13044">
                  <a:moveTo>
                    <a:pt x="6539" y="0"/>
                  </a:moveTo>
                  <a:cubicBezTo>
                    <a:pt x="2936" y="0"/>
                    <a:pt x="1" y="867"/>
                    <a:pt x="1" y="1902"/>
                  </a:cubicBezTo>
                  <a:cubicBezTo>
                    <a:pt x="1" y="2936"/>
                    <a:pt x="2936" y="3803"/>
                    <a:pt x="6539" y="3803"/>
                  </a:cubicBezTo>
                  <a:cubicBezTo>
                    <a:pt x="10141" y="3803"/>
                    <a:pt x="13044" y="2936"/>
                    <a:pt x="13044" y="1902"/>
                  </a:cubicBezTo>
                  <a:cubicBezTo>
                    <a:pt x="13044" y="867"/>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4"/>
            <p:cNvSpPr/>
            <p:nvPr/>
          </p:nvSpPr>
          <p:spPr>
            <a:xfrm>
              <a:off x="3448475" y="3154375"/>
              <a:ext cx="236025" cy="48375"/>
            </a:xfrm>
            <a:custGeom>
              <a:rect b="b" l="l" r="r" t="t"/>
              <a:pathLst>
                <a:path extrusionOk="0" h="1935"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4"/>
            <p:cNvSpPr/>
            <p:nvPr/>
          </p:nvSpPr>
          <p:spPr>
            <a:xfrm>
              <a:off x="3896275" y="4090875"/>
              <a:ext cx="326100" cy="101750"/>
            </a:xfrm>
            <a:custGeom>
              <a:rect b="b" l="l" r="r" t="t"/>
              <a:pathLst>
                <a:path extrusionOk="0" h="4070" w="13044">
                  <a:moveTo>
                    <a:pt x="6539" y="0"/>
                  </a:moveTo>
                  <a:cubicBezTo>
                    <a:pt x="4437" y="0"/>
                    <a:pt x="2603" y="301"/>
                    <a:pt x="1402" y="734"/>
                  </a:cubicBezTo>
                  <a:lnTo>
                    <a:pt x="1" y="734"/>
                  </a:lnTo>
                  <a:lnTo>
                    <a:pt x="1" y="2202"/>
                  </a:lnTo>
                  <a:cubicBezTo>
                    <a:pt x="1" y="3236"/>
                    <a:pt x="2936" y="4070"/>
                    <a:pt x="6506" y="4070"/>
                  </a:cubicBezTo>
                  <a:cubicBezTo>
                    <a:pt x="10108" y="4070"/>
                    <a:pt x="13044" y="3236"/>
                    <a:pt x="13044" y="2202"/>
                  </a:cubicBezTo>
                  <a:lnTo>
                    <a:pt x="13044" y="734"/>
                  </a:lnTo>
                  <a:lnTo>
                    <a:pt x="11643" y="734"/>
                  </a:lnTo>
                  <a:cubicBezTo>
                    <a:pt x="10442" y="301"/>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4"/>
            <p:cNvSpPr/>
            <p:nvPr/>
          </p:nvSpPr>
          <p:spPr>
            <a:xfrm>
              <a:off x="3896275" y="4061675"/>
              <a:ext cx="326100" cy="94275"/>
            </a:xfrm>
            <a:custGeom>
              <a:rect b="b" l="l" r="r" t="t"/>
              <a:pathLst>
                <a:path extrusionOk="0" h="3771" w="13044">
                  <a:moveTo>
                    <a:pt x="6539" y="1"/>
                  </a:moveTo>
                  <a:cubicBezTo>
                    <a:pt x="2936" y="1"/>
                    <a:pt x="1" y="835"/>
                    <a:pt x="1" y="1902"/>
                  </a:cubicBezTo>
                  <a:cubicBezTo>
                    <a:pt x="1" y="2936"/>
                    <a:pt x="2936" y="3770"/>
                    <a:pt x="6539" y="3770"/>
                  </a:cubicBezTo>
                  <a:cubicBezTo>
                    <a:pt x="10108" y="3770"/>
                    <a:pt x="13044" y="2936"/>
                    <a:pt x="13044" y="1902"/>
                  </a:cubicBezTo>
                  <a:cubicBezTo>
                    <a:pt x="13044" y="835"/>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4"/>
            <p:cNvSpPr/>
            <p:nvPr/>
          </p:nvSpPr>
          <p:spPr>
            <a:xfrm>
              <a:off x="3941325" y="4085025"/>
              <a:ext cx="236025" cy="48400"/>
            </a:xfrm>
            <a:custGeom>
              <a:rect b="b" l="l" r="r" t="t"/>
              <a:pathLst>
                <a:path extrusionOk="0" h="1936" w="9441">
                  <a:moveTo>
                    <a:pt x="4737" y="1"/>
                  </a:moveTo>
                  <a:cubicBezTo>
                    <a:pt x="1835" y="1"/>
                    <a:pt x="0" y="635"/>
                    <a:pt x="0" y="968"/>
                  </a:cubicBezTo>
                  <a:cubicBezTo>
                    <a:pt x="0" y="1302"/>
                    <a:pt x="1835" y="1936"/>
                    <a:pt x="4737" y="1936"/>
                  </a:cubicBezTo>
                  <a:cubicBezTo>
                    <a:pt x="7606" y="1936"/>
                    <a:pt x="9440" y="1302"/>
                    <a:pt x="9440" y="968"/>
                  </a:cubicBezTo>
                  <a:cubicBezTo>
                    <a:pt x="9440"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4"/>
            <p:cNvSpPr/>
            <p:nvPr/>
          </p:nvSpPr>
          <p:spPr>
            <a:xfrm>
              <a:off x="3896275" y="4025000"/>
              <a:ext cx="326100" cy="102600"/>
            </a:xfrm>
            <a:custGeom>
              <a:rect b="b" l="l" r="r" t="t"/>
              <a:pathLst>
                <a:path extrusionOk="0" h="4104" w="13044">
                  <a:moveTo>
                    <a:pt x="6539" y="0"/>
                  </a:moveTo>
                  <a:cubicBezTo>
                    <a:pt x="4437" y="0"/>
                    <a:pt x="2603" y="300"/>
                    <a:pt x="1402" y="734"/>
                  </a:cubicBezTo>
                  <a:lnTo>
                    <a:pt x="1" y="734"/>
                  </a:lnTo>
                  <a:lnTo>
                    <a:pt x="1" y="2202"/>
                  </a:lnTo>
                  <a:cubicBezTo>
                    <a:pt x="1" y="3236"/>
                    <a:pt x="2936" y="4103"/>
                    <a:pt x="6506" y="4103"/>
                  </a:cubicBezTo>
                  <a:cubicBezTo>
                    <a:pt x="10108" y="4103"/>
                    <a:pt x="13044" y="3236"/>
                    <a:pt x="13044" y="2202"/>
                  </a:cubicBezTo>
                  <a:lnTo>
                    <a:pt x="13044" y="734"/>
                  </a:lnTo>
                  <a:lnTo>
                    <a:pt x="11643" y="734"/>
                  </a:lnTo>
                  <a:cubicBezTo>
                    <a:pt x="10442" y="300"/>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4"/>
            <p:cNvSpPr/>
            <p:nvPr/>
          </p:nvSpPr>
          <p:spPr>
            <a:xfrm>
              <a:off x="3896275" y="3996625"/>
              <a:ext cx="326100" cy="94275"/>
            </a:xfrm>
            <a:custGeom>
              <a:rect b="b" l="l" r="r" t="t"/>
              <a:pathLst>
                <a:path extrusionOk="0" h="3771" w="13044">
                  <a:moveTo>
                    <a:pt x="6539" y="1"/>
                  </a:moveTo>
                  <a:cubicBezTo>
                    <a:pt x="2936" y="1"/>
                    <a:pt x="1" y="835"/>
                    <a:pt x="1" y="1869"/>
                  </a:cubicBezTo>
                  <a:cubicBezTo>
                    <a:pt x="1" y="2903"/>
                    <a:pt x="2936" y="3770"/>
                    <a:pt x="6539" y="3770"/>
                  </a:cubicBezTo>
                  <a:cubicBezTo>
                    <a:pt x="10108" y="3770"/>
                    <a:pt x="13044" y="2903"/>
                    <a:pt x="13044" y="1869"/>
                  </a:cubicBezTo>
                  <a:cubicBezTo>
                    <a:pt x="13044" y="835"/>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4"/>
            <p:cNvSpPr/>
            <p:nvPr/>
          </p:nvSpPr>
          <p:spPr>
            <a:xfrm>
              <a:off x="3941325" y="4019150"/>
              <a:ext cx="236025" cy="48400"/>
            </a:xfrm>
            <a:custGeom>
              <a:rect b="b" l="l" r="r" t="t"/>
              <a:pathLst>
                <a:path extrusionOk="0" h="1936" w="9441">
                  <a:moveTo>
                    <a:pt x="4737" y="1"/>
                  </a:moveTo>
                  <a:cubicBezTo>
                    <a:pt x="1835" y="1"/>
                    <a:pt x="0" y="634"/>
                    <a:pt x="0" y="968"/>
                  </a:cubicBezTo>
                  <a:cubicBezTo>
                    <a:pt x="0" y="1302"/>
                    <a:pt x="1835" y="1935"/>
                    <a:pt x="4737" y="1935"/>
                  </a:cubicBezTo>
                  <a:cubicBezTo>
                    <a:pt x="7606" y="1935"/>
                    <a:pt x="9440" y="1302"/>
                    <a:pt x="9440" y="968"/>
                  </a:cubicBezTo>
                  <a:cubicBezTo>
                    <a:pt x="9440" y="634"/>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4"/>
            <p:cNvSpPr/>
            <p:nvPr/>
          </p:nvSpPr>
          <p:spPr>
            <a:xfrm>
              <a:off x="3896275" y="3959950"/>
              <a:ext cx="326100" cy="101750"/>
            </a:xfrm>
            <a:custGeom>
              <a:rect b="b" l="l" r="r" t="t"/>
              <a:pathLst>
                <a:path extrusionOk="0" h="4070" w="13044">
                  <a:moveTo>
                    <a:pt x="6539" y="0"/>
                  </a:moveTo>
                  <a:cubicBezTo>
                    <a:pt x="4437" y="0"/>
                    <a:pt x="2603" y="267"/>
                    <a:pt x="1402" y="701"/>
                  </a:cubicBezTo>
                  <a:lnTo>
                    <a:pt x="1" y="701"/>
                  </a:lnTo>
                  <a:lnTo>
                    <a:pt x="1" y="2202"/>
                  </a:lnTo>
                  <a:cubicBezTo>
                    <a:pt x="1" y="3236"/>
                    <a:pt x="2936" y="4070"/>
                    <a:pt x="6506" y="4070"/>
                  </a:cubicBezTo>
                  <a:cubicBezTo>
                    <a:pt x="10108" y="4070"/>
                    <a:pt x="13044" y="3236"/>
                    <a:pt x="13044" y="2202"/>
                  </a:cubicBezTo>
                  <a:lnTo>
                    <a:pt x="13044" y="701"/>
                  </a:lnTo>
                  <a:lnTo>
                    <a:pt x="11643" y="701"/>
                  </a:lnTo>
                  <a:cubicBezTo>
                    <a:pt x="10442" y="267"/>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4"/>
            <p:cNvSpPr/>
            <p:nvPr/>
          </p:nvSpPr>
          <p:spPr>
            <a:xfrm>
              <a:off x="3896275" y="3930750"/>
              <a:ext cx="326100" cy="94275"/>
            </a:xfrm>
            <a:custGeom>
              <a:rect b="b" l="l" r="r" t="t"/>
              <a:pathLst>
                <a:path extrusionOk="0" h="3771" w="13044">
                  <a:moveTo>
                    <a:pt x="6539" y="1"/>
                  </a:moveTo>
                  <a:cubicBezTo>
                    <a:pt x="2936" y="1"/>
                    <a:pt x="1" y="835"/>
                    <a:pt x="1" y="1869"/>
                  </a:cubicBezTo>
                  <a:cubicBezTo>
                    <a:pt x="1" y="2936"/>
                    <a:pt x="2936" y="3770"/>
                    <a:pt x="6539" y="3770"/>
                  </a:cubicBezTo>
                  <a:cubicBezTo>
                    <a:pt x="10108" y="3770"/>
                    <a:pt x="13044" y="2936"/>
                    <a:pt x="13044" y="1869"/>
                  </a:cubicBezTo>
                  <a:cubicBezTo>
                    <a:pt x="13044" y="835"/>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4"/>
            <p:cNvSpPr/>
            <p:nvPr/>
          </p:nvSpPr>
          <p:spPr>
            <a:xfrm>
              <a:off x="3941325" y="3953275"/>
              <a:ext cx="236025" cy="49225"/>
            </a:xfrm>
            <a:custGeom>
              <a:rect b="b" l="l" r="r" t="t"/>
              <a:pathLst>
                <a:path extrusionOk="0" h="1969" w="9441">
                  <a:moveTo>
                    <a:pt x="4737" y="0"/>
                  </a:moveTo>
                  <a:cubicBezTo>
                    <a:pt x="1835" y="0"/>
                    <a:pt x="0" y="634"/>
                    <a:pt x="0" y="968"/>
                  </a:cubicBezTo>
                  <a:cubicBezTo>
                    <a:pt x="0" y="1301"/>
                    <a:pt x="1835" y="1968"/>
                    <a:pt x="4737" y="1968"/>
                  </a:cubicBezTo>
                  <a:cubicBezTo>
                    <a:pt x="7606" y="1968"/>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4"/>
            <p:cNvSpPr/>
            <p:nvPr/>
          </p:nvSpPr>
          <p:spPr>
            <a:xfrm>
              <a:off x="3896275" y="3894075"/>
              <a:ext cx="326100" cy="102575"/>
            </a:xfrm>
            <a:custGeom>
              <a:rect b="b" l="l" r="r" t="t"/>
              <a:pathLst>
                <a:path extrusionOk="0" h="4103" w="13044">
                  <a:moveTo>
                    <a:pt x="6539" y="0"/>
                  </a:moveTo>
                  <a:cubicBezTo>
                    <a:pt x="4437" y="0"/>
                    <a:pt x="2603" y="300"/>
                    <a:pt x="1402" y="734"/>
                  </a:cubicBezTo>
                  <a:lnTo>
                    <a:pt x="1" y="734"/>
                  </a:lnTo>
                  <a:lnTo>
                    <a:pt x="1" y="2202"/>
                  </a:lnTo>
                  <a:cubicBezTo>
                    <a:pt x="1" y="3236"/>
                    <a:pt x="2936" y="4103"/>
                    <a:pt x="6506" y="4103"/>
                  </a:cubicBezTo>
                  <a:cubicBezTo>
                    <a:pt x="10108" y="4103"/>
                    <a:pt x="13044" y="3236"/>
                    <a:pt x="13044" y="2202"/>
                  </a:cubicBezTo>
                  <a:lnTo>
                    <a:pt x="13044" y="734"/>
                  </a:lnTo>
                  <a:lnTo>
                    <a:pt x="11643" y="734"/>
                  </a:lnTo>
                  <a:cubicBezTo>
                    <a:pt x="10442" y="300"/>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4"/>
            <p:cNvSpPr/>
            <p:nvPr/>
          </p:nvSpPr>
          <p:spPr>
            <a:xfrm>
              <a:off x="3896275" y="3864875"/>
              <a:ext cx="326100" cy="94250"/>
            </a:xfrm>
            <a:custGeom>
              <a:rect b="b" l="l" r="r" t="t"/>
              <a:pathLst>
                <a:path extrusionOk="0" h="3770" w="13044">
                  <a:moveTo>
                    <a:pt x="6539" y="1"/>
                  </a:moveTo>
                  <a:cubicBezTo>
                    <a:pt x="2936" y="1"/>
                    <a:pt x="1" y="868"/>
                    <a:pt x="1" y="1902"/>
                  </a:cubicBezTo>
                  <a:cubicBezTo>
                    <a:pt x="1" y="2936"/>
                    <a:pt x="2936" y="3770"/>
                    <a:pt x="6539" y="3770"/>
                  </a:cubicBezTo>
                  <a:cubicBezTo>
                    <a:pt x="10108" y="3770"/>
                    <a:pt x="13044" y="2936"/>
                    <a:pt x="13044" y="1902"/>
                  </a:cubicBezTo>
                  <a:cubicBezTo>
                    <a:pt x="13044" y="868"/>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4"/>
            <p:cNvSpPr/>
            <p:nvPr/>
          </p:nvSpPr>
          <p:spPr>
            <a:xfrm>
              <a:off x="3941325" y="3888225"/>
              <a:ext cx="236025" cy="48400"/>
            </a:xfrm>
            <a:custGeom>
              <a:rect b="b" l="l" r="r" t="t"/>
              <a:pathLst>
                <a:path extrusionOk="0" h="1936" w="9441">
                  <a:moveTo>
                    <a:pt x="4737" y="1"/>
                  </a:moveTo>
                  <a:cubicBezTo>
                    <a:pt x="1835" y="1"/>
                    <a:pt x="0" y="634"/>
                    <a:pt x="0" y="968"/>
                  </a:cubicBezTo>
                  <a:cubicBezTo>
                    <a:pt x="0" y="1301"/>
                    <a:pt x="1835" y="1935"/>
                    <a:pt x="4737" y="1935"/>
                  </a:cubicBezTo>
                  <a:cubicBezTo>
                    <a:pt x="7606" y="1935"/>
                    <a:pt x="9440" y="1301"/>
                    <a:pt x="9440" y="968"/>
                  </a:cubicBezTo>
                  <a:cubicBezTo>
                    <a:pt x="9440" y="634"/>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4"/>
            <p:cNvSpPr/>
            <p:nvPr/>
          </p:nvSpPr>
          <p:spPr>
            <a:xfrm>
              <a:off x="3896275" y="3828175"/>
              <a:ext cx="326100" cy="102600"/>
            </a:xfrm>
            <a:custGeom>
              <a:rect b="b" l="l" r="r" t="t"/>
              <a:pathLst>
                <a:path extrusionOk="0" h="4104" w="13044">
                  <a:moveTo>
                    <a:pt x="6539" y="1"/>
                  </a:moveTo>
                  <a:cubicBezTo>
                    <a:pt x="4437" y="1"/>
                    <a:pt x="2603" y="301"/>
                    <a:pt x="1402" y="735"/>
                  </a:cubicBezTo>
                  <a:lnTo>
                    <a:pt x="1" y="735"/>
                  </a:lnTo>
                  <a:lnTo>
                    <a:pt x="1" y="2202"/>
                  </a:lnTo>
                  <a:cubicBezTo>
                    <a:pt x="1" y="3270"/>
                    <a:pt x="2936" y="4104"/>
                    <a:pt x="6506" y="4104"/>
                  </a:cubicBezTo>
                  <a:cubicBezTo>
                    <a:pt x="10108" y="4104"/>
                    <a:pt x="13044" y="3270"/>
                    <a:pt x="13044" y="2202"/>
                  </a:cubicBezTo>
                  <a:lnTo>
                    <a:pt x="13044" y="735"/>
                  </a:lnTo>
                  <a:lnTo>
                    <a:pt x="11643" y="735"/>
                  </a:lnTo>
                  <a:cubicBezTo>
                    <a:pt x="10442"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4"/>
            <p:cNvSpPr/>
            <p:nvPr/>
          </p:nvSpPr>
          <p:spPr>
            <a:xfrm>
              <a:off x="3896275" y="3799825"/>
              <a:ext cx="326100" cy="94275"/>
            </a:xfrm>
            <a:custGeom>
              <a:rect b="b" l="l" r="r" t="t"/>
              <a:pathLst>
                <a:path extrusionOk="0" h="3771" w="13044">
                  <a:moveTo>
                    <a:pt x="6539" y="1"/>
                  </a:moveTo>
                  <a:cubicBezTo>
                    <a:pt x="2936" y="1"/>
                    <a:pt x="1" y="835"/>
                    <a:pt x="1" y="1869"/>
                  </a:cubicBezTo>
                  <a:cubicBezTo>
                    <a:pt x="1" y="2903"/>
                    <a:pt x="2936" y="3770"/>
                    <a:pt x="6539" y="3770"/>
                  </a:cubicBezTo>
                  <a:cubicBezTo>
                    <a:pt x="10108" y="3770"/>
                    <a:pt x="13044" y="2903"/>
                    <a:pt x="13044" y="1869"/>
                  </a:cubicBezTo>
                  <a:cubicBezTo>
                    <a:pt x="13044" y="835"/>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4"/>
            <p:cNvSpPr/>
            <p:nvPr/>
          </p:nvSpPr>
          <p:spPr>
            <a:xfrm>
              <a:off x="3941325" y="3822350"/>
              <a:ext cx="236025" cy="48400"/>
            </a:xfrm>
            <a:custGeom>
              <a:rect b="b" l="l" r="r" t="t"/>
              <a:pathLst>
                <a:path extrusionOk="0" h="1936"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4"/>
            <p:cNvSpPr/>
            <p:nvPr/>
          </p:nvSpPr>
          <p:spPr>
            <a:xfrm>
              <a:off x="4149800" y="4096700"/>
              <a:ext cx="326100" cy="102600"/>
            </a:xfrm>
            <a:custGeom>
              <a:rect b="b" l="l" r="r" t="t"/>
              <a:pathLst>
                <a:path extrusionOk="0" h="4104" w="13044">
                  <a:moveTo>
                    <a:pt x="6539" y="1"/>
                  </a:moveTo>
                  <a:cubicBezTo>
                    <a:pt x="4437" y="1"/>
                    <a:pt x="2602" y="301"/>
                    <a:pt x="1402" y="735"/>
                  </a:cubicBezTo>
                  <a:lnTo>
                    <a:pt x="1" y="735"/>
                  </a:lnTo>
                  <a:lnTo>
                    <a:pt x="1" y="2202"/>
                  </a:lnTo>
                  <a:cubicBezTo>
                    <a:pt x="1" y="3236"/>
                    <a:pt x="2936" y="4104"/>
                    <a:pt x="6539" y="4104"/>
                  </a:cubicBezTo>
                  <a:cubicBezTo>
                    <a:pt x="10141" y="4104"/>
                    <a:pt x="13043" y="3236"/>
                    <a:pt x="13043" y="2202"/>
                  </a:cubicBezTo>
                  <a:lnTo>
                    <a:pt x="13043" y="735"/>
                  </a:lnTo>
                  <a:lnTo>
                    <a:pt x="11642"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4"/>
            <p:cNvSpPr/>
            <p:nvPr/>
          </p:nvSpPr>
          <p:spPr>
            <a:xfrm>
              <a:off x="4149800" y="4067525"/>
              <a:ext cx="326100" cy="94250"/>
            </a:xfrm>
            <a:custGeom>
              <a:rect b="b" l="l" r="r" t="t"/>
              <a:pathLst>
                <a:path extrusionOk="0" h="3770" w="13044">
                  <a:moveTo>
                    <a:pt x="6539" y="0"/>
                  </a:moveTo>
                  <a:cubicBezTo>
                    <a:pt x="2936" y="0"/>
                    <a:pt x="1" y="868"/>
                    <a:pt x="1" y="1902"/>
                  </a:cubicBezTo>
                  <a:cubicBezTo>
                    <a:pt x="1" y="2936"/>
                    <a:pt x="2936" y="3770"/>
                    <a:pt x="6539" y="3770"/>
                  </a:cubicBezTo>
                  <a:cubicBezTo>
                    <a:pt x="10141" y="3770"/>
                    <a:pt x="13043" y="2936"/>
                    <a:pt x="13043" y="1902"/>
                  </a:cubicBezTo>
                  <a:cubicBezTo>
                    <a:pt x="13043" y="868"/>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4"/>
            <p:cNvSpPr/>
            <p:nvPr/>
          </p:nvSpPr>
          <p:spPr>
            <a:xfrm>
              <a:off x="4194825" y="4090875"/>
              <a:ext cx="236025" cy="48400"/>
            </a:xfrm>
            <a:custGeom>
              <a:rect b="b" l="l" r="r" t="t"/>
              <a:pathLst>
                <a:path extrusionOk="0" h="1936" w="9441">
                  <a:moveTo>
                    <a:pt x="4738" y="0"/>
                  </a:moveTo>
                  <a:cubicBezTo>
                    <a:pt x="1835" y="0"/>
                    <a:pt x="1" y="634"/>
                    <a:pt x="1" y="968"/>
                  </a:cubicBezTo>
                  <a:cubicBezTo>
                    <a:pt x="1" y="1301"/>
                    <a:pt x="1835" y="1935"/>
                    <a:pt x="4738" y="1935"/>
                  </a:cubicBezTo>
                  <a:cubicBezTo>
                    <a:pt x="7606" y="1935"/>
                    <a:pt x="9441" y="1301"/>
                    <a:pt x="9441" y="968"/>
                  </a:cubicBezTo>
                  <a:cubicBezTo>
                    <a:pt x="9441" y="634"/>
                    <a:pt x="7606" y="0"/>
                    <a:pt x="4738" y="0"/>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4"/>
            <p:cNvSpPr/>
            <p:nvPr/>
          </p:nvSpPr>
          <p:spPr>
            <a:xfrm>
              <a:off x="4162300" y="4035825"/>
              <a:ext cx="326100" cy="102600"/>
            </a:xfrm>
            <a:custGeom>
              <a:rect b="b" l="l" r="r" t="t"/>
              <a:pathLst>
                <a:path extrusionOk="0" h="4104" w="13044">
                  <a:moveTo>
                    <a:pt x="6539" y="1"/>
                  </a:moveTo>
                  <a:cubicBezTo>
                    <a:pt x="4437" y="1"/>
                    <a:pt x="2603" y="301"/>
                    <a:pt x="1402" y="735"/>
                  </a:cubicBezTo>
                  <a:lnTo>
                    <a:pt x="1" y="735"/>
                  </a:lnTo>
                  <a:lnTo>
                    <a:pt x="1" y="2202"/>
                  </a:lnTo>
                  <a:cubicBezTo>
                    <a:pt x="1" y="3236"/>
                    <a:pt x="2936" y="4104"/>
                    <a:pt x="6539" y="4104"/>
                  </a:cubicBezTo>
                  <a:cubicBezTo>
                    <a:pt x="10141" y="4104"/>
                    <a:pt x="13044" y="3236"/>
                    <a:pt x="13044" y="2202"/>
                  </a:cubicBezTo>
                  <a:lnTo>
                    <a:pt x="13044" y="735"/>
                  </a:lnTo>
                  <a:lnTo>
                    <a:pt x="11643" y="735"/>
                  </a:lnTo>
                  <a:cubicBezTo>
                    <a:pt x="10475" y="301"/>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4"/>
            <p:cNvSpPr/>
            <p:nvPr/>
          </p:nvSpPr>
          <p:spPr>
            <a:xfrm>
              <a:off x="4162300" y="4006650"/>
              <a:ext cx="326100" cy="94250"/>
            </a:xfrm>
            <a:custGeom>
              <a:rect b="b" l="l" r="r" t="t"/>
              <a:pathLst>
                <a:path extrusionOk="0" h="3770" w="13044">
                  <a:moveTo>
                    <a:pt x="6539" y="0"/>
                  </a:moveTo>
                  <a:cubicBezTo>
                    <a:pt x="2936" y="0"/>
                    <a:pt x="1" y="868"/>
                    <a:pt x="1" y="1902"/>
                  </a:cubicBezTo>
                  <a:cubicBezTo>
                    <a:pt x="1" y="2936"/>
                    <a:pt x="2936" y="3770"/>
                    <a:pt x="6539" y="3770"/>
                  </a:cubicBezTo>
                  <a:cubicBezTo>
                    <a:pt x="10141" y="3770"/>
                    <a:pt x="13044" y="2936"/>
                    <a:pt x="13044" y="1902"/>
                  </a:cubicBezTo>
                  <a:cubicBezTo>
                    <a:pt x="13044" y="868"/>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4"/>
            <p:cNvSpPr/>
            <p:nvPr/>
          </p:nvSpPr>
          <p:spPr>
            <a:xfrm>
              <a:off x="4207350" y="4030000"/>
              <a:ext cx="236025" cy="48375"/>
            </a:xfrm>
            <a:custGeom>
              <a:rect b="b" l="l" r="r" t="t"/>
              <a:pathLst>
                <a:path extrusionOk="0" h="1935"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4"/>
            <p:cNvSpPr/>
            <p:nvPr/>
          </p:nvSpPr>
          <p:spPr>
            <a:xfrm>
              <a:off x="4177325" y="3976625"/>
              <a:ext cx="326075" cy="101750"/>
            </a:xfrm>
            <a:custGeom>
              <a:rect b="b" l="l" r="r" t="t"/>
              <a:pathLst>
                <a:path extrusionOk="0" h="4070" w="13043">
                  <a:moveTo>
                    <a:pt x="6505" y="0"/>
                  </a:moveTo>
                  <a:cubicBezTo>
                    <a:pt x="4437" y="0"/>
                    <a:pt x="2569" y="301"/>
                    <a:pt x="1401" y="734"/>
                  </a:cubicBezTo>
                  <a:lnTo>
                    <a:pt x="0" y="734"/>
                  </a:lnTo>
                  <a:lnTo>
                    <a:pt x="0" y="2202"/>
                  </a:lnTo>
                  <a:cubicBezTo>
                    <a:pt x="0" y="3236"/>
                    <a:pt x="2936" y="4070"/>
                    <a:pt x="6505" y="4070"/>
                  </a:cubicBezTo>
                  <a:cubicBezTo>
                    <a:pt x="10108" y="4070"/>
                    <a:pt x="13043" y="3236"/>
                    <a:pt x="13043" y="2202"/>
                  </a:cubicBezTo>
                  <a:lnTo>
                    <a:pt x="13043" y="734"/>
                  </a:lnTo>
                  <a:lnTo>
                    <a:pt x="11642" y="734"/>
                  </a:lnTo>
                  <a:cubicBezTo>
                    <a:pt x="10441" y="301"/>
                    <a:pt x="8606"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4"/>
            <p:cNvSpPr/>
            <p:nvPr/>
          </p:nvSpPr>
          <p:spPr>
            <a:xfrm>
              <a:off x="4177325" y="3947425"/>
              <a:ext cx="326075" cy="94275"/>
            </a:xfrm>
            <a:custGeom>
              <a:rect b="b" l="l" r="r" t="t"/>
              <a:pathLst>
                <a:path extrusionOk="0" h="3771" w="13043">
                  <a:moveTo>
                    <a:pt x="6505" y="1"/>
                  </a:moveTo>
                  <a:cubicBezTo>
                    <a:pt x="2936" y="1"/>
                    <a:pt x="0" y="835"/>
                    <a:pt x="0" y="1902"/>
                  </a:cubicBezTo>
                  <a:cubicBezTo>
                    <a:pt x="0" y="2936"/>
                    <a:pt x="2936" y="3770"/>
                    <a:pt x="6505" y="3770"/>
                  </a:cubicBezTo>
                  <a:cubicBezTo>
                    <a:pt x="10108" y="3770"/>
                    <a:pt x="13043" y="2936"/>
                    <a:pt x="13043" y="1902"/>
                  </a:cubicBezTo>
                  <a:cubicBezTo>
                    <a:pt x="13043"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4"/>
            <p:cNvSpPr/>
            <p:nvPr/>
          </p:nvSpPr>
          <p:spPr>
            <a:xfrm>
              <a:off x="4222350" y="3969950"/>
              <a:ext cx="236025" cy="49225"/>
            </a:xfrm>
            <a:custGeom>
              <a:rect b="b" l="l" r="r" t="t"/>
              <a:pathLst>
                <a:path extrusionOk="0" h="1969" w="9441">
                  <a:moveTo>
                    <a:pt x="4704" y="1"/>
                  </a:moveTo>
                  <a:cubicBezTo>
                    <a:pt x="1835" y="1"/>
                    <a:pt x="1" y="668"/>
                    <a:pt x="1" y="1001"/>
                  </a:cubicBezTo>
                  <a:cubicBezTo>
                    <a:pt x="1" y="1335"/>
                    <a:pt x="1835" y="1969"/>
                    <a:pt x="4704" y="1969"/>
                  </a:cubicBezTo>
                  <a:cubicBezTo>
                    <a:pt x="7606" y="1969"/>
                    <a:pt x="9441" y="1335"/>
                    <a:pt x="9441" y="1001"/>
                  </a:cubicBezTo>
                  <a:cubicBezTo>
                    <a:pt x="9441" y="668"/>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4"/>
            <p:cNvSpPr/>
            <p:nvPr/>
          </p:nvSpPr>
          <p:spPr>
            <a:xfrm>
              <a:off x="4014700" y="3775650"/>
              <a:ext cx="325250" cy="102600"/>
            </a:xfrm>
            <a:custGeom>
              <a:rect b="b" l="l" r="r" t="t"/>
              <a:pathLst>
                <a:path extrusionOk="0" h="4104" w="13010">
                  <a:moveTo>
                    <a:pt x="6505" y="0"/>
                  </a:moveTo>
                  <a:cubicBezTo>
                    <a:pt x="4437" y="0"/>
                    <a:pt x="2569" y="301"/>
                    <a:pt x="1368" y="734"/>
                  </a:cubicBezTo>
                  <a:lnTo>
                    <a:pt x="1" y="734"/>
                  </a:lnTo>
                  <a:lnTo>
                    <a:pt x="1" y="2202"/>
                  </a:lnTo>
                  <a:cubicBezTo>
                    <a:pt x="1" y="3236"/>
                    <a:pt x="2903" y="4103"/>
                    <a:pt x="6505" y="4103"/>
                  </a:cubicBezTo>
                  <a:cubicBezTo>
                    <a:pt x="10108" y="4103"/>
                    <a:pt x="13010" y="3236"/>
                    <a:pt x="13010" y="2202"/>
                  </a:cubicBezTo>
                  <a:lnTo>
                    <a:pt x="13010" y="734"/>
                  </a:lnTo>
                  <a:lnTo>
                    <a:pt x="11642" y="734"/>
                  </a:lnTo>
                  <a:cubicBezTo>
                    <a:pt x="10441" y="301"/>
                    <a:pt x="8607"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4"/>
            <p:cNvSpPr/>
            <p:nvPr/>
          </p:nvSpPr>
          <p:spPr>
            <a:xfrm>
              <a:off x="4014700" y="3746450"/>
              <a:ext cx="325250" cy="94275"/>
            </a:xfrm>
            <a:custGeom>
              <a:rect b="b" l="l" r="r" t="t"/>
              <a:pathLst>
                <a:path extrusionOk="0" h="3771" w="13010">
                  <a:moveTo>
                    <a:pt x="6505" y="1"/>
                  </a:moveTo>
                  <a:cubicBezTo>
                    <a:pt x="2903" y="1"/>
                    <a:pt x="1" y="868"/>
                    <a:pt x="1" y="1902"/>
                  </a:cubicBezTo>
                  <a:cubicBezTo>
                    <a:pt x="1" y="2936"/>
                    <a:pt x="2903" y="3770"/>
                    <a:pt x="6505" y="3770"/>
                  </a:cubicBezTo>
                  <a:cubicBezTo>
                    <a:pt x="10108" y="3770"/>
                    <a:pt x="13010" y="2936"/>
                    <a:pt x="13010" y="1902"/>
                  </a:cubicBezTo>
                  <a:cubicBezTo>
                    <a:pt x="13010" y="868"/>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4"/>
            <p:cNvSpPr/>
            <p:nvPr/>
          </p:nvSpPr>
          <p:spPr>
            <a:xfrm>
              <a:off x="4059725" y="3769800"/>
              <a:ext cx="236050" cy="48400"/>
            </a:xfrm>
            <a:custGeom>
              <a:rect b="b" l="l" r="r" t="t"/>
              <a:pathLst>
                <a:path extrusionOk="0" h="1936" w="9442">
                  <a:moveTo>
                    <a:pt x="4704" y="1"/>
                  </a:moveTo>
                  <a:cubicBezTo>
                    <a:pt x="1836" y="1"/>
                    <a:pt x="1" y="635"/>
                    <a:pt x="1" y="968"/>
                  </a:cubicBezTo>
                  <a:cubicBezTo>
                    <a:pt x="1" y="1302"/>
                    <a:pt x="1836" y="1936"/>
                    <a:pt x="4704" y="1936"/>
                  </a:cubicBezTo>
                  <a:cubicBezTo>
                    <a:pt x="7606" y="1936"/>
                    <a:pt x="9441" y="1302"/>
                    <a:pt x="9441" y="968"/>
                  </a:cubicBezTo>
                  <a:cubicBezTo>
                    <a:pt x="9441" y="635"/>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4"/>
            <p:cNvSpPr/>
            <p:nvPr/>
          </p:nvSpPr>
          <p:spPr>
            <a:xfrm>
              <a:off x="3896275" y="3718950"/>
              <a:ext cx="326100" cy="102575"/>
            </a:xfrm>
            <a:custGeom>
              <a:rect b="b" l="l" r="r" t="t"/>
              <a:pathLst>
                <a:path extrusionOk="0" h="4103" w="13044">
                  <a:moveTo>
                    <a:pt x="6539" y="0"/>
                  </a:moveTo>
                  <a:cubicBezTo>
                    <a:pt x="4437" y="0"/>
                    <a:pt x="2603" y="300"/>
                    <a:pt x="1402" y="734"/>
                  </a:cubicBezTo>
                  <a:lnTo>
                    <a:pt x="1" y="734"/>
                  </a:lnTo>
                  <a:lnTo>
                    <a:pt x="1" y="2202"/>
                  </a:lnTo>
                  <a:cubicBezTo>
                    <a:pt x="1" y="3236"/>
                    <a:pt x="2936" y="4103"/>
                    <a:pt x="6506" y="4103"/>
                  </a:cubicBezTo>
                  <a:cubicBezTo>
                    <a:pt x="10108" y="4103"/>
                    <a:pt x="13044" y="3236"/>
                    <a:pt x="13044" y="2202"/>
                  </a:cubicBezTo>
                  <a:lnTo>
                    <a:pt x="13044" y="734"/>
                  </a:lnTo>
                  <a:lnTo>
                    <a:pt x="11643" y="734"/>
                  </a:lnTo>
                  <a:cubicBezTo>
                    <a:pt x="10442" y="300"/>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4"/>
            <p:cNvSpPr/>
            <p:nvPr/>
          </p:nvSpPr>
          <p:spPr>
            <a:xfrm>
              <a:off x="3896275" y="3689750"/>
              <a:ext cx="326100" cy="94250"/>
            </a:xfrm>
            <a:custGeom>
              <a:rect b="b" l="l" r="r" t="t"/>
              <a:pathLst>
                <a:path extrusionOk="0" h="3770" w="13044">
                  <a:moveTo>
                    <a:pt x="6539" y="1"/>
                  </a:moveTo>
                  <a:cubicBezTo>
                    <a:pt x="2936" y="1"/>
                    <a:pt x="1" y="868"/>
                    <a:pt x="1" y="1902"/>
                  </a:cubicBezTo>
                  <a:cubicBezTo>
                    <a:pt x="1" y="2936"/>
                    <a:pt x="2936" y="3770"/>
                    <a:pt x="6539" y="3770"/>
                  </a:cubicBezTo>
                  <a:cubicBezTo>
                    <a:pt x="10108" y="3770"/>
                    <a:pt x="13044" y="2936"/>
                    <a:pt x="13044" y="1902"/>
                  </a:cubicBezTo>
                  <a:cubicBezTo>
                    <a:pt x="13044" y="868"/>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4"/>
            <p:cNvSpPr/>
            <p:nvPr/>
          </p:nvSpPr>
          <p:spPr>
            <a:xfrm>
              <a:off x="3941325" y="3713100"/>
              <a:ext cx="236025" cy="48400"/>
            </a:xfrm>
            <a:custGeom>
              <a:rect b="b" l="l" r="r" t="t"/>
              <a:pathLst>
                <a:path extrusionOk="0" h="1936" w="9441">
                  <a:moveTo>
                    <a:pt x="4737" y="1"/>
                  </a:moveTo>
                  <a:cubicBezTo>
                    <a:pt x="1835" y="1"/>
                    <a:pt x="0" y="634"/>
                    <a:pt x="0" y="968"/>
                  </a:cubicBezTo>
                  <a:cubicBezTo>
                    <a:pt x="0" y="1301"/>
                    <a:pt x="1835" y="1935"/>
                    <a:pt x="4737" y="1935"/>
                  </a:cubicBezTo>
                  <a:cubicBezTo>
                    <a:pt x="7606" y="1935"/>
                    <a:pt x="9440" y="1301"/>
                    <a:pt x="9440" y="968"/>
                  </a:cubicBezTo>
                  <a:cubicBezTo>
                    <a:pt x="9440" y="634"/>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4"/>
            <p:cNvSpPr/>
            <p:nvPr/>
          </p:nvSpPr>
          <p:spPr>
            <a:xfrm>
              <a:off x="3896275" y="3653900"/>
              <a:ext cx="326100" cy="101750"/>
            </a:xfrm>
            <a:custGeom>
              <a:rect b="b" l="l" r="r" t="t"/>
              <a:pathLst>
                <a:path extrusionOk="0" h="4070" w="13044">
                  <a:moveTo>
                    <a:pt x="6539" y="0"/>
                  </a:moveTo>
                  <a:cubicBezTo>
                    <a:pt x="4437" y="0"/>
                    <a:pt x="2603" y="267"/>
                    <a:pt x="1402" y="701"/>
                  </a:cubicBezTo>
                  <a:lnTo>
                    <a:pt x="1" y="701"/>
                  </a:lnTo>
                  <a:lnTo>
                    <a:pt x="1" y="2168"/>
                  </a:lnTo>
                  <a:cubicBezTo>
                    <a:pt x="1" y="3236"/>
                    <a:pt x="2936" y="4070"/>
                    <a:pt x="6506" y="4070"/>
                  </a:cubicBezTo>
                  <a:cubicBezTo>
                    <a:pt x="10108" y="4070"/>
                    <a:pt x="13044" y="3236"/>
                    <a:pt x="13044" y="2168"/>
                  </a:cubicBezTo>
                  <a:lnTo>
                    <a:pt x="13044" y="701"/>
                  </a:lnTo>
                  <a:lnTo>
                    <a:pt x="11643" y="701"/>
                  </a:lnTo>
                  <a:cubicBezTo>
                    <a:pt x="10442" y="267"/>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4"/>
            <p:cNvSpPr/>
            <p:nvPr/>
          </p:nvSpPr>
          <p:spPr>
            <a:xfrm>
              <a:off x="3896275" y="3624700"/>
              <a:ext cx="326100" cy="94250"/>
            </a:xfrm>
            <a:custGeom>
              <a:rect b="b" l="l" r="r" t="t"/>
              <a:pathLst>
                <a:path extrusionOk="0" h="3770" w="13044">
                  <a:moveTo>
                    <a:pt x="6539" y="1"/>
                  </a:moveTo>
                  <a:cubicBezTo>
                    <a:pt x="2936" y="1"/>
                    <a:pt x="1" y="835"/>
                    <a:pt x="1" y="1869"/>
                  </a:cubicBezTo>
                  <a:cubicBezTo>
                    <a:pt x="1" y="2903"/>
                    <a:pt x="2936" y="3770"/>
                    <a:pt x="6539" y="3770"/>
                  </a:cubicBezTo>
                  <a:cubicBezTo>
                    <a:pt x="10108" y="3770"/>
                    <a:pt x="13044" y="2903"/>
                    <a:pt x="13044" y="1869"/>
                  </a:cubicBezTo>
                  <a:cubicBezTo>
                    <a:pt x="13044" y="835"/>
                    <a:pt x="10108"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4"/>
            <p:cNvSpPr/>
            <p:nvPr/>
          </p:nvSpPr>
          <p:spPr>
            <a:xfrm>
              <a:off x="3941325" y="3647225"/>
              <a:ext cx="236025" cy="48375"/>
            </a:xfrm>
            <a:custGeom>
              <a:rect b="b" l="l" r="r" t="t"/>
              <a:pathLst>
                <a:path extrusionOk="0" h="1935" w="9441">
                  <a:moveTo>
                    <a:pt x="4737" y="0"/>
                  </a:moveTo>
                  <a:cubicBezTo>
                    <a:pt x="1835" y="0"/>
                    <a:pt x="0" y="634"/>
                    <a:pt x="0" y="968"/>
                  </a:cubicBezTo>
                  <a:cubicBezTo>
                    <a:pt x="0" y="1301"/>
                    <a:pt x="1835" y="1935"/>
                    <a:pt x="4737" y="1935"/>
                  </a:cubicBezTo>
                  <a:cubicBezTo>
                    <a:pt x="7606" y="1935"/>
                    <a:pt x="9440" y="1301"/>
                    <a:pt x="9440" y="968"/>
                  </a:cubicBezTo>
                  <a:cubicBezTo>
                    <a:pt x="9440" y="634"/>
                    <a:pt x="7606" y="0"/>
                    <a:pt x="4737" y="0"/>
                  </a:cubicBezTo>
                  <a:close/>
                </a:path>
              </a:pathLst>
            </a:custGeom>
            <a:solidFill>
              <a:srgbClr val="F6BC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4"/>
            <p:cNvSpPr/>
            <p:nvPr/>
          </p:nvSpPr>
          <p:spPr>
            <a:xfrm>
              <a:off x="3912975" y="3598850"/>
              <a:ext cx="326075" cy="102600"/>
            </a:xfrm>
            <a:custGeom>
              <a:rect b="b" l="l" r="r" t="t"/>
              <a:pathLst>
                <a:path extrusionOk="0" h="4104" w="13043">
                  <a:moveTo>
                    <a:pt x="6538" y="1"/>
                  </a:moveTo>
                  <a:cubicBezTo>
                    <a:pt x="4437" y="1"/>
                    <a:pt x="2602" y="301"/>
                    <a:pt x="1401" y="734"/>
                  </a:cubicBezTo>
                  <a:lnTo>
                    <a:pt x="0" y="734"/>
                  </a:lnTo>
                  <a:lnTo>
                    <a:pt x="0" y="2202"/>
                  </a:lnTo>
                  <a:cubicBezTo>
                    <a:pt x="0" y="3270"/>
                    <a:pt x="2936" y="4104"/>
                    <a:pt x="6538" y="4104"/>
                  </a:cubicBezTo>
                  <a:cubicBezTo>
                    <a:pt x="10107" y="4104"/>
                    <a:pt x="13043" y="3270"/>
                    <a:pt x="13043" y="2202"/>
                  </a:cubicBezTo>
                  <a:lnTo>
                    <a:pt x="13043" y="734"/>
                  </a:lnTo>
                  <a:lnTo>
                    <a:pt x="11642" y="734"/>
                  </a:lnTo>
                  <a:cubicBezTo>
                    <a:pt x="10474" y="301"/>
                    <a:pt x="8606" y="1"/>
                    <a:pt x="6538"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4"/>
            <p:cNvSpPr/>
            <p:nvPr/>
          </p:nvSpPr>
          <p:spPr>
            <a:xfrm>
              <a:off x="3912975" y="3570500"/>
              <a:ext cx="326075" cy="94250"/>
            </a:xfrm>
            <a:custGeom>
              <a:rect b="b" l="l" r="r" t="t"/>
              <a:pathLst>
                <a:path extrusionOk="0" h="3770" w="13043">
                  <a:moveTo>
                    <a:pt x="6538" y="0"/>
                  </a:moveTo>
                  <a:cubicBezTo>
                    <a:pt x="2936" y="0"/>
                    <a:pt x="0" y="834"/>
                    <a:pt x="0" y="1868"/>
                  </a:cubicBezTo>
                  <a:cubicBezTo>
                    <a:pt x="0" y="2903"/>
                    <a:pt x="2936" y="3770"/>
                    <a:pt x="6538" y="3770"/>
                  </a:cubicBezTo>
                  <a:cubicBezTo>
                    <a:pt x="10107" y="3770"/>
                    <a:pt x="13043" y="2903"/>
                    <a:pt x="13043" y="1868"/>
                  </a:cubicBezTo>
                  <a:cubicBezTo>
                    <a:pt x="13043" y="834"/>
                    <a:pt x="10107" y="0"/>
                    <a:pt x="6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4"/>
            <p:cNvSpPr/>
            <p:nvPr/>
          </p:nvSpPr>
          <p:spPr>
            <a:xfrm>
              <a:off x="3958000" y="3593025"/>
              <a:ext cx="236025" cy="48375"/>
            </a:xfrm>
            <a:custGeom>
              <a:rect b="b" l="l" r="r" t="t"/>
              <a:pathLst>
                <a:path extrusionOk="0" h="1935" w="9441">
                  <a:moveTo>
                    <a:pt x="4737" y="0"/>
                  </a:moveTo>
                  <a:cubicBezTo>
                    <a:pt x="1835" y="0"/>
                    <a:pt x="0" y="634"/>
                    <a:pt x="0" y="967"/>
                  </a:cubicBezTo>
                  <a:cubicBezTo>
                    <a:pt x="0" y="1301"/>
                    <a:pt x="1835" y="1935"/>
                    <a:pt x="4737" y="1935"/>
                  </a:cubicBezTo>
                  <a:cubicBezTo>
                    <a:pt x="7606" y="1935"/>
                    <a:pt x="9440" y="1301"/>
                    <a:pt x="9440" y="967"/>
                  </a:cubicBezTo>
                  <a:cubicBezTo>
                    <a:pt x="9440" y="634"/>
                    <a:pt x="7606" y="0"/>
                    <a:pt x="473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4"/>
            <p:cNvSpPr/>
            <p:nvPr/>
          </p:nvSpPr>
          <p:spPr>
            <a:xfrm>
              <a:off x="3684475" y="4107550"/>
              <a:ext cx="326075" cy="102600"/>
            </a:xfrm>
            <a:custGeom>
              <a:rect b="b" l="l" r="r" t="t"/>
              <a:pathLst>
                <a:path extrusionOk="0" h="4104" w="13043">
                  <a:moveTo>
                    <a:pt x="6538" y="0"/>
                  </a:moveTo>
                  <a:cubicBezTo>
                    <a:pt x="4437" y="0"/>
                    <a:pt x="2602" y="301"/>
                    <a:pt x="1401" y="734"/>
                  </a:cubicBezTo>
                  <a:lnTo>
                    <a:pt x="0" y="734"/>
                  </a:lnTo>
                  <a:lnTo>
                    <a:pt x="0" y="2202"/>
                  </a:lnTo>
                  <a:cubicBezTo>
                    <a:pt x="0" y="3236"/>
                    <a:pt x="2936" y="4103"/>
                    <a:pt x="6538" y="4103"/>
                  </a:cubicBezTo>
                  <a:cubicBezTo>
                    <a:pt x="10141" y="4103"/>
                    <a:pt x="13043" y="3236"/>
                    <a:pt x="13043" y="2202"/>
                  </a:cubicBezTo>
                  <a:lnTo>
                    <a:pt x="13043" y="734"/>
                  </a:lnTo>
                  <a:lnTo>
                    <a:pt x="11642" y="734"/>
                  </a:lnTo>
                  <a:cubicBezTo>
                    <a:pt x="10474" y="301"/>
                    <a:pt x="8606" y="0"/>
                    <a:pt x="6538"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4"/>
            <p:cNvSpPr/>
            <p:nvPr/>
          </p:nvSpPr>
          <p:spPr>
            <a:xfrm>
              <a:off x="3684475" y="4078350"/>
              <a:ext cx="326075" cy="95100"/>
            </a:xfrm>
            <a:custGeom>
              <a:rect b="b" l="l" r="r" t="t"/>
              <a:pathLst>
                <a:path extrusionOk="0" h="3804" w="13043">
                  <a:moveTo>
                    <a:pt x="6538" y="1"/>
                  </a:moveTo>
                  <a:cubicBezTo>
                    <a:pt x="2936" y="1"/>
                    <a:pt x="0" y="868"/>
                    <a:pt x="0" y="1902"/>
                  </a:cubicBezTo>
                  <a:cubicBezTo>
                    <a:pt x="0" y="2936"/>
                    <a:pt x="2936" y="3804"/>
                    <a:pt x="6538" y="3804"/>
                  </a:cubicBezTo>
                  <a:cubicBezTo>
                    <a:pt x="10141" y="3804"/>
                    <a:pt x="13043" y="2936"/>
                    <a:pt x="13043" y="1902"/>
                  </a:cubicBezTo>
                  <a:cubicBezTo>
                    <a:pt x="13043" y="868"/>
                    <a:pt x="10141" y="1"/>
                    <a:pt x="6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4"/>
            <p:cNvSpPr/>
            <p:nvPr/>
          </p:nvSpPr>
          <p:spPr>
            <a:xfrm>
              <a:off x="3729500" y="4101700"/>
              <a:ext cx="236025" cy="48400"/>
            </a:xfrm>
            <a:custGeom>
              <a:rect b="b" l="l" r="r" t="t"/>
              <a:pathLst>
                <a:path extrusionOk="0" h="1936" w="9441">
                  <a:moveTo>
                    <a:pt x="4737" y="1"/>
                  </a:moveTo>
                  <a:cubicBezTo>
                    <a:pt x="1835" y="1"/>
                    <a:pt x="1" y="635"/>
                    <a:pt x="1" y="968"/>
                  </a:cubicBezTo>
                  <a:cubicBezTo>
                    <a:pt x="1" y="1302"/>
                    <a:pt x="1835" y="1936"/>
                    <a:pt x="4737" y="1936"/>
                  </a:cubicBezTo>
                  <a:cubicBezTo>
                    <a:pt x="7606" y="1936"/>
                    <a:pt x="9441" y="1302"/>
                    <a:pt x="9441" y="968"/>
                  </a:cubicBezTo>
                  <a:cubicBezTo>
                    <a:pt x="9441"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4"/>
            <p:cNvSpPr/>
            <p:nvPr/>
          </p:nvSpPr>
          <p:spPr>
            <a:xfrm>
              <a:off x="3625250" y="4030825"/>
              <a:ext cx="325275" cy="102600"/>
            </a:xfrm>
            <a:custGeom>
              <a:rect b="b" l="l" r="r" t="t"/>
              <a:pathLst>
                <a:path extrusionOk="0" h="4104" w="13011">
                  <a:moveTo>
                    <a:pt x="6506" y="1"/>
                  </a:moveTo>
                  <a:cubicBezTo>
                    <a:pt x="4437" y="1"/>
                    <a:pt x="2569" y="301"/>
                    <a:pt x="1369" y="734"/>
                  </a:cubicBezTo>
                  <a:lnTo>
                    <a:pt x="1" y="734"/>
                  </a:lnTo>
                  <a:lnTo>
                    <a:pt x="1" y="2202"/>
                  </a:lnTo>
                  <a:cubicBezTo>
                    <a:pt x="1" y="3270"/>
                    <a:pt x="2903" y="4104"/>
                    <a:pt x="6506" y="4104"/>
                  </a:cubicBezTo>
                  <a:cubicBezTo>
                    <a:pt x="10108" y="4104"/>
                    <a:pt x="13010" y="3270"/>
                    <a:pt x="13010" y="2202"/>
                  </a:cubicBezTo>
                  <a:lnTo>
                    <a:pt x="13010" y="734"/>
                  </a:lnTo>
                  <a:lnTo>
                    <a:pt x="11643" y="734"/>
                  </a:lnTo>
                  <a:cubicBezTo>
                    <a:pt x="10442" y="301"/>
                    <a:pt x="8607" y="1"/>
                    <a:pt x="6506"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4"/>
            <p:cNvSpPr/>
            <p:nvPr/>
          </p:nvSpPr>
          <p:spPr>
            <a:xfrm>
              <a:off x="3625250" y="4002475"/>
              <a:ext cx="325275" cy="94250"/>
            </a:xfrm>
            <a:custGeom>
              <a:rect b="b" l="l" r="r" t="t"/>
              <a:pathLst>
                <a:path extrusionOk="0" h="3770" w="13011">
                  <a:moveTo>
                    <a:pt x="6506" y="0"/>
                  </a:moveTo>
                  <a:cubicBezTo>
                    <a:pt x="2903" y="0"/>
                    <a:pt x="1" y="834"/>
                    <a:pt x="1" y="1868"/>
                  </a:cubicBezTo>
                  <a:cubicBezTo>
                    <a:pt x="1" y="2903"/>
                    <a:pt x="2903" y="3770"/>
                    <a:pt x="6506" y="3770"/>
                  </a:cubicBezTo>
                  <a:cubicBezTo>
                    <a:pt x="10108" y="3770"/>
                    <a:pt x="13010" y="2903"/>
                    <a:pt x="13010" y="1868"/>
                  </a:cubicBezTo>
                  <a:cubicBezTo>
                    <a:pt x="13010" y="834"/>
                    <a:pt x="10108" y="0"/>
                    <a:pt x="6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4"/>
            <p:cNvSpPr/>
            <p:nvPr/>
          </p:nvSpPr>
          <p:spPr>
            <a:xfrm>
              <a:off x="3670300" y="4025000"/>
              <a:ext cx="236025" cy="48375"/>
            </a:xfrm>
            <a:custGeom>
              <a:rect b="b" l="l" r="r" t="t"/>
              <a:pathLst>
                <a:path extrusionOk="0" h="1935" w="9441">
                  <a:moveTo>
                    <a:pt x="4704" y="0"/>
                  </a:moveTo>
                  <a:cubicBezTo>
                    <a:pt x="1835" y="0"/>
                    <a:pt x="0" y="634"/>
                    <a:pt x="0" y="967"/>
                  </a:cubicBezTo>
                  <a:cubicBezTo>
                    <a:pt x="0" y="1301"/>
                    <a:pt x="1835" y="1935"/>
                    <a:pt x="4704" y="1935"/>
                  </a:cubicBezTo>
                  <a:cubicBezTo>
                    <a:pt x="7606" y="1935"/>
                    <a:pt x="9440" y="1301"/>
                    <a:pt x="9440" y="967"/>
                  </a:cubicBezTo>
                  <a:cubicBezTo>
                    <a:pt x="9440" y="634"/>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4"/>
            <p:cNvSpPr/>
            <p:nvPr/>
          </p:nvSpPr>
          <p:spPr>
            <a:xfrm>
              <a:off x="3625250" y="3941600"/>
              <a:ext cx="325275" cy="101750"/>
            </a:xfrm>
            <a:custGeom>
              <a:rect b="b" l="l" r="r" t="t"/>
              <a:pathLst>
                <a:path extrusionOk="0" h="4070" w="13011">
                  <a:moveTo>
                    <a:pt x="6506" y="0"/>
                  </a:moveTo>
                  <a:cubicBezTo>
                    <a:pt x="4437" y="0"/>
                    <a:pt x="2569" y="267"/>
                    <a:pt x="1369" y="701"/>
                  </a:cubicBezTo>
                  <a:lnTo>
                    <a:pt x="1" y="701"/>
                  </a:lnTo>
                  <a:lnTo>
                    <a:pt x="1" y="2202"/>
                  </a:lnTo>
                  <a:cubicBezTo>
                    <a:pt x="1" y="3236"/>
                    <a:pt x="2903" y="4070"/>
                    <a:pt x="6506" y="4070"/>
                  </a:cubicBezTo>
                  <a:cubicBezTo>
                    <a:pt x="10108" y="4070"/>
                    <a:pt x="13010" y="3236"/>
                    <a:pt x="13010" y="2202"/>
                  </a:cubicBezTo>
                  <a:lnTo>
                    <a:pt x="13010" y="701"/>
                  </a:lnTo>
                  <a:lnTo>
                    <a:pt x="11643" y="701"/>
                  </a:lnTo>
                  <a:cubicBezTo>
                    <a:pt x="10442" y="267"/>
                    <a:pt x="8607" y="0"/>
                    <a:pt x="6506"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4"/>
            <p:cNvSpPr/>
            <p:nvPr/>
          </p:nvSpPr>
          <p:spPr>
            <a:xfrm>
              <a:off x="3625250" y="3912400"/>
              <a:ext cx="325275" cy="94275"/>
            </a:xfrm>
            <a:custGeom>
              <a:rect b="b" l="l" r="r" t="t"/>
              <a:pathLst>
                <a:path extrusionOk="0" h="3771" w="13011">
                  <a:moveTo>
                    <a:pt x="6506" y="1"/>
                  </a:moveTo>
                  <a:cubicBezTo>
                    <a:pt x="2903" y="1"/>
                    <a:pt x="1" y="835"/>
                    <a:pt x="1" y="1869"/>
                  </a:cubicBezTo>
                  <a:cubicBezTo>
                    <a:pt x="1" y="2936"/>
                    <a:pt x="2903" y="3770"/>
                    <a:pt x="6506" y="3770"/>
                  </a:cubicBezTo>
                  <a:cubicBezTo>
                    <a:pt x="10108" y="3770"/>
                    <a:pt x="13010" y="2936"/>
                    <a:pt x="13010" y="1869"/>
                  </a:cubicBezTo>
                  <a:cubicBezTo>
                    <a:pt x="13010" y="835"/>
                    <a:pt x="10108" y="1"/>
                    <a:pt x="6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4"/>
            <p:cNvSpPr/>
            <p:nvPr/>
          </p:nvSpPr>
          <p:spPr>
            <a:xfrm>
              <a:off x="3670300" y="3934925"/>
              <a:ext cx="236025" cy="49225"/>
            </a:xfrm>
            <a:custGeom>
              <a:rect b="b" l="l" r="r" t="t"/>
              <a:pathLst>
                <a:path extrusionOk="0" h="1969" w="9441">
                  <a:moveTo>
                    <a:pt x="4704" y="1"/>
                  </a:moveTo>
                  <a:cubicBezTo>
                    <a:pt x="1835" y="1"/>
                    <a:pt x="0" y="634"/>
                    <a:pt x="0" y="968"/>
                  </a:cubicBezTo>
                  <a:cubicBezTo>
                    <a:pt x="0" y="1301"/>
                    <a:pt x="1835" y="1969"/>
                    <a:pt x="4704" y="1969"/>
                  </a:cubicBezTo>
                  <a:cubicBezTo>
                    <a:pt x="7606" y="1969"/>
                    <a:pt x="9440" y="1301"/>
                    <a:pt x="9440" y="968"/>
                  </a:cubicBezTo>
                  <a:cubicBezTo>
                    <a:pt x="9440" y="634"/>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4"/>
            <p:cNvSpPr/>
            <p:nvPr/>
          </p:nvSpPr>
          <p:spPr>
            <a:xfrm>
              <a:off x="3038175" y="4065025"/>
              <a:ext cx="325250" cy="101750"/>
            </a:xfrm>
            <a:custGeom>
              <a:rect b="b" l="l" r="r" t="t"/>
              <a:pathLst>
                <a:path extrusionOk="0" h="4070" w="13010">
                  <a:moveTo>
                    <a:pt x="6505" y="0"/>
                  </a:moveTo>
                  <a:cubicBezTo>
                    <a:pt x="4437" y="0"/>
                    <a:pt x="2569" y="300"/>
                    <a:pt x="1368" y="734"/>
                  </a:cubicBezTo>
                  <a:lnTo>
                    <a:pt x="0" y="734"/>
                  </a:lnTo>
                  <a:lnTo>
                    <a:pt x="0" y="2202"/>
                  </a:lnTo>
                  <a:cubicBezTo>
                    <a:pt x="0" y="3236"/>
                    <a:pt x="2903" y="4070"/>
                    <a:pt x="6505" y="4070"/>
                  </a:cubicBezTo>
                  <a:cubicBezTo>
                    <a:pt x="10108" y="4070"/>
                    <a:pt x="13010" y="3236"/>
                    <a:pt x="13010" y="2202"/>
                  </a:cubicBezTo>
                  <a:lnTo>
                    <a:pt x="13010" y="734"/>
                  </a:lnTo>
                  <a:lnTo>
                    <a:pt x="11642" y="734"/>
                  </a:lnTo>
                  <a:cubicBezTo>
                    <a:pt x="10441" y="300"/>
                    <a:pt x="8573"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4"/>
            <p:cNvSpPr/>
            <p:nvPr/>
          </p:nvSpPr>
          <p:spPr>
            <a:xfrm>
              <a:off x="3038175" y="4035825"/>
              <a:ext cx="325250" cy="94275"/>
            </a:xfrm>
            <a:custGeom>
              <a:rect b="b" l="l" r="r" t="t"/>
              <a:pathLst>
                <a:path extrusionOk="0" h="3771" w="13010">
                  <a:moveTo>
                    <a:pt x="6505" y="1"/>
                  </a:moveTo>
                  <a:cubicBezTo>
                    <a:pt x="2903" y="1"/>
                    <a:pt x="0" y="835"/>
                    <a:pt x="0" y="1902"/>
                  </a:cubicBezTo>
                  <a:cubicBezTo>
                    <a:pt x="0" y="2936"/>
                    <a:pt x="2903" y="3770"/>
                    <a:pt x="6505" y="3770"/>
                  </a:cubicBezTo>
                  <a:cubicBezTo>
                    <a:pt x="10108" y="3770"/>
                    <a:pt x="13010" y="2936"/>
                    <a:pt x="13010" y="1902"/>
                  </a:cubicBezTo>
                  <a:cubicBezTo>
                    <a:pt x="13010"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4"/>
            <p:cNvSpPr/>
            <p:nvPr/>
          </p:nvSpPr>
          <p:spPr>
            <a:xfrm>
              <a:off x="3082375" y="4059175"/>
              <a:ext cx="236850" cy="48400"/>
            </a:xfrm>
            <a:custGeom>
              <a:rect b="b" l="l" r="r" t="t"/>
              <a:pathLst>
                <a:path extrusionOk="0" h="1936" w="9474">
                  <a:moveTo>
                    <a:pt x="4737" y="1"/>
                  </a:moveTo>
                  <a:cubicBezTo>
                    <a:pt x="1868" y="1"/>
                    <a:pt x="0" y="635"/>
                    <a:pt x="0" y="968"/>
                  </a:cubicBezTo>
                  <a:cubicBezTo>
                    <a:pt x="0" y="1302"/>
                    <a:pt x="1868" y="1935"/>
                    <a:pt x="4737" y="1935"/>
                  </a:cubicBezTo>
                  <a:cubicBezTo>
                    <a:pt x="7606" y="1935"/>
                    <a:pt x="9474" y="1302"/>
                    <a:pt x="9474" y="968"/>
                  </a:cubicBezTo>
                  <a:cubicBezTo>
                    <a:pt x="9474"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4"/>
            <p:cNvSpPr/>
            <p:nvPr/>
          </p:nvSpPr>
          <p:spPr>
            <a:xfrm>
              <a:off x="3095725" y="4005800"/>
              <a:ext cx="326075" cy="101775"/>
            </a:xfrm>
            <a:custGeom>
              <a:rect b="b" l="l" r="r" t="t"/>
              <a:pathLst>
                <a:path extrusionOk="0" h="4071" w="13043">
                  <a:moveTo>
                    <a:pt x="6505" y="1"/>
                  </a:moveTo>
                  <a:cubicBezTo>
                    <a:pt x="4437" y="1"/>
                    <a:pt x="2569" y="268"/>
                    <a:pt x="1401" y="735"/>
                  </a:cubicBezTo>
                  <a:lnTo>
                    <a:pt x="0" y="735"/>
                  </a:lnTo>
                  <a:lnTo>
                    <a:pt x="0" y="2202"/>
                  </a:lnTo>
                  <a:cubicBezTo>
                    <a:pt x="0" y="3237"/>
                    <a:pt x="2902" y="4070"/>
                    <a:pt x="6505" y="4070"/>
                  </a:cubicBezTo>
                  <a:cubicBezTo>
                    <a:pt x="10107" y="4070"/>
                    <a:pt x="13043" y="3237"/>
                    <a:pt x="13043" y="2202"/>
                  </a:cubicBezTo>
                  <a:lnTo>
                    <a:pt x="13043" y="735"/>
                  </a:lnTo>
                  <a:lnTo>
                    <a:pt x="11642" y="735"/>
                  </a:lnTo>
                  <a:cubicBezTo>
                    <a:pt x="10441" y="268"/>
                    <a:pt x="8606" y="1"/>
                    <a:pt x="6505"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4"/>
            <p:cNvSpPr/>
            <p:nvPr/>
          </p:nvSpPr>
          <p:spPr>
            <a:xfrm>
              <a:off x="3095725" y="3976625"/>
              <a:ext cx="326075" cy="94250"/>
            </a:xfrm>
            <a:custGeom>
              <a:rect b="b" l="l" r="r" t="t"/>
              <a:pathLst>
                <a:path extrusionOk="0" h="3770" w="13043">
                  <a:moveTo>
                    <a:pt x="6505" y="0"/>
                  </a:moveTo>
                  <a:cubicBezTo>
                    <a:pt x="2902" y="0"/>
                    <a:pt x="0" y="834"/>
                    <a:pt x="0" y="1902"/>
                  </a:cubicBezTo>
                  <a:cubicBezTo>
                    <a:pt x="0" y="2936"/>
                    <a:pt x="2902" y="3770"/>
                    <a:pt x="6505" y="3770"/>
                  </a:cubicBezTo>
                  <a:cubicBezTo>
                    <a:pt x="10107" y="3770"/>
                    <a:pt x="13043" y="2936"/>
                    <a:pt x="13043" y="1902"/>
                  </a:cubicBezTo>
                  <a:cubicBezTo>
                    <a:pt x="13043" y="834"/>
                    <a:pt x="10107" y="0"/>
                    <a:pt x="65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4"/>
            <p:cNvSpPr/>
            <p:nvPr/>
          </p:nvSpPr>
          <p:spPr>
            <a:xfrm>
              <a:off x="3140750" y="3999150"/>
              <a:ext cx="236025" cy="49225"/>
            </a:xfrm>
            <a:custGeom>
              <a:rect b="b" l="l" r="r" t="t"/>
              <a:pathLst>
                <a:path extrusionOk="0" h="1969" w="9441">
                  <a:moveTo>
                    <a:pt x="4704" y="0"/>
                  </a:moveTo>
                  <a:cubicBezTo>
                    <a:pt x="1835" y="0"/>
                    <a:pt x="0" y="667"/>
                    <a:pt x="0" y="1001"/>
                  </a:cubicBezTo>
                  <a:cubicBezTo>
                    <a:pt x="0" y="1334"/>
                    <a:pt x="1835" y="1968"/>
                    <a:pt x="4704" y="1968"/>
                  </a:cubicBezTo>
                  <a:cubicBezTo>
                    <a:pt x="7606" y="1968"/>
                    <a:pt x="9440" y="1334"/>
                    <a:pt x="9440" y="1001"/>
                  </a:cubicBezTo>
                  <a:cubicBezTo>
                    <a:pt x="9440" y="667"/>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4"/>
            <p:cNvSpPr/>
            <p:nvPr/>
          </p:nvSpPr>
          <p:spPr>
            <a:xfrm>
              <a:off x="3153250" y="3946600"/>
              <a:ext cx="326100" cy="101775"/>
            </a:xfrm>
            <a:custGeom>
              <a:rect b="b" l="l" r="r" t="t"/>
              <a:pathLst>
                <a:path extrusionOk="0" h="4071" w="13044">
                  <a:moveTo>
                    <a:pt x="6539" y="1"/>
                  </a:moveTo>
                  <a:cubicBezTo>
                    <a:pt x="4437" y="1"/>
                    <a:pt x="2603" y="267"/>
                    <a:pt x="1402" y="734"/>
                  </a:cubicBezTo>
                  <a:lnTo>
                    <a:pt x="1" y="734"/>
                  </a:lnTo>
                  <a:lnTo>
                    <a:pt x="1" y="2202"/>
                  </a:lnTo>
                  <a:cubicBezTo>
                    <a:pt x="1" y="3236"/>
                    <a:pt x="2936" y="4070"/>
                    <a:pt x="6539" y="4070"/>
                  </a:cubicBezTo>
                  <a:cubicBezTo>
                    <a:pt x="10141" y="4070"/>
                    <a:pt x="13043" y="3236"/>
                    <a:pt x="13043" y="2202"/>
                  </a:cubicBezTo>
                  <a:lnTo>
                    <a:pt x="13043" y="734"/>
                  </a:lnTo>
                  <a:lnTo>
                    <a:pt x="11642" y="734"/>
                  </a:lnTo>
                  <a:cubicBezTo>
                    <a:pt x="10475" y="267"/>
                    <a:pt x="8607" y="1"/>
                    <a:pt x="6539"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4"/>
            <p:cNvSpPr/>
            <p:nvPr/>
          </p:nvSpPr>
          <p:spPr>
            <a:xfrm>
              <a:off x="3153250" y="3917425"/>
              <a:ext cx="326100" cy="94250"/>
            </a:xfrm>
            <a:custGeom>
              <a:rect b="b" l="l" r="r" t="t"/>
              <a:pathLst>
                <a:path extrusionOk="0" h="3770" w="13044">
                  <a:moveTo>
                    <a:pt x="6539" y="0"/>
                  </a:moveTo>
                  <a:cubicBezTo>
                    <a:pt x="2936" y="0"/>
                    <a:pt x="1" y="834"/>
                    <a:pt x="1" y="1901"/>
                  </a:cubicBezTo>
                  <a:cubicBezTo>
                    <a:pt x="1" y="2935"/>
                    <a:pt x="2936" y="3769"/>
                    <a:pt x="6539" y="3769"/>
                  </a:cubicBezTo>
                  <a:cubicBezTo>
                    <a:pt x="10141" y="3769"/>
                    <a:pt x="13043" y="2935"/>
                    <a:pt x="13043" y="1901"/>
                  </a:cubicBezTo>
                  <a:cubicBezTo>
                    <a:pt x="13043" y="834"/>
                    <a:pt x="10141" y="0"/>
                    <a:pt x="65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4"/>
            <p:cNvSpPr/>
            <p:nvPr/>
          </p:nvSpPr>
          <p:spPr>
            <a:xfrm>
              <a:off x="3198300" y="3939925"/>
              <a:ext cx="236025" cy="49225"/>
            </a:xfrm>
            <a:custGeom>
              <a:rect b="b" l="l" r="r" t="t"/>
              <a:pathLst>
                <a:path extrusionOk="0" h="1969" w="9441">
                  <a:moveTo>
                    <a:pt x="4737" y="1"/>
                  </a:moveTo>
                  <a:cubicBezTo>
                    <a:pt x="1835" y="1"/>
                    <a:pt x="0" y="668"/>
                    <a:pt x="0" y="1001"/>
                  </a:cubicBezTo>
                  <a:cubicBezTo>
                    <a:pt x="0" y="1335"/>
                    <a:pt x="1835" y="1969"/>
                    <a:pt x="4737" y="1969"/>
                  </a:cubicBezTo>
                  <a:cubicBezTo>
                    <a:pt x="7605" y="1969"/>
                    <a:pt x="9440" y="1335"/>
                    <a:pt x="9440" y="1001"/>
                  </a:cubicBezTo>
                  <a:cubicBezTo>
                    <a:pt x="9440" y="668"/>
                    <a:pt x="7605"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4"/>
            <p:cNvSpPr/>
            <p:nvPr/>
          </p:nvSpPr>
          <p:spPr>
            <a:xfrm>
              <a:off x="3095725" y="3857375"/>
              <a:ext cx="326075" cy="101750"/>
            </a:xfrm>
            <a:custGeom>
              <a:rect b="b" l="l" r="r" t="t"/>
              <a:pathLst>
                <a:path extrusionOk="0" h="4070" w="13043">
                  <a:moveTo>
                    <a:pt x="6505" y="0"/>
                  </a:moveTo>
                  <a:cubicBezTo>
                    <a:pt x="4437" y="0"/>
                    <a:pt x="2569" y="267"/>
                    <a:pt x="1401" y="734"/>
                  </a:cubicBezTo>
                  <a:lnTo>
                    <a:pt x="0" y="734"/>
                  </a:lnTo>
                  <a:lnTo>
                    <a:pt x="0" y="2202"/>
                  </a:lnTo>
                  <a:cubicBezTo>
                    <a:pt x="0" y="3236"/>
                    <a:pt x="2902" y="4070"/>
                    <a:pt x="6505" y="4070"/>
                  </a:cubicBezTo>
                  <a:cubicBezTo>
                    <a:pt x="10107" y="4070"/>
                    <a:pt x="13043" y="3236"/>
                    <a:pt x="13043" y="2202"/>
                  </a:cubicBezTo>
                  <a:lnTo>
                    <a:pt x="13043" y="734"/>
                  </a:lnTo>
                  <a:lnTo>
                    <a:pt x="11642" y="734"/>
                  </a:lnTo>
                  <a:cubicBezTo>
                    <a:pt x="10441" y="267"/>
                    <a:pt x="8606"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4"/>
            <p:cNvSpPr/>
            <p:nvPr/>
          </p:nvSpPr>
          <p:spPr>
            <a:xfrm>
              <a:off x="3095725" y="3828175"/>
              <a:ext cx="326075" cy="94275"/>
            </a:xfrm>
            <a:custGeom>
              <a:rect b="b" l="l" r="r" t="t"/>
              <a:pathLst>
                <a:path extrusionOk="0" h="3771" w="13043">
                  <a:moveTo>
                    <a:pt x="6505" y="1"/>
                  </a:moveTo>
                  <a:cubicBezTo>
                    <a:pt x="2902" y="1"/>
                    <a:pt x="0" y="835"/>
                    <a:pt x="0" y="1902"/>
                  </a:cubicBezTo>
                  <a:cubicBezTo>
                    <a:pt x="0" y="2936"/>
                    <a:pt x="2902" y="3770"/>
                    <a:pt x="6505" y="3770"/>
                  </a:cubicBezTo>
                  <a:cubicBezTo>
                    <a:pt x="10107" y="3770"/>
                    <a:pt x="13043" y="2936"/>
                    <a:pt x="13043" y="1902"/>
                  </a:cubicBezTo>
                  <a:cubicBezTo>
                    <a:pt x="13043" y="835"/>
                    <a:pt x="10107"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4"/>
            <p:cNvSpPr/>
            <p:nvPr/>
          </p:nvSpPr>
          <p:spPr>
            <a:xfrm>
              <a:off x="3140750" y="3850700"/>
              <a:ext cx="236025" cy="49225"/>
            </a:xfrm>
            <a:custGeom>
              <a:rect b="b" l="l" r="r" t="t"/>
              <a:pathLst>
                <a:path extrusionOk="0" h="1969" w="9441">
                  <a:moveTo>
                    <a:pt x="4704" y="0"/>
                  </a:moveTo>
                  <a:cubicBezTo>
                    <a:pt x="1835" y="0"/>
                    <a:pt x="0" y="668"/>
                    <a:pt x="0" y="1001"/>
                  </a:cubicBezTo>
                  <a:cubicBezTo>
                    <a:pt x="0" y="1335"/>
                    <a:pt x="1835" y="1969"/>
                    <a:pt x="4704" y="1969"/>
                  </a:cubicBezTo>
                  <a:cubicBezTo>
                    <a:pt x="7606" y="1969"/>
                    <a:pt x="9440" y="1335"/>
                    <a:pt x="9440" y="1001"/>
                  </a:cubicBezTo>
                  <a:cubicBezTo>
                    <a:pt x="9440" y="668"/>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4"/>
            <p:cNvSpPr/>
            <p:nvPr/>
          </p:nvSpPr>
          <p:spPr>
            <a:xfrm>
              <a:off x="3104900" y="3775650"/>
              <a:ext cx="326075" cy="102600"/>
            </a:xfrm>
            <a:custGeom>
              <a:rect b="b" l="l" r="r" t="t"/>
              <a:pathLst>
                <a:path extrusionOk="0" h="4104" w="13043">
                  <a:moveTo>
                    <a:pt x="6538" y="0"/>
                  </a:moveTo>
                  <a:cubicBezTo>
                    <a:pt x="4437" y="0"/>
                    <a:pt x="2602" y="301"/>
                    <a:pt x="1401" y="734"/>
                  </a:cubicBezTo>
                  <a:lnTo>
                    <a:pt x="0" y="734"/>
                  </a:lnTo>
                  <a:lnTo>
                    <a:pt x="0" y="2202"/>
                  </a:lnTo>
                  <a:cubicBezTo>
                    <a:pt x="0" y="3236"/>
                    <a:pt x="2935" y="4103"/>
                    <a:pt x="6538" y="4103"/>
                  </a:cubicBezTo>
                  <a:cubicBezTo>
                    <a:pt x="10107" y="4103"/>
                    <a:pt x="13043" y="3236"/>
                    <a:pt x="13043" y="2202"/>
                  </a:cubicBezTo>
                  <a:lnTo>
                    <a:pt x="13043" y="734"/>
                  </a:lnTo>
                  <a:lnTo>
                    <a:pt x="11642" y="734"/>
                  </a:lnTo>
                  <a:cubicBezTo>
                    <a:pt x="10474" y="301"/>
                    <a:pt x="8606" y="0"/>
                    <a:pt x="6538"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4"/>
            <p:cNvSpPr/>
            <p:nvPr/>
          </p:nvSpPr>
          <p:spPr>
            <a:xfrm>
              <a:off x="3104900" y="3746450"/>
              <a:ext cx="326075" cy="94275"/>
            </a:xfrm>
            <a:custGeom>
              <a:rect b="b" l="l" r="r" t="t"/>
              <a:pathLst>
                <a:path extrusionOk="0" h="3771" w="13043">
                  <a:moveTo>
                    <a:pt x="6538" y="1"/>
                  </a:moveTo>
                  <a:cubicBezTo>
                    <a:pt x="2935" y="1"/>
                    <a:pt x="0" y="868"/>
                    <a:pt x="0" y="1902"/>
                  </a:cubicBezTo>
                  <a:cubicBezTo>
                    <a:pt x="0" y="2936"/>
                    <a:pt x="2935" y="3770"/>
                    <a:pt x="6538" y="3770"/>
                  </a:cubicBezTo>
                  <a:cubicBezTo>
                    <a:pt x="10107" y="3770"/>
                    <a:pt x="13043" y="2936"/>
                    <a:pt x="13043" y="1902"/>
                  </a:cubicBezTo>
                  <a:cubicBezTo>
                    <a:pt x="13043" y="868"/>
                    <a:pt x="10107" y="1"/>
                    <a:pt x="6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4"/>
            <p:cNvSpPr/>
            <p:nvPr/>
          </p:nvSpPr>
          <p:spPr>
            <a:xfrm>
              <a:off x="3149925" y="3769800"/>
              <a:ext cx="236025" cy="48400"/>
            </a:xfrm>
            <a:custGeom>
              <a:rect b="b" l="l" r="r" t="t"/>
              <a:pathLst>
                <a:path extrusionOk="0" h="1936" w="9441">
                  <a:moveTo>
                    <a:pt x="4737" y="1"/>
                  </a:moveTo>
                  <a:cubicBezTo>
                    <a:pt x="1835" y="1"/>
                    <a:pt x="0" y="635"/>
                    <a:pt x="0" y="968"/>
                  </a:cubicBezTo>
                  <a:cubicBezTo>
                    <a:pt x="0" y="1302"/>
                    <a:pt x="1835" y="1936"/>
                    <a:pt x="4737" y="1936"/>
                  </a:cubicBezTo>
                  <a:cubicBezTo>
                    <a:pt x="7606" y="1936"/>
                    <a:pt x="9440" y="1302"/>
                    <a:pt x="9440" y="968"/>
                  </a:cubicBezTo>
                  <a:cubicBezTo>
                    <a:pt x="9440"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4"/>
            <p:cNvSpPr/>
            <p:nvPr/>
          </p:nvSpPr>
          <p:spPr>
            <a:xfrm>
              <a:off x="3114050" y="3693925"/>
              <a:ext cx="326100" cy="102600"/>
            </a:xfrm>
            <a:custGeom>
              <a:rect b="b" l="l" r="r" t="t"/>
              <a:pathLst>
                <a:path extrusionOk="0" h="4104" w="13044">
                  <a:moveTo>
                    <a:pt x="6539" y="0"/>
                  </a:moveTo>
                  <a:cubicBezTo>
                    <a:pt x="4437" y="0"/>
                    <a:pt x="2603" y="301"/>
                    <a:pt x="1402" y="734"/>
                  </a:cubicBezTo>
                  <a:lnTo>
                    <a:pt x="1" y="734"/>
                  </a:lnTo>
                  <a:lnTo>
                    <a:pt x="1" y="2202"/>
                  </a:lnTo>
                  <a:cubicBezTo>
                    <a:pt x="1" y="3236"/>
                    <a:pt x="2936" y="4103"/>
                    <a:pt x="6539" y="4103"/>
                  </a:cubicBezTo>
                  <a:cubicBezTo>
                    <a:pt x="10142" y="4103"/>
                    <a:pt x="13044" y="3236"/>
                    <a:pt x="13044" y="2202"/>
                  </a:cubicBezTo>
                  <a:lnTo>
                    <a:pt x="13044" y="734"/>
                  </a:lnTo>
                  <a:lnTo>
                    <a:pt x="11643" y="734"/>
                  </a:lnTo>
                  <a:cubicBezTo>
                    <a:pt x="10475" y="301"/>
                    <a:pt x="8607" y="0"/>
                    <a:pt x="653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4"/>
            <p:cNvSpPr/>
            <p:nvPr/>
          </p:nvSpPr>
          <p:spPr>
            <a:xfrm>
              <a:off x="3114050" y="3664725"/>
              <a:ext cx="326100" cy="95100"/>
            </a:xfrm>
            <a:custGeom>
              <a:rect b="b" l="l" r="r" t="t"/>
              <a:pathLst>
                <a:path extrusionOk="0" h="3804" w="13044">
                  <a:moveTo>
                    <a:pt x="6539" y="1"/>
                  </a:moveTo>
                  <a:cubicBezTo>
                    <a:pt x="2936" y="1"/>
                    <a:pt x="1" y="868"/>
                    <a:pt x="1" y="1902"/>
                  </a:cubicBezTo>
                  <a:cubicBezTo>
                    <a:pt x="1" y="2936"/>
                    <a:pt x="2936" y="3804"/>
                    <a:pt x="6539" y="3804"/>
                  </a:cubicBezTo>
                  <a:cubicBezTo>
                    <a:pt x="10142" y="3804"/>
                    <a:pt x="13044" y="2936"/>
                    <a:pt x="13044" y="1902"/>
                  </a:cubicBezTo>
                  <a:cubicBezTo>
                    <a:pt x="13044" y="868"/>
                    <a:pt x="10142" y="1"/>
                    <a:pt x="6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4"/>
            <p:cNvSpPr/>
            <p:nvPr/>
          </p:nvSpPr>
          <p:spPr>
            <a:xfrm>
              <a:off x="3159100" y="3688075"/>
              <a:ext cx="236025" cy="48400"/>
            </a:xfrm>
            <a:custGeom>
              <a:rect b="b" l="l" r="r" t="t"/>
              <a:pathLst>
                <a:path extrusionOk="0" h="1936" w="9441">
                  <a:moveTo>
                    <a:pt x="4737" y="1"/>
                  </a:moveTo>
                  <a:cubicBezTo>
                    <a:pt x="1835" y="1"/>
                    <a:pt x="0" y="635"/>
                    <a:pt x="0" y="968"/>
                  </a:cubicBezTo>
                  <a:cubicBezTo>
                    <a:pt x="0" y="1302"/>
                    <a:pt x="1835" y="1936"/>
                    <a:pt x="4737" y="1936"/>
                  </a:cubicBezTo>
                  <a:cubicBezTo>
                    <a:pt x="7606" y="1936"/>
                    <a:pt x="9440" y="1302"/>
                    <a:pt x="9440" y="968"/>
                  </a:cubicBezTo>
                  <a:cubicBezTo>
                    <a:pt x="9440" y="635"/>
                    <a:pt x="7606" y="1"/>
                    <a:pt x="4737"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4"/>
            <p:cNvSpPr/>
            <p:nvPr/>
          </p:nvSpPr>
          <p:spPr>
            <a:xfrm>
              <a:off x="3356725" y="3091000"/>
              <a:ext cx="326100" cy="102575"/>
            </a:xfrm>
            <a:custGeom>
              <a:rect b="b" l="l" r="r" t="t"/>
              <a:pathLst>
                <a:path extrusionOk="0" h="4103" w="13044">
                  <a:moveTo>
                    <a:pt x="6506" y="0"/>
                  </a:moveTo>
                  <a:cubicBezTo>
                    <a:pt x="4437" y="0"/>
                    <a:pt x="2569" y="300"/>
                    <a:pt x="1402" y="734"/>
                  </a:cubicBezTo>
                  <a:lnTo>
                    <a:pt x="1" y="734"/>
                  </a:lnTo>
                  <a:lnTo>
                    <a:pt x="1" y="2202"/>
                  </a:lnTo>
                  <a:cubicBezTo>
                    <a:pt x="1" y="3269"/>
                    <a:pt x="2936" y="4103"/>
                    <a:pt x="6506" y="4103"/>
                  </a:cubicBezTo>
                  <a:cubicBezTo>
                    <a:pt x="10108" y="4103"/>
                    <a:pt x="13044" y="3269"/>
                    <a:pt x="13044" y="2202"/>
                  </a:cubicBezTo>
                  <a:lnTo>
                    <a:pt x="13044" y="734"/>
                  </a:lnTo>
                  <a:lnTo>
                    <a:pt x="11643" y="734"/>
                  </a:lnTo>
                  <a:cubicBezTo>
                    <a:pt x="10442" y="300"/>
                    <a:pt x="8607" y="0"/>
                    <a:pt x="6506"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4"/>
            <p:cNvSpPr/>
            <p:nvPr/>
          </p:nvSpPr>
          <p:spPr>
            <a:xfrm>
              <a:off x="3356725" y="3062625"/>
              <a:ext cx="326100" cy="94275"/>
            </a:xfrm>
            <a:custGeom>
              <a:rect b="b" l="l" r="r" t="t"/>
              <a:pathLst>
                <a:path extrusionOk="0" h="3771" w="13044">
                  <a:moveTo>
                    <a:pt x="6506" y="1"/>
                  </a:moveTo>
                  <a:cubicBezTo>
                    <a:pt x="2936" y="1"/>
                    <a:pt x="1" y="835"/>
                    <a:pt x="1" y="1869"/>
                  </a:cubicBezTo>
                  <a:cubicBezTo>
                    <a:pt x="1" y="2903"/>
                    <a:pt x="2936" y="3770"/>
                    <a:pt x="6506" y="3770"/>
                  </a:cubicBezTo>
                  <a:cubicBezTo>
                    <a:pt x="10108" y="3770"/>
                    <a:pt x="13044" y="2903"/>
                    <a:pt x="13044" y="1869"/>
                  </a:cubicBezTo>
                  <a:cubicBezTo>
                    <a:pt x="13044" y="835"/>
                    <a:pt x="10108" y="1"/>
                    <a:pt x="6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4"/>
            <p:cNvSpPr/>
            <p:nvPr/>
          </p:nvSpPr>
          <p:spPr>
            <a:xfrm>
              <a:off x="3401775" y="3085150"/>
              <a:ext cx="236025" cy="48400"/>
            </a:xfrm>
            <a:custGeom>
              <a:rect b="b" l="l" r="r" t="t"/>
              <a:pathLst>
                <a:path extrusionOk="0" h="1936" w="9441">
                  <a:moveTo>
                    <a:pt x="4704" y="1"/>
                  </a:moveTo>
                  <a:cubicBezTo>
                    <a:pt x="1835" y="1"/>
                    <a:pt x="0" y="634"/>
                    <a:pt x="0" y="968"/>
                  </a:cubicBezTo>
                  <a:cubicBezTo>
                    <a:pt x="0" y="1301"/>
                    <a:pt x="1835" y="1935"/>
                    <a:pt x="4704" y="1935"/>
                  </a:cubicBezTo>
                  <a:cubicBezTo>
                    <a:pt x="7606" y="1935"/>
                    <a:pt x="9440" y="1301"/>
                    <a:pt x="9440" y="968"/>
                  </a:cubicBezTo>
                  <a:cubicBezTo>
                    <a:pt x="9440" y="634"/>
                    <a:pt x="7606" y="1"/>
                    <a:pt x="4704"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4"/>
            <p:cNvSpPr/>
            <p:nvPr/>
          </p:nvSpPr>
          <p:spPr>
            <a:xfrm>
              <a:off x="3376750" y="3030950"/>
              <a:ext cx="326100" cy="101750"/>
            </a:xfrm>
            <a:custGeom>
              <a:rect b="b" l="l" r="r" t="t"/>
              <a:pathLst>
                <a:path extrusionOk="0" h="4070" w="13044">
                  <a:moveTo>
                    <a:pt x="6505" y="0"/>
                  </a:moveTo>
                  <a:cubicBezTo>
                    <a:pt x="4437" y="0"/>
                    <a:pt x="2569" y="267"/>
                    <a:pt x="1401" y="701"/>
                  </a:cubicBezTo>
                  <a:lnTo>
                    <a:pt x="0" y="701"/>
                  </a:lnTo>
                  <a:lnTo>
                    <a:pt x="0" y="2202"/>
                  </a:lnTo>
                  <a:cubicBezTo>
                    <a:pt x="0" y="3236"/>
                    <a:pt x="2903" y="4070"/>
                    <a:pt x="6505" y="4070"/>
                  </a:cubicBezTo>
                  <a:cubicBezTo>
                    <a:pt x="10108" y="4070"/>
                    <a:pt x="13043" y="3236"/>
                    <a:pt x="13043" y="2202"/>
                  </a:cubicBezTo>
                  <a:lnTo>
                    <a:pt x="13043" y="701"/>
                  </a:lnTo>
                  <a:lnTo>
                    <a:pt x="11642" y="701"/>
                  </a:lnTo>
                  <a:cubicBezTo>
                    <a:pt x="10441" y="267"/>
                    <a:pt x="8607" y="0"/>
                    <a:pt x="650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4"/>
            <p:cNvSpPr/>
            <p:nvPr/>
          </p:nvSpPr>
          <p:spPr>
            <a:xfrm>
              <a:off x="3376750" y="3001750"/>
              <a:ext cx="326100" cy="94275"/>
            </a:xfrm>
            <a:custGeom>
              <a:rect b="b" l="l" r="r" t="t"/>
              <a:pathLst>
                <a:path extrusionOk="0" h="3771" w="13044">
                  <a:moveTo>
                    <a:pt x="6505" y="1"/>
                  </a:moveTo>
                  <a:cubicBezTo>
                    <a:pt x="2903" y="1"/>
                    <a:pt x="0" y="835"/>
                    <a:pt x="0" y="1869"/>
                  </a:cubicBezTo>
                  <a:cubicBezTo>
                    <a:pt x="0" y="2936"/>
                    <a:pt x="2903" y="3770"/>
                    <a:pt x="6505" y="3770"/>
                  </a:cubicBezTo>
                  <a:cubicBezTo>
                    <a:pt x="10108" y="3770"/>
                    <a:pt x="13043" y="2936"/>
                    <a:pt x="13043" y="1869"/>
                  </a:cubicBezTo>
                  <a:cubicBezTo>
                    <a:pt x="13043" y="835"/>
                    <a:pt x="10108" y="1"/>
                    <a:pt x="6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4"/>
            <p:cNvSpPr/>
            <p:nvPr/>
          </p:nvSpPr>
          <p:spPr>
            <a:xfrm>
              <a:off x="3421775" y="3024275"/>
              <a:ext cx="236025" cy="49225"/>
            </a:xfrm>
            <a:custGeom>
              <a:rect b="b" l="l" r="r" t="t"/>
              <a:pathLst>
                <a:path extrusionOk="0" h="1969" w="9441">
                  <a:moveTo>
                    <a:pt x="4704" y="0"/>
                  </a:moveTo>
                  <a:cubicBezTo>
                    <a:pt x="1835" y="0"/>
                    <a:pt x="1" y="634"/>
                    <a:pt x="1" y="968"/>
                  </a:cubicBezTo>
                  <a:cubicBezTo>
                    <a:pt x="1" y="1335"/>
                    <a:pt x="1835" y="1969"/>
                    <a:pt x="4704" y="1969"/>
                  </a:cubicBezTo>
                  <a:cubicBezTo>
                    <a:pt x="7606" y="1969"/>
                    <a:pt x="9441" y="1335"/>
                    <a:pt x="9441" y="968"/>
                  </a:cubicBezTo>
                  <a:cubicBezTo>
                    <a:pt x="9441" y="634"/>
                    <a:pt x="7606" y="0"/>
                    <a:pt x="470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4"/>
            <p:cNvSpPr/>
            <p:nvPr/>
          </p:nvSpPr>
          <p:spPr>
            <a:xfrm>
              <a:off x="3440125" y="1890750"/>
              <a:ext cx="619625" cy="612425"/>
            </a:xfrm>
            <a:custGeom>
              <a:rect b="b" l="l" r="r" t="t"/>
              <a:pathLst>
                <a:path extrusionOk="0" h="24497" w="24785">
                  <a:moveTo>
                    <a:pt x="6838" y="0"/>
                  </a:moveTo>
                  <a:cubicBezTo>
                    <a:pt x="6307" y="0"/>
                    <a:pt x="5805" y="728"/>
                    <a:pt x="5805" y="1543"/>
                  </a:cubicBezTo>
                  <a:cubicBezTo>
                    <a:pt x="6072" y="9049"/>
                    <a:pt x="2803" y="13285"/>
                    <a:pt x="634" y="15287"/>
                  </a:cubicBezTo>
                  <a:cubicBezTo>
                    <a:pt x="1" y="15887"/>
                    <a:pt x="1" y="17188"/>
                    <a:pt x="634" y="17455"/>
                  </a:cubicBezTo>
                  <a:lnTo>
                    <a:pt x="17413" y="24460"/>
                  </a:lnTo>
                  <a:cubicBezTo>
                    <a:pt x="17478" y="24484"/>
                    <a:pt x="17548" y="24497"/>
                    <a:pt x="17619" y="24497"/>
                  </a:cubicBezTo>
                  <a:cubicBezTo>
                    <a:pt x="17839" y="24497"/>
                    <a:pt x="18079" y="24378"/>
                    <a:pt x="18280" y="24126"/>
                  </a:cubicBezTo>
                  <a:cubicBezTo>
                    <a:pt x="24785" y="16054"/>
                    <a:pt x="23584" y="6614"/>
                    <a:pt x="23150" y="4179"/>
                  </a:cubicBezTo>
                  <a:cubicBezTo>
                    <a:pt x="23084" y="3812"/>
                    <a:pt x="22884" y="3545"/>
                    <a:pt x="22583" y="3512"/>
                  </a:cubicBezTo>
                  <a:lnTo>
                    <a:pt x="6939" y="9"/>
                  </a:lnTo>
                  <a:cubicBezTo>
                    <a:pt x="6905" y="3"/>
                    <a:pt x="6872" y="0"/>
                    <a:pt x="6838"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4"/>
            <p:cNvSpPr/>
            <p:nvPr/>
          </p:nvSpPr>
          <p:spPr>
            <a:xfrm>
              <a:off x="3508500" y="1953500"/>
              <a:ext cx="490375" cy="488725"/>
            </a:xfrm>
            <a:custGeom>
              <a:rect b="b" l="l" r="r" t="t"/>
              <a:pathLst>
                <a:path extrusionOk="0" h="19549" w="19615">
                  <a:moveTo>
                    <a:pt x="4871" y="1"/>
                  </a:moveTo>
                  <a:cubicBezTo>
                    <a:pt x="4771" y="6672"/>
                    <a:pt x="2169" y="10975"/>
                    <a:pt x="1" y="13410"/>
                  </a:cubicBezTo>
                  <a:lnTo>
                    <a:pt x="14778" y="19548"/>
                  </a:lnTo>
                  <a:cubicBezTo>
                    <a:pt x="19615" y="13144"/>
                    <a:pt x="19215" y="6005"/>
                    <a:pt x="18781" y="3070"/>
                  </a:cubicBezTo>
                  <a:lnTo>
                    <a:pt x="487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4"/>
            <p:cNvSpPr/>
            <p:nvPr/>
          </p:nvSpPr>
          <p:spPr>
            <a:xfrm>
              <a:off x="3475975" y="2182850"/>
              <a:ext cx="179325" cy="175150"/>
            </a:xfrm>
            <a:custGeom>
              <a:rect b="b" l="l" r="r" t="t"/>
              <a:pathLst>
                <a:path extrusionOk="0" h="7006" w="7173">
                  <a:moveTo>
                    <a:pt x="3337" y="0"/>
                  </a:moveTo>
                  <a:lnTo>
                    <a:pt x="1" y="4470"/>
                  </a:lnTo>
                  <a:lnTo>
                    <a:pt x="4638" y="7005"/>
                  </a:lnTo>
                  <a:cubicBezTo>
                    <a:pt x="4638" y="7005"/>
                    <a:pt x="7173" y="2468"/>
                    <a:pt x="3337"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4"/>
            <p:cNvSpPr/>
            <p:nvPr/>
          </p:nvSpPr>
          <p:spPr>
            <a:xfrm>
              <a:off x="3792050" y="2348925"/>
              <a:ext cx="156800" cy="124975"/>
            </a:xfrm>
            <a:custGeom>
              <a:rect b="b" l="l" r="r" t="t"/>
              <a:pathLst>
                <a:path extrusionOk="0" h="4999" w="6272">
                  <a:moveTo>
                    <a:pt x="4697" y="0"/>
                  </a:moveTo>
                  <a:cubicBezTo>
                    <a:pt x="3354" y="0"/>
                    <a:pt x="1420" y="548"/>
                    <a:pt x="0" y="3231"/>
                  </a:cubicBezTo>
                  <a:lnTo>
                    <a:pt x="3636" y="4999"/>
                  </a:lnTo>
                  <a:lnTo>
                    <a:pt x="6271" y="262"/>
                  </a:lnTo>
                  <a:cubicBezTo>
                    <a:pt x="6271" y="262"/>
                    <a:pt x="5625" y="0"/>
                    <a:pt x="4697"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4"/>
            <p:cNvSpPr/>
            <p:nvPr/>
          </p:nvSpPr>
          <p:spPr>
            <a:xfrm>
              <a:off x="3654450" y="1904700"/>
              <a:ext cx="343875" cy="251975"/>
            </a:xfrm>
            <a:custGeom>
              <a:rect b="b" l="l" r="r" t="t"/>
              <a:pathLst>
                <a:path extrusionOk="0" h="10079" w="13755">
                  <a:moveTo>
                    <a:pt x="5117" y="0"/>
                  </a:moveTo>
                  <a:cubicBezTo>
                    <a:pt x="3171" y="0"/>
                    <a:pt x="1521" y="402"/>
                    <a:pt x="1135" y="1152"/>
                  </a:cubicBezTo>
                  <a:cubicBezTo>
                    <a:pt x="0" y="3320"/>
                    <a:pt x="301" y="8724"/>
                    <a:pt x="6105" y="9925"/>
                  </a:cubicBezTo>
                  <a:cubicBezTo>
                    <a:pt x="6614" y="10031"/>
                    <a:pt x="7086" y="10079"/>
                    <a:pt x="7521" y="10079"/>
                  </a:cubicBezTo>
                  <a:cubicBezTo>
                    <a:pt x="12049" y="10079"/>
                    <a:pt x="12743" y="4888"/>
                    <a:pt x="12743" y="4888"/>
                  </a:cubicBezTo>
                  <a:cubicBezTo>
                    <a:pt x="13754" y="1502"/>
                    <a:pt x="8882" y="0"/>
                    <a:pt x="5117" y="0"/>
                  </a:cubicBezTo>
                  <a:close/>
                </a:path>
              </a:pathLst>
            </a:custGeom>
            <a:solidFill>
              <a:srgbClr val="447B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4"/>
            <p:cNvSpPr/>
            <p:nvPr/>
          </p:nvSpPr>
          <p:spPr>
            <a:xfrm>
              <a:off x="3183275" y="2100275"/>
              <a:ext cx="1225900" cy="199350"/>
            </a:xfrm>
            <a:custGeom>
              <a:rect b="b" l="l" r="r" t="t"/>
              <a:pathLst>
                <a:path extrusionOk="0" h="7974" w="49036">
                  <a:moveTo>
                    <a:pt x="2869" y="1"/>
                  </a:moveTo>
                  <a:cubicBezTo>
                    <a:pt x="1268" y="1"/>
                    <a:pt x="1" y="1268"/>
                    <a:pt x="1" y="2836"/>
                  </a:cubicBezTo>
                  <a:cubicBezTo>
                    <a:pt x="1" y="3770"/>
                    <a:pt x="434" y="4604"/>
                    <a:pt x="1135" y="5138"/>
                  </a:cubicBezTo>
                  <a:cubicBezTo>
                    <a:pt x="434" y="5638"/>
                    <a:pt x="1" y="6472"/>
                    <a:pt x="1" y="7406"/>
                  </a:cubicBezTo>
                  <a:cubicBezTo>
                    <a:pt x="1" y="7606"/>
                    <a:pt x="34" y="7773"/>
                    <a:pt x="67" y="7973"/>
                  </a:cubicBezTo>
                  <a:lnTo>
                    <a:pt x="48969" y="7973"/>
                  </a:lnTo>
                  <a:cubicBezTo>
                    <a:pt x="49002" y="7773"/>
                    <a:pt x="49036" y="7606"/>
                    <a:pt x="49036" y="7406"/>
                  </a:cubicBezTo>
                  <a:cubicBezTo>
                    <a:pt x="49036" y="6472"/>
                    <a:pt x="48602" y="5638"/>
                    <a:pt x="47901" y="5138"/>
                  </a:cubicBezTo>
                  <a:cubicBezTo>
                    <a:pt x="48602" y="4604"/>
                    <a:pt x="49036" y="3770"/>
                    <a:pt x="49036" y="2836"/>
                  </a:cubicBezTo>
                  <a:cubicBezTo>
                    <a:pt x="49036" y="1268"/>
                    <a:pt x="47768" y="1"/>
                    <a:pt x="4616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4"/>
            <p:cNvSpPr/>
            <p:nvPr/>
          </p:nvSpPr>
          <p:spPr>
            <a:xfrm>
              <a:off x="3048175" y="1879275"/>
              <a:ext cx="1496100" cy="256900"/>
            </a:xfrm>
            <a:custGeom>
              <a:rect b="b" l="l" r="r" t="t"/>
              <a:pathLst>
                <a:path extrusionOk="0" h="10276" w="59844">
                  <a:moveTo>
                    <a:pt x="5171" y="1"/>
                  </a:moveTo>
                  <a:cubicBezTo>
                    <a:pt x="2336" y="1"/>
                    <a:pt x="1" y="2303"/>
                    <a:pt x="1" y="5138"/>
                  </a:cubicBezTo>
                  <a:cubicBezTo>
                    <a:pt x="1" y="7973"/>
                    <a:pt x="2336" y="10275"/>
                    <a:pt x="5171" y="10275"/>
                  </a:cubicBezTo>
                  <a:lnTo>
                    <a:pt x="54673" y="10275"/>
                  </a:lnTo>
                  <a:cubicBezTo>
                    <a:pt x="57508" y="10275"/>
                    <a:pt x="59843" y="7973"/>
                    <a:pt x="59843" y="5138"/>
                  </a:cubicBezTo>
                  <a:cubicBezTo>
                    <a:pt x="59843" y="2303"/>
                    <a:pt x="57508" y="1"/>
                    <a:pt x="54673"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3" name="Google Shape;2043;p64"/>
          <p:cNvSpPr txBox="1"/>
          <p:nvPr/>
        </p:nvSpPr>
        <p:spPr>
          <a:xfrm>
            <a:off x="2485838" y="1497988"/>
            <a:ext cx="2341800" cy="45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2"/>
                </a:solidFill>
                <a:latin typeface="Chewy"/>
                <a:ea typeface="Chewy"/>
                <a:cs typeface="Chewy"/>
                <a:sym typeface="Chewy"/>
              </a:rPr>
              <a:t>JUNE 30</a:t>
            </a:r>
            <a:r>
              <a:rPr lang="en" sz="2200">
                <a:solidFill>
                  <a:schemeClr val="accent2"/>
                </a:solidFill>
                <a:latin typeface="Chewy"/>
                <a:ea typeface="Chewy"/>
                <a:cs typeface="Chewy"/>
                <a:sym typeface="Chewy"/>
              </a:rPr>
              <a:t> </a:t>
            </a:r>
            <a:endParaRPr sz="2200">
              <a:solidFill>
                <a:schemeClr val="accent2"/>
              </a:solidFill>
              <a:latin typeface="Chewy"/>
              <a:ea typeface="Chewy"/>
              <a:cs typeface="Chewy"/>
              <a:sym typeface="Chewy"/>
            </a:endParaRPr>
          </a:p>
        </p:txBody>
      </p:sp>
      <p:sp>
        <p:nvSpPr>
          <p:cNvPr id="2044" name="Google Shape;2044;p64"/>
          <p:cNvSpPr txBox="1"/>
          <p:nvPr/>
        </p:nvSpPr>
        <p:spPr>
          <a:xfrm>
            <a:off x="2485838" y="1964913"/>
            <a:ext cx="2341800" cy="64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chemeClr val="accent3"/>
                </a:solidFill>
                <a:latin typeface="Ubuntu"/>
                <a:ea typeface="Ubuntu"/>
                <a:cs typeface="Ubuntu"/>
                <a:sym typeface="Ubuntu"/>
              </a:rPr>
              <a:t>Neptune is the farthest from the Sun</a:t>
            </a:r>
            <a:endParaRPr sz="1600">
              <a:solidFill>
                <a:schemeClr val="accent3"/>
              </a:solidFill>
              <a:latin typeface="Ubuntu"/>
              <a:ea typeface="Ubuntu"/>
              <a:cs typeface="Ubuntu"/>
              <a:sym typeface="Ubuntu"/>
            </a:endParaRPr>
          </a:p>
        </p:txBody>
      </p:sp>
      <p:sp>
        <p:nvSpPr>
          <p:cNvPr id="2045" name="Google Shape;2045;p64"/>
          <p:cNvSpPr txBox="1"/>
          <p:nvPr/>
        </p:nvSpPr>
        <p:spPr>
          <a:xfrm>
            <a:off x="4348613" y="3061125"/>
            <a:ext cx="2341800" cy="45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2"/>
                </a:solidFill>
                <a:latin typeface="Chewy"/>
                <a:ea typeface="Chewy"/>
                <a:cs typeface="Chewy"/>
                <a:sym typeface="Chewy"/>
              </a:rPr>
              <a:t>JULY 20 </a:t>
            </a:r>
            <a:endParaRPr sz="2200">
              <a:solidFill>
                <a:schemeClr val="accent2"/>
              </a:solidFill>
              <a:latin typeface="Chewy"/>
              <a:ea typeface="Chewy"/>
              <a:cs typeface="Chewy"/>
              <a:sym typeface="Chewy"/>
            </a:endParaRPr>
          </a:p>
        </p:txBody>
      </p:sp>
      <p:sp>
        <p:nvSpPr>
          <p:cNvPr id="2046" name="Google Shape;2046;p64"/>
          <p:cNvSpPr txBox="1"/>
          <p:nvPr/>
        </p:nvSpPr>
        <p:spPr>
          <a:xfrm>
            <a:off x="4348613" y="3528050"/>
            <a:ext cx="2341800" cy="64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sz="1600">
                <a:solidFill>
                  <a:schemeClr val="accent3"/>
                </a:solidFill>
                <a:latin typeface="Ubuntu"/>
                <a:ea typeface="Ubuntu"/>
                <a:cs typeface="Ubuntu"/>
                <a:sym typeface="Ubuntu"/>
              </a:rPr>
              <a:t>Despite being red, Mars is a cold place</a:t>
            </a:r>
            <a:endParaRPr sz="1600">
              <a:solidFill>
                <a:schemeClr val="accent3"/>
              </a:solidFill>
              <a:latin typeface="Ubuntu"/>
              <a:ea typeface="Ubuntu"/>
              <a:cs typeface="Ubuntu"/>
              <a:sym typeface="Ubuntu"/>
            </a:endParaRPr>
          </a:p>
        </p:txBody>
      </p:sp>
      <p:sp>
        <p:nvSpPr>
          <p:cNvPr id="2047" name="Google Shape;2047;p64"/>
          <p:cNvSpPr txBox="1"/>
          <p:nvPr/>
        </p:nvSpPr>
        <p:spPr>
          <a:xfrm>
            <a:off x="6088963" y="1497988"/>
            <a:ext cx="2341800" cy="454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200">
                <a:solidFill>
                  <a:schemeClr val="accent2"/>
                </a:solidFill>
                <a:latin typeface="Chewy"/>
                <a:ea typeface="Chewy"/>
                <a:cs typeface="Chewy"/>
                <a:sym typeface="Chewy"/>
              </a:rPr>
              <a:t>AUGUST 10</a:t>
            </a:r>
            <a:endParaRPr sz="2200">
              <a:solidFill>
                <a:schemeClr val="accent2"/>
              </a:solidFill>
              <a:latin typeface="Chewy"/>
              <a:ea typeface="Chewy"/>
              <a:cs typeface="Chewy"/>
              <a:sym typeface="Chewy"/>
            </a:endParaRPr>
          </a:p>
        </p:txBody>
      </p:sp>
      <p:sp>
        <p:nvSpPr>
          <p:cNvPr id="2048" name="Google Shape;2048;p64"/>
          <p:cNvSpPr txBox="1"/>
          <p:nvPr/>
        </p:nvSpPr>
        <p:spPr>
          <a:xfrm>
            <a:off x="6088963" y="1964913"/>
            <a:ext cx="2341800" cy="64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sz="1600">
                <a:solidFill>
                  <a:schemeClr val="accent3"/>
                </a:solidFill>
                <a:latin typeface="Ubuntu"/>
                <a:ea typeface="Ubuntu"/>
                <a:cs typeface="Ubuntu"/>
                <a:sym typeface="Ubuntu"/>
              </a:rPr>
              <a:t>Venus is the second planet from the Sun</a:t>
            </a:r>
            <a:endParaRPr sz="1600">
              <a:solidFill>
                <a:schemeClr val="accent3"/>
              </a:solidFill>
              <a:latin typeface="Ubuntu"/>
              <a:ea typeface="Ubuntu"/>
              <a:cs typeface="Ubuntu"/>
              <a:sym typeface="Ubuntu"/>
            </a:endParaRPr>
          </a:p>
        </p:txBody>
      </p:sp>
      <p:grpSp>
        <p:nvGrpSpPr>
          <p:cNvPr id="2049" name="Google Shape;2049;p64"/>
          <p:cNvGrpSpPr/>
          <p:nvPr/>
        </p:nvGrpSpPr>
        <p:grpSpPr>
          <a:xfrm>
            <a:off x="2578425" y="3321002"/>
            <a:ext cx="542964" cy="465786"/>
            <a:chOff x="5863675" y="3789852"/>
            <a:chExt cx="542964" cy="465786"/>
          </a:xfrm>
        </p:grpSpPr>
        <p:sp>
          <p:nvSpPr>
            <p:cNvPr id="2050" name="Google Shape;2050;p64"/>
            <p:cNvSpPr/>
            <p:nvPr/>
          </p:nvSpPr>
          <p:spPr>
            <a:xfrm>
              <a:off x="5863675" y="37898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4"/>
            <p:cNvSpPr/>
            <p:nvPr/>
          </p:nvSpPr>
          <p:spPr>
            <a:xfrm>
              <a:off x="6250483" y="40749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5" name="Shape 2055"/>
        <p:cNvGrpSpPr/>
        <p:nvPr/>
      </p:nvGrpSpPr>
      <p:grpSpPr>
        <a:xfrm>
          <a:off x="0" y="0"/>
          <a:ext cx="0" cy="0"/>
          <a:chOff x="0" y="0"/>
          <a:chExt cx="0" cy="0"/>
        </a:xfrm>
      </p:grpSpPr>
      <p:sp>
        <p:nvSpPr>
          <p:cNvPr id="2056" name="Google Shape;2056;p6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LATEST NEWS</a:t>
            </a:r>
            <a:endParaRPr/>
          </a:p>
        </p:txBody>
      </p:sp>
      <p:sp>
        <p:nvSpPr>
          <p:cNvPr id="2057" name="Google Shape;2057;p65"/>
          <p:cNvSpPr txBox="1"/>
          <p:nvPr>
            <p:ph idx="1" type="subTitle"/>
          </p:nvPr>
        </p:nvSpPr>
        <p:spPr>
          <a:xfrm>
            <a:off x="903950" y="1492750"/>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2058" name="Google Shape;2058;p65"/>
          <p:cNvSpPr txBox="1"/>
          <p:nvPr>
            <p:ph idx="2" type="subTitle"/>
          </p:nvPr>
        </p:nvSpPr>
        <p:spPr>
          <a:xfrm>
            <a:off x="3393450" y="1492750"/>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2059" name="Google Shape;2059;p65"/>
          <p:cNvSpPr txBox="1"/>
          <p:nvPr>
            <p:ph idx="3" type="subTitle"/>
          </p:nvPr>
        </p:nvSpPr>
        <p:spPr>
          <a:xfrm>
            <a:off x="5882950" y="1492750"/>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2060" name="Google Shape;2060;p65"/>
          <p:cNvSpPr txBox="1"/>
          <p:nvPr>
            <p:ph idx="4" type="subTitle"/>
          </p:nvPr>
        </p:nvSpPr>
        <p:spPr>
          <a:xfrm>
            <a:off x="903950" y="1921150"/>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a:t>Mercury is the closest to the Sun</a:t>
            </a:r>
            <a:endParaRPr/>
          </a:p>
        </p:txBody>
      </p:sp>
      <p:sp>
        <p:nvSpPr>
          <p:cNvPr id="2061" name="Google Shape;2061;p65"/>
          <p:cNvSpPr txBox="1"/>
          <p:nvPr>
            <p:ph idx="5" type="subTitle"/>
          </p:nvPr>
        </p:nvSpPr>
        <p:spPr>
          <a:xfrm>
            <a:off x="3393450" y="1921150"/>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a:t>Venus is the second planet from the Sun</a:t>
            </a:r>
            <a:endParaRPr/>
          </a:p>
        </p:txBody>
      </p:sp>
      <p:sp>
        <p:nvSpPr>
          <p:cNvPr id="2062" name="Google Shape;2062;p65"/>
          <p:cNvSpPr txBox="1"/>
          <p:nvPr>
            <p:ph idx="6" type="subTitle"/>
          </p:nvPr>
        </p:nvSpPr>
        <p:spPr>
          <a:xfrm>
            <a:off x="5882950" y="1921150"/>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a:t>Despite being red, Mars is a cold place</a:t>
            </a:r>
            <a:endParaRPr/>
          </a:p>
        </p:txBody>
      </p:sp>
      <p:sp>
        <p:nvSpPr>
          <p:cNvPr id="2063" name="Google Shape;2063;p65"/>
          <p:cNvSpPr txBox="1"/>
          <p:nvPr>
            <p:ph idx="7" type="subTitle"/>
          </p:nvPr>
        </p:nvSpPr>
        <p:spPr>
          <a:xfrm>
            <a:off x="903925" y="2956425"/>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2064" name="Google Shape;2064;p65"/>
          <p:cNvSpPr txBox="1"/>
          <p:nvPr>
            <p:ph idx="8" type="subTitle"/>
          </p:nvPr>
        </p:nvSpPr>
        <p:spPr>
          <a:xfrm>
            <a:off x="3393425" y="2956425"/>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2065" name="Google Shape;2065;p65"/>
          <p:cNvSpPr txBox="1"/>
          <p:nvPr>
            <p:ph idx="9" type="subTitle"/>
          </p:nvPr>
        </p:nvSpPr>
        <p:spPr>
          <a:xfrm>
            <a:off x="5882925" y="2956425"/>
            <a:ext cx="2357100" cy="48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2066" name="Google Shape;2066;p65"/>
          <p:cNvSpPr txBox="1"/>
          <p:nvPr>
            <p:ph idx="13" type="subTitle"/>
          </p:nvPr>
        </p:nvSpPr>
        <p:spPr>
          <a:xfrm>
            <a:off x="903925" y="3384825"/>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2067" name="Google Shape;2067;p65"/>
          <p:cNvSpPr txBox="1"/>
          <p:nvPr>
            <p:ph idx="14" type="subTitle"/>
          </p:nvPr>
        </p:nvSpPr>
        <p:spPr>
          <a:xfrm>
            <a:off x="3393425" y="3384825"/>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from the Sun</a:t>
            </a:r>
            <a:endParaRPr/>
          </a:p>
          <a:p>
            <a:pPr indent="0" lvl="0" marL="0" rtl="0" algn="ctr">
              <a:spcBef>
                <a:spcPts val="0"/>
              </a:spcBef>
              <a:spcAft>
                <a:spcPts val="0"/>
              </a:spcAft>
              <a:buNone/>
            </a:pPr>
            <a:r>
              <a:t/>
            </a:r>
            <a:endParaRPr/>
          </a:p>
        </p:txBody>
      </p:sp>
      <p:sp>
        <p:nvSpPr>
          <p:cNvPr id="2068" name="Google Shape;2068;p65"/>
          <p:cNvSpPr txBox="1"/>
          <p:nvPr>
            <p:ph idx="15" type="subTitle"/>
          </p:nvPr>
        </p:nvSpPr>
        <p:spPr>
          <a:xfrm>
            <a:off x="5882925" y="3384825"/>
            <a:ext cx="23571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biggest planet in the Solar System</a:t>
            </a:r>
            <a:endParaRPr/>
          </a:p>
        </p:txBody>
      </p:sp>
      <p:grpSp>
        <p:nvGrpSpPr>
          <p:cNvPr id="2069" name="Google Shape;2069;p65"/>
          <p:cNvGrpSpPr/>
          <p:nvPr/>
        </p:nvGrpSpPr>
        <p:grpSpPr>
          <a:xfrm>
            <a:off x="4970500" y="1308777"/>
            <a:ext cx="542964" cy="465786"/>
            <a:chOff x="5863675" y="3789852"/>
            <a:chExt cx="542964" cy="465786"/>
          </a:xfrm>
        </p:grpSpPr>
        <p:sp>
          <p:nvSpPr>
            <p:cNvPr id="2070" name="Google Shape;2070;p65"/>
            <p:cNvSpPr/>
            <p:nvPr/>
          </p:nvSpPr>
          <p:spPr>
            <a:xfrm>
              <a:off x="5863675" y="37898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5"/>
            <p:cNvSpPr/>
            <p:nvPr/>
          </p:nvSpPr>
          <p:spPr>
            <a:xfrm>
              <a:off x="6250483" y="40749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5" name="Shape 2075"/>
        <p:cNvGrpSpPr/>
        <p:nvPr/>
      </p:nvGrpSpPr>
      <p:grpSpPr>
        <a:xfrm>
          <a:off x="0" y="0"/>
          <a:ext cx="0" cy="0"/>
          <a:chOff x="0" y="0"/>
          <a:chExt cx="0" cy="0"/>
        </a:xfrm>
      </p:grpSpPr>
      <p:sp>
        <p:nvSpPr>
          <p:cNvPr id="2076" name="Google Shape;2076;p6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ONLINE PLATFORM</a:t>
            </a:r>
            <a:endParaRPr/>
          </a:p>
        </p:txBody>
      </p:sp>
      <p:sp>
        <p:nvSpPr>
          <p:cNvPr id="2077" name="Google Shape;2077;p66"/>
          <p:cNvSpPr txBox="1"/>
          <p:nvPr>
            <p:ph idx="1" type="subTitle"/>
          </p:nvPr>
        </p:nvSpPr>
        <p:spPr>
          <a:xfrm>
            <a:off x="713225" y="2086050"/>
            <a:ext cx="2951100" cy="124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delete these ones and add yours</a:t>
            </a:r>
            <a:endParaRPr/>
          </a:p>
        </p:txBody>
      </p:sp>
      <p:grpSp>
        <p:nvGrpSpPr>
          <p:cNvPr id="2078" name="Google Shape;2078;p66"/>
          <p:cNvGrpSpPr/>
          <p:nvPr/>
        </p:nvGrpSpPr>
        <p:grpSpPr>
          <a:xfrm>
            <a:off x="5072795" y="1405614"/>
            <a:ext cx="2878531" cy="2261890"/>
            <a:chOff x="4147875" y="986011"/>
            <a:chExt cx="3842140" cy="3019074"/>
          </a:xfrm>
        </p:grpSpPr>
        <p:sp>
          <p:nvSpPr>
            <p:cNvPr id="2079" name="Google Shape;2079;p66"/>
            <p:cNvSpPr/>
            <p:nvPr/>
          </p:nvSpPr>
          <p:spPr>
            <a:xfrm>
              <a:off x="5591742" y="3553821"/>
              <a:ext cx="954407" cy="419279"/>
            </a:xfrm>
            <a:custGeom>
              <a:rect b="b" l="l" r="r" t="t"/>
              <a:pathLst>
                <a:path extrusionOk="0" h="9884" w="20326">
                  <a:moveTo>
                    <a:pt x="2967" y="0"/>
                  </a:moveTo>
                  <a:lnTo>
                    <a:pt x="0" y="9884"/>
                  </a:lnTo>
                  <a:lnTo>
                    <a:pt x="20325" y="9884"/>
                  </a:lnTo>
                  <a:lnTo>
                    <a:pt x="1735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6"/>
            <p:cNvSpPr/>
            <p:nvPr/>
          </p:nvSpPr>
          <p:spPr>
            <a:xfrm>
              <a:off x="5619445" y="3553821"/>
              <a:ext cx="849745" cy="335160"/>
            </a:xfrm>
            <a:custGeom>
              <a:rect b="b" l="l" r="r" t="t"/>
              <a:pathLst>
                <a:path extrusionOk="0" h="7901" w="18097">
                  <a:moveTo>
                    <a:pt x="2377" y="0"/>
                  </a:moveTo>
                  <a:lnTo>
                    <a:pt x="0" y="7901"/>
                  </a:lnTo>
                  <a:cubicBezTo>
                    <a:pt x="6032" y="6753"/>
                    <a:pt x="12064" y="5557"/>
                    <a:pt x="18096" y="4442"/>
                  </a:cubicBezTo>
                  <a:lnTo>
                    <a:pt x="1676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6"/>
            <p:cNvSpPr/>
            <p:nvPr/>
          </p:nvSpPr>
          <p:spPr>
            <a:xfrm>
              <a:off x="5520135" y="3939716"/>
              <a:ext cx="1097573" cy="65369"/>
            </a:xfrm>
            <a:custGeom>
              <a:rect b="b" l="l" r="r" t="t"/>
              <a:pathLst>
                <a:path extrusionOk="0" h="1541" w="23375">
                  <a:moveTo>
                    <a:pt x="492" y="0"/>
                  </a:moveTo>
                  <a:cubicBezTo>
                    <a:pt x="214" y="0"/>
                    <a:pt x="1" y="230"/>
                    <a:pt x="1" y="492"/>
                  </a:cubicBezTo>
                  <a:lnTo>
                    <a:pt x="1" y="1541"/>
                  </a:lnTo>
                  <a:lnTo>
                    <a:pt x="23375" y="1541"/>
                  </a:lnTo>
                  <a:lnTo>
                    <a:pt x="23375" y="492"/>
                  </a:lnTo>
                  <a:cubicBezTo>
                    <a:pt x="23375" y="213"/>
                    <a:pt x="23145" y="0"/>
                    <a:pt x="228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6"/>
            <p:cNvSpPr/>
            <p:nvPr/>
          </p:nvSpPr>
          <p:spPr>
            <a:xfrm>
              <a:off x="4147875" y="1157727"/>
              <a:ext cx="3842140" cy="2479534"/>
            </a:xfrm>
            <a:custGeom>
              <a:rect b="b" l="l" r="r" t="t"/>
              <a:pathLst>
                <a:path extrusionOk="0" h="58452" w="81826">
                  <a:moveTo>
                    <a:pt x="1574" y="1"/>
                  </a:moveTo>
                  <a:cubicBezTo>
                    <a:pt x="705" y="1"/>
                    <a:pt x="0" y="689"/>
                    <a:pt x="0" y="1558"/>
                  </a:cubicBezTo>
                  <a:lnTo>
                    <a:pt x="0" y="56895"/>
                  </a:lnTo>
                  <a:cubicBezTo>
                    <a:pt x="0" y="57764"/>
                    <a:pt x="705" y="58452"/>
                    <a:pt x="1574" y="58452"/>
                  </a:cubicBezTo>
                  <a:lnTo>
                    <a:pt x="80252" y="58452"/>
                  </a:lnTo>
                  <a:cubicBezTo>
                    <a:pt x="81121" y="58452"/>
                    <a:pt x="81826" y="57764"/>
                    <a:pt x="81826" y="56895"/>
                  </a:cubicBezTo>
                  <a:lnTo>
                    <a:pt x="81826" y="1558"/>
                  </a:lnTo>
                  <a:cubicBezTo>
                    <a:pt x="81826" y="689"/>
                    <a:pt x="81121" y="1"/>
                    <a:pt x="80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6"/>
            <p:cNvSpPr/>
            <p:nvPr/>
          </p:nvSpPr>
          <p:spPr>
            <a:xfrm>
              <a:off x="4147875" y="986011"/>
              <a:ext cx="3842140" cy="2359231"/>
            </a:xfrm>
            <a:custGeom>
              <a:rect b="b" l="l" r="r" t="t"/>
              <a:pathLst>
                <a:path extrusionOk="0" h="55616" w="81826">
                  <a:moveTo>
                    <a:pt x="2836" y="0"/>
                  </a:moveTo>
                  <a:cubicBezTo>
                    <a:pt x="1279" y="0"/>
                    <a:pt x="0" y="1279"/>
                    <a:pt x="0" y="2836"/>
                  </a:cubicBezTo>
                  <a:lnTo>
                    <a:pt x="0" y="55616"/>
                  </a:lnTo>
                  <a:lnTo>
                    <a:pt x="81826" y="55616"/>
                  </a:lnTo>
                  <a:lnTo>
                    <a:pt x="81826" y="2836"/>
                  </a:lnTo>
                  <a:cubicBezTo>
                    <a:pt x="81826" y="1279"/>
                    <a:pt x="80547" y="0"/>
                    <a:pt x="789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6"/>
            <p:cNvSpPr/>
            <p:nvPr/>
          </p:nvSpPr>
          <p:spPr>
            <a:xfrm>
              <a:off x="6031074" y="3316292"/>
              <a:ext cx="120300" cy="1203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85" name="Google Shape;2085;p66"/>
          <p:cNvPicPr preferRelativeResize="0"/>
          <p:nvPr/>
        </p:nvPicPr>
        <p:blipFill rotWithShape="1">
          <a:blip r:embed="rId3">
            <a:alphaModFix/>
          </a:blip>
          <a:srcRect b="12157" l="0" r="0" t="0"/>
          <a:stretch/>
        </p:blipFill>
        <p:spPr>
          <a:xfrm>
            <a:off x="5180175" y="1565650"/>
            <a:ext cx="2663773" cy="1331824"/>
          </a:xfrm>
          <a:prstGeom prst="rect">
            <a:avLst/>
          </a:prstGeom>
          <a:noFill/>
          <a:ln cap="flat" cmpd="sng" w="28575">
            <a:solidFill>
              <a:schemeClr val="accent2"/>
            </a:solidFill>
            <a:prstDash val="solid"/>
            <a:round/>
            <a:headEnd len="sm" w="sm" type="none"/>
            <a:tailEnd len="sm" w="sm" type="none"/>
          </a:ln>
        </p:spPr>
      </p:pic>
      <p:grpSp>
        <p:nvGrpSpPr>
          <p:cNvPr id="2086" name="Google Shape;2086;p66"/>
          <p:cNvGrpSpPr/>
          <p:nvPr/>
        </p:nvGrpSpPr>
        <p:grpSpPr>
          <a:xfrm>
            <a:off x="7688159" y="2449049"/>
            <a:ext cx="835431" cy="1527347"/>
            <a:chOff x="6417224" y="2247097"/>
            <a:chExt cx="951950" cy="1740368"/>
          </a:xfrm>
        </p:grpSpPr>
        <p:sp>
          <p:nvSpPr>
            <p:cNvPr id="2087" name="Google Shape;2087;p66"/>
            <p:cNvSpPr/>
            <p:nvPr/>
          </p:nvSpPr>
          <p:spPr>
            <a:xfrm>
              <a:off x="6505324" y="2247511"/>
              <a:ext cx="863850" cy="1739954"/>
            </a:xfrm>
            <a:custGeom>
              <a:rect b="b" l="l" r="r" t="t"/>
              <a:pathLst>
                <a:path extrusionOk="0" h="71434" w="34554">
                  <a:moveTo>
                    <a:pt x="1575" y="0"/>
                  </a:moveTo>
                  <a:cubicBezTo>
                    <a:pt x="706" y="0"/>
                    <a:pt x="1" y="689"/>
                    <a:pt x="1" y="1557"/>
                  </a:cubicBezTo>
                  <a:lnTo>
                    <a:pt x="1" y="69876"/>
                  </a:lnTo>
                  <a:cubicBezTo>
                    <a:pt x="1" y="70728"/>
                    <a:pt x="706" y="71433"/>
                    <a:pt x="1575" y="71433"/>
                  </a:cubicBezTo>
                  <a:lnTo>
                    <a:pt x="32980" y="71433"/>
                  </a:lnTo>
                  <a:cubicBezTo>
                    <a:pt x="33849" y="71433"/>
                    <a:pt x="34554" y="70728"/>
                    <a:pt x="34554" y="69876"/>
                  </a:cubicBezTo>
                  <a:lnTo>
                    <a:pt x="34554" y="1557"/>
                  </a:lnTo>
                  <a:cubicBezTo>
                    <a:pt x="34554" y="689"/>
                    <a:pt x="33849" y="0"/>
                    <a:pt x="32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6"/>
            <p:cNvSpPr/>
            <p:nvPr/>
          </p:nvSpPr>
          <p:spPr>
            <a:xfrm>
              <a:off x="6417224" y="2247097"/>
              <a:ext cx="868375" cy="1740368"/>
            </a:xfrm>
            <a:custGeom>
              <a:rect b="b" l="l" r="r" t="t"/>
              <a:pathLst>
                <a:path extrusionOk="0" h="71451" w="34735">
                  <a:moveTo>
                    <a:pt x="1787" y="1"/>
                  </a:moveTo>
                  <a:cubicBezTo>
                    <a:pt x="804" y="1"/>
                    <a:pt x="1" y="1115"/>
                    <a:pt x="1" y="2492"/>
                  </a:cubicBezTo>
                  <a:lnTo>
                    <a:pt x="1" y="68975"/>
                  </a:lnTo>
                  <a:cubicBezTo>
                    <a:pt x="1" y="70336"/>
                    <a:pt x="804" y="71450"/>
                    <a:pt x="1787" y="71450"/>
                  </a:cubicBezTo>
                  <a:lnTo>
                    <a:pt x="34734" y="71450"/>
                  </a:lnTo>
                  <a:lnTo>
                    <a:pt x="34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6"/>
            <p:cNvSpPr/>
            <p:nvPr/>
          </p:nvSpPr>
          <p:spPr>
            <a:xfrm>
              <a:off x="6492619" y="2340952"/>
              <a:ext cx="813450" cy="1457323"/>
            </a:xfrm>
            <a:custGeom>
              <a:rect b="b" l="l" r="r" t="t"/>
              <a:pathLst>
                <a:path extrusionOk="0" h="60944" w="32538">
                  <a:moveTo>
                    <a:pt x="427" y="0"/>
                  </a:moveTo>
                  <a:cubicBezTo>
                    <a:pt x="198" y="0"/>
                    <a:pt x="1" y="197"/>
                    <a:pt x="1" y="426"/>
                  </a:cubicBezTo>
                  <a:lnTo>
                    <a:pt x="1" y="60533"/>
                  </a:lnTo>
                  <a:cubicBezTo>
                    <a:pt x="1" y="60763"/>
                    <a:pt x="198" y="60943"/>
                    <a:pt x="427" y="60943"/>
                  </a:cubicBezTo>
                  <a:lnTo>
                    <a:pt x="32128" y="60943"/>
                  </a:lnTo>
                  <a:cubicBezTo>
                    <a:pt x="32357" y="60943"/>
                    <a:pt x="32538" y="60763"/>
                    <a:pt x="32538" y="60533"/>
                  </a:cubicBezTo>
                  <a:lnTo>
                    <a:pt x="32538" y="426"/>
                  </a:lnTo>
                  <a:cubicBezTo>
                    <a:pt x="32538" y="197"/>
                    <a:pt x="32357" y="0"/>
                    <a:pt x="32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6"/>
            <p:cNvSpPr/>
            <p:nvPr/>
          </p:nvSpPr>
          <p:spPr>
            <a:xfrm>
              <a:off x="6785429" y="2287275"/>
              <a:ext cx="238100" cy="14350"/>
            </a:xfrm>
            <a:custGeom>
              <a:rect b="b" l="l" r="r" t="t"/>
              <a:pathLst>
                <a:path extrusionOk="0" h="574" w="9524">
                  <a:moveTo>
                    <a:pt x="164" y="0"/>
                  </a:moveTo>
                  <a:cubicBezTo>
                    <a:pt x="82" y="0"/>
                    <a:pt x="0" y="82"/>
                    <a:pt x="0" y="164"/>
                  </a:cubicBezTo>
                  <a:lnTo>
                    <a:pt x="0" y="410"/>
                  </a:lnTo>
                  <a:cubicBezTo>
                    <a:pt x="0" y="492"/>
                    <a:pt x="82" y="574"/>
                    <a:pt x="164" y="574"/>
                  </a:cubicBezTo>
                  <a:lnTo>
                    <a:pt x="9359" y="574"/>
                  </a:lnTo>
                  <a:cubicBezTo>
                    <a:pt x="9458" y="574"/>
                    <a:pt x="9523" y="492"/>
                    <a:pt x="9523" y="410"/>
                  </a:cubicBezTo>
                  <a:lnTo>
                    <a:pt x="9523" y="164"/>
                  </a:lnTo>
                  <a:cubicBezTo>
                    <a:pt x="9523" y="82"/>
                    <a:pt x="9458" y="0"/>
                    <a:pt x="9359" y="0"/>
                  </a:cubicBezTo>
                  <a:close/>
                </a:path>
              </a:pathLst>
            </a:custGeom>
            <a:solidFill>
              <a:srgbClr val="E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 name="Google Shape;2091;p66"/>
          <p:cNvGrpSpPr/>
          <p:nvPr/>
        </p:nvGrpSpPr>
        <p:grpSpPr>
          <a:xfrm>
            <a:off x="4205589" y="2299011"/>
            <a:ext cx="1252529" cy="1663558"/>
            <a:chOff x="3580725" y="2020075"/>
            <a:chExt cx="1344925" cy="1786275"/>
          </a:xfrm>
        </p:grpSpPr>
        <p:sp>
          <p:nvSpPr>
            <p:cNvPr id="2092" name="Google Shape;2092;p66"/>
            <p:cNvSpPr/>
            <p:nvPr/>
          </p:nvSpPr>
          <p:spPr>
            <a:xfrm>
              <a:off x="3681925" y="2020075"/>
              <a:ext cx="1243725" cy="1786275"/>
            </a:xfrm>
            <a:custGeom>
              <a:rect b="b" l="l" r="r" t="t"/>
              <a:pathLst>
                <a:path extrusionOk="0" h="71451" w="49749">
                  <a:moveTo>
                    <a:pt x="1574" y="1"/>
                  </a:moveTo>
                  <a:cubicBezTo>
                    <a:pt x="706" y="1"/>
                    <a:pt x="1" y="706"/>
                    <a:pt x="1" y="1574"/>
                  </a:cubicBezTo>
                  <a:lnTo>
                    <a:pt x="1" y="69877"/>
                  </a:lnTo>
                  <a:cubicBezTo>
                    <a:pt x="1" y="70746"/>
                    <a:pt x="706" y="71451"/>
                    <a:pt x="1574" y="71451"/>
                  </a:cubicBezTo>
                  <a:lnTo>
                    <a:pt x="48175" y="71451"/>
                  </a:lnTo>
                  <a:cubicBezTo>
                    <a:pt x="49044" y="71451"/>
                    <a:pt x="49748" y="70746"/>
                    <a:pt x="49748" y="69877"/>
                  </a:cubicBezTo>
                  <a:lnTo>
                    <a:pt x="49748" y="1574"/>
                  </a:lnTo>
                  <a:cubicBezTo>
                    <a:pt x="49748" y="706"/>
                    <a:pt x="49044" y="1"/>
                    <a:pt x="481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6"/>
            <p:cNvSpPr/>
            <p:nvPr/>
          </p:nvSpPr>
          <p:spPr>
            <a:xfrm>
              <a:off x="3580725" y="2020075"/>
              <a:ext cx="1250250" cy="1786275"/>
            </a:xfrm>
            <a:custGeom>
              <a:rect b="b" l="l" r="r" t="t"/>
              <a:pathLst>
                <a:path extrusionOk="0" h="71451" w="50010">
                  <a:moveTo>
                    <a:pt x="2527" y="1"/>
                  </a:moveTo>
                  <a:cubicBezTo>
                    <a:pt x="1147" y="1"/>
                    <a:pt x="33" y="1109"/>
                    <a:pt x="0" y="2492"/>
                  </a:cubicBezTo>
                  <a:lnTo>
                    <a:pt x="0" y="68975"/>
                  </a:lnTo>
                  <a:cubicBezTo>
                    <a:pt x="33" y="70358"/>
                    <a:pt x="1147" y="71451"/>
                    <a:pt x="2526" y="71451"/>
                  </a:cubicBezTo>
                  <a:cubicBezTo>
                    <a:pt x="2537" y="71451"/>
                    <a:pt x="2547" y="71451"/>
                    <a:pt x="2557" y="71451"/>
                  </a:cubicBezTo>
                  <a:lnTo>
                    <a:pt x="50010" y="71451"/>
                  </a:lnTo>
                  <a:lnTo>
                    <a:pt x="50010" y="1"/>
                  </a:lnTo>
                  <a:lnTo>
                    <a:pt x="2557" y="1"/>
                  </a:lnTo>
                  <a:cubicBezTo>
                    <a:pt x="2547" y="1"/>
                    <a:pt x="2537" y="1"/>
                    <a:pt x="25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6"/>
            <p:cNvSpPr/>
            <p:nvPr/>
          </p:nvSpPr>
          <p:spPr>
            <a:xfrm>
              <a:off x="4227363" y="2059468"/>
              <a:ext cx="44695" cy="38816"/>
            </a:xfrm>
            <a:custGeom>
              <a:rect b="b" l="l" r="r" t="t"/>
              <a:pathLst>
                <a:path extrusionOk="0" h="997" w="1148">
                  <a:moveTo>
                    <a:pt x="492" y="0"/>
                  </a:moveTo>
                  <a:cubicBezTo>
                    <a:pt x="214" y="0"/>
                    <a:pt x="0" y="230"/>
                    <a:pt x="0" y="508"/>
                  </a:cubicBezTo>
                  <a:cubicBezTo>
                    <a:pt x="0" y="798"/>
                    <a:pt x="243" y="996"/>
                    <a:pt x="496" y="996"/>
                  </a:cubicBezTo>
                  <a:cubicBezTo>
                    <a:pt x="615" y="996"/>
                    <a:pt x="737" y="952"/>
                    <a:pt x="836" y="852"/>
                  </a:cubicBezTo>
                  <a:cubicBezTo>
                    <a:pt x="1148" y="541"/>
                    <a:pt x="935" y="0"/>
                    <a:pt x="4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5" name="Google Shape;2095;p66"/>
          <p:cNvSpPr/>
          <p:nvPr/>
        </p:nvSpPr>
        <p:spPr>
          <a:xfrm>
            <a:off x="8072572" y="3867053"/>
            <a:ext cx="66600" cy="66600"/>
          </a:xfrm>
          <a:prstGeom prst="ellipse">
            <a:avLst/>
          </a:prstGeom>
          <a:solidFill>
            <a:srgbClr val="E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96" name="Google Shape;2096;p66"/>
          <p:cNvPicPr preferRelativeResize="0"/>
          <p:nvPr/>
        </p:nvPicPr>
        <p:blipFill>
          <a:blip r:embed="rId4">
            <a:alphaModFix/>
          </a:blip>
          <a:stretch>
            <a:fillRect/>
          </a:stretch>
        </p:blipFill>
        <p:spPr>
          <a:xfrm>
            <a:off x="4332225" y="2411375"/>
            <a:ext cx="999275" cy="1385326"/>
          </a:xfrm>
          <a:prstGeom prst="rect">
            <a:avLst/>
          </a:prstGeom>
          <a:noFill/>
          <a:ln cap="flat" cmpd="sng" w="28575">
            <a:solidFill>
              <a:schemeClr val="accent1"/>
            </a:solidFill>
            <a:prstDash val="solid"/>
            <a:round/>
            <a:headEnd len="sm" w="sm" type="none"/>
            <a:tailEnd len="sm" w="sm" type="none"/>
          </a:ln>
        </p:spPr>
      </p:pic>
      <p:pic>
        <p:nvPicPr>
          <p:cNvPr id="2097" name="Google Shape;2097;p66"/>
          <p:cNvPicPr preferRelativeResize="0"/>
          <p:nvPr/>
        </p:nvPicPr>
        <p:blipFill>
          <a:blip r:embed="rId5">
            <a:alphaModFix/>
          </a:blip>
          <a:stretch>
            <a:fillRect/>
          </a:stretch>
        </p:blipFill>
        <p:spPr>
          <a:xfrm>
            <a:off x="7727075" y="2550600"/>
            <a:ext cx="757599" cy="1246100"/>
          </a:xfrm>
          <a:prstGeom prst="rect">
            <a:avLst/>
          </a:prstGeom>
          <a:noFill/>
          <a:ln cap="flat" cmpd="sng" w="28575">
            <a:solidFill>
              <a:schemeClr val="dk2"/>
            </a:solidFill>
            <a:prstDash val="solid"/>
            <a:round/>
            <a:headEnd len="sm" w="sm" type="none"/>
            <a:tailEnd len="sm" w="sm" type="none"/>
          </a:ln>
        </p:spPr>
      </p:pic>
      <p:grpSp>
        <p:nvGrpSpPr>
          <p:cNvPr id="2098" name="Google Shape;2098;p66"/>
          <p:cNvGrpSpPr/>
          <p:nvPr/>
        </p:nvGrpSpPr>
        <p:grpSpPr>
          <a:xfrm>
            <a:off x="5228821" y="2666836"/>
            <a:ext cx="1385607" cy="1663459"/>
            <a:chOff x="5331496" y="2666836"/>
            <a:chExt cx="1385607" cy="1663459"/>
          </a:xfrm>
        </p:grpSpPr>
        <p:grpSp>
          <p:nvGrpSpPr>
            <p:cNvPr id="2099" name="Google Shape;2099;p66"/>
            <p:cNvGrpSpPr/>
            <p:nvPr/>
          </p:nvGrpSpPr>
          <p:grpSpPr>
            <a:xfrm>
              <a:off x="5331496" y="2666836"/>
              <a:ext cx="1385607" cy="1663459"/>
              <a:chOff x="2040800" y="2586750"/>
              <a:chExt cx="1530275" cy="2182275"/>
            </a:xfrm>
          </p:grpSpPr>
          <p:sp>
            <p:nvSpPr>
              <p:cNvPr id="2100" name="Google Shape;2100;p66"/>
              <p:cNvSpPr/>
              <p:nvPr/>
            </p:nvSpPr>
            <p:spPr>
              <a:xfrm>
                <a:off x="2040800" y="2586750"/>
                <a:ext cx="1530275" cy="2182275"/>
              </a:xfrm>
              <a:custGeom>
                <a:rect b="b" l="l" r="r" t="t"/>
                <a:pathLst>
                  <a:path extrusionOk="0" h="87291" w="61211">
                    <a:moveTo>
                      <a:pt x="30843" y="0"/>
                    </a:moveTo>
                    <a:cubicBezTo>
                      <a:pt x="30043" y="0"/>
                      <a:pt x="29293" y="545"/>
                      <a:pt x="28721" y="1090"/>
                    </a:cubicBezTo>
                    <a:cubicBezTo>
                      <a:pt x="26152" y="3491"/>
                      <a:pt x="24585" y="7027"/>
                      <a:pt x="21482" y="8662"/>
                    </a:cubicBezTo>
                    <a:cubicBezTo>
                      <a:pt x="21349" y="7494"/>
                      <a:pt x="21816" y="6360"/>
                      <a:pt x="21983" y="5193"/>
                    </a:cubicBezTo>
                    <a:cubicBezTo>
                      <a:pt x="22238" y="3376"/>
                      <a:pt x="20984" y="1874"/>
                      <a:pt x="19407" y="1874"/>
                    </a:cubicBezTo>
                    <a:cubicBezTo>
                      <a:pt x="18928" y="1874"/>
                      <a:pt x="18419" y="2013"/>
                      <a:pt x="17913" y="2324"/>
                    </a:cubicBezTo>
                    <a:cubicBezTo>
                      <a:pt x="16579" y="3158"/>
                      <a:pt x="15712" y="4826"/>
                      <a:pt x="15511" y="6360"/>
                    </a:cubicBezTo>
                    <a:cubicBezTo>
                      <a:pt x="15411" y="7194"/>
                      <a:pt x="15411" y="8028"/>
                      <a:pt x="14677" y="8528"/>
                    </a:cubicBezTo>
                    <a:cubicBezTo>
                      <a:pt x="14010" y="8962"/>
                      <a:pt x="13143" y="9029"/>
                      <a:pt x="12409" y="9329"/>
                    </a:cubicBezTo>
                    <a:cubicBezTo>
                      <a:pt x="12209" y="9429"/>
                      <a:pt x="11909" y="9496"/>
                      <a:pt x="11842" y="9763"/>
                    </a:cubicBezTo>
                    <a:cubicBezTo>
                      <a:pt x="11742" y="9963"/>
                      <a:pt x="11842" y="10263"/>
                      <a:pt x="11976" y="10496"/>
                    </a:cubicBezTo>
                    <a:cubicBezTo>
                      <a:pt x="12876" y="12364"/>
                      <a:pt x="22983" y="17868"/>
                      <a:pt x="24918" y="22805"/>
                    </a:cubicBezTo>
                    <a:lnTo>
                      <a:pt x="22750" y="23873"/>
                    </a:lnTo>
                    <a:cubicBezTo>
                      <a:pt x="15044" y="29110"/>
                      <a:pt x="8840" y="36615"/>
                      <a:pt x="5071" y="45288"/>
                    </a:cubicBezTo>
                    <a:cubicBezTo>
                      <a:pt x="1335" y="53961"/>
                      <a:pt x="0" y="63768"/>
                      <a:pt x="1335" y="73141"/>
                    </a:cubicBezTo>
                    <a:cubicBezTo>
                      <a:pt x="1568" y="74976"/>
                      <a:pt x="1968" y="76710"/>
                      <a:pt x="2302" y="78512"/>
                    </a:cubicBezTo>
                    <a:cubicBezTo>
                      <a:pt x="2669" y="80447"/>
                      <a:pt x="2836" y="82848"/>
                      <a:pt x="1201" y="83849"/>
                    </a:cubicBezTo>
                    <a:cubicBezTo>
                      <a:pt x="1824" y="84305"/>
                      <a:pt x="2532" y="84449"/>
                      <a:pt x="3284" y="84449"/>
                    </a:cubicBezTo>
                    <a:cubicBezTo>
                      <a:pt x="4588" y="84449"/>
                      <a:pt x="6026" y="84015"/>
                      <a:pt x="7385" y="84015"/>
                    </a:cubicBezTo>
                    <a:cubicBezTo>
                      <a:pt x="7594" y="84015"/>
                      <a:pt x="7801" y="84025"/>
                      <a:pt x="8006" y="84049"/>
                    </a:cubicBezTo>
                    <a:cubicBezTo>
                      <a:pt x="8933" y="84169"/>
                      <a:pt x="9994" y="84985"/>
                      <a:pt x="10924" y="84985"/>
                    </a:cubicBezTo>
                    <a:cubicBezTo>
                      <a:pt x="11032" y="84985"/>
                      <a:pt x="11138" y="84974"/>
                      <a:pt x="11242" y="84950"/>
                    </a:cubicBezTo>
                    <a:cubicBezTo>
                      <a:pt x="11537" y="84871"/>
                      <a:pt x="11855" y="84837"/>
                      <a:pt x="12188" y="84837"/>
                    </a:cubicBezTo>
                    <a:cubicBezTo>
                      <a:pt x="14259" y="84837"/>
                      <a:pt x="16937" y="86168"/>
                      <a:pt x="18747" y="86484"/>
                    </a:cubicBezTo>
                    <a:cubicBezTo>
                      <a:pt x="21582" y="86985"/>
                      <a:pt x="24518" y="87218"/>
                      <a:pt x="27387" y="87285"/>
                    </a:cubicBezTo>
                    <a:cubicBezTo>
                      <a:pt x="27698" y="87288"/>
                      <a:pt x="28009" y="87290"/>
                      <a:pt x="28320" y="87290"/>
                    </a:cubicBezTo>
                    <a:cubicBezTo>
                      <a:pt x="33773" y="87290"/>
                      <a:pt x="39169" y="86750"/>
                      <a:pt x="44565" y="86151"/>
                    </a:cubicBezTo>
                    <a:cubicBezTo>
                      <a:pt x="46433" y="85984"/>
                      <a:pt x="48335" y="85784"/>
                      <a:pt x="50069" y="85117"/>
                    </a:cubicBezTo>
                    <a:cubicBezTo>
                      <a:pt x="51103" y="84716"/>
                      <a:pt x="52104" y="84183"/>
                      <a:pt x="53205" y="84049"/>
                    </a:cubicBezTo>
                    <a:cubicBezTo>
                      <a:pt x="53405" y="84026"/>
                      <a:pt x="53608" y="84016"/>
                      <a:pt x="53812" y="84016"/>
                    </a:cubicBezTo>
                    <a:cubicBezTo>
                      <a:pt x="55172" y="84016"/>
                      <a:pt x="56604" y="84464"/>
                      <a:pt x="57912" y="84464"/>
                    </a:cubicBezTo>
                    <a:cubicBezTo>
                      <a:pt x="58664" y="84464"/>
                      <a:pt x="59376" y="84316"/>
                      <a:pt x="60010" y="83849"/>
                    </a:cubicBezTo>
                    <a:cubicBezTo>
                      <a:pt x="58375" y="82848"/>
                      <a:pt x="58542" y="80447"/>
                      <a:pt x="58909" y="78512"/>
                    </a:cubicBezTo>
                    <a:cubicBezTo>
                      <a:pt x="59243" y="76710"/>
                      <a:pt x="59643" y="74943"/>
                      <a:pt x="59876" y="73141"/>
                    </a:cubicBezTo>
                    <a:cubicBezTo>
                      <a:pt x="61211" y="63701"/>
                      <a:pt x="60410" y="53694"/>
                      <a:pt x="56140" y="45288"/>
                    </a:cubicBezTo>
                    <a:cubicBezTo>
                      <a:pt x="48735" y="30878"/>
                      <a:pt x="35893" y="23906"/>
                      <a:pt x="35893" y="23839"/>
                    </a:cubicBezTo>
                    <a:cubicBezTo>
                      <a:pt x="35059" y="21104"/>
                      <a:pt x="37093" y="18302"/>
                      <a:pt x="39095" y="16234"/>
                    </a:cubicBezTo>
                    <a:cubicBezTo>
                      <a:pt x="41663" y="13565"/>
                      <a:pt x="44365" y="10997"/>
                      <a:pt x="47234" y="8662"/>
                    </a:cubicBezTo>
                    <a:cubicBezTo>
                      <a:pt x="46856" y="8463"/>
                      <a:pt x="46468" y="8384"/>
                      <a:pt x="46072" y="8384"/>
                    </a:cubicBezTo>
                    <a:cubicBezTo>
                      <a:pt x="44513" y="8384"/>
                      <a:pt x="42835" y="9613"/>
                      <a:pt x="41166" y="9613"/>
                    </a:cubicBezTo>
                    <a:cubicBezTo>
                      <a:pt x="41054" y="9613"/>
                      <a:pt x="40942" y="9608"/>
                      <a:pt x="40829" y="9596"/>
                    </a:cubicBezTo>
                    <a:cubicBezTo>
                      <a:pt x="39996" y="9496"/>
                      <a:pt x="39195" y="8995"/>
                      <a:pt x="38494" y="8495"/>
                    </a:cubicBezTo>
                    <a:cubicBezTo>
                      <a:pt x="36159" y="6794"/>
                      <a:pt x="34225" y="4492"/>
                      <a:pt x="32924" y="1890"/>
                    </a:cubicBezTo>
                    <a:cubicBezTo>
                      <a:pt x="32557" y="1123"/>
                      <a:pt x="32257" y="356"/>
                      <a:pt x="31389" y="89"/>
                    </a:cubicBezTo>
                    <a:cubicBezTo>
                      <a:pt x="31206" y="28"/>
                      <a:pt x="31023" y="0"/>
                      <a:pt x="308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6"/>
              <p:cNvSpPr/>
              <p:nvPr/>
            </p:nvSpPr>
            <p:spPr>
              <a:xfrm>
                <a:off x="2335175" y="2809950"/>
                <a:ext cx="342775" cy="342775"/>
              </a:xfrm>
              <a:custGeom>
                <a:rect b="b" l="l" r="r" t="t"/>
                <a:pathLst>
                  <a:path extrusionOk="0" h="13711" w="13711">
                    <a:moveTo>
                      <a:pt x="2002" y="1"/>
                    </a:moveTo>
                    <a:lnTo>
                      <a:pt x="2002" y="1"/>
                    </a:lnTo>
                    <a:cubicBezTo>
                      <a:pt x="1535" y="134"/>
                      <a:pt x="1101" y="234"/>
                      <a:pt x="701" y="368"/>
                    </a:cubicBezTo>
                    <a:cubicBezTo>
                      <a:pt x="434" y="468"/>
                      <a:pt x="201" y="568"/>
                      <a:pt x="100" y="801"/>
                    </a:cubicBezTo>
                    <a:cubicBezTo>
                      <a:pt x="0" y="1035"/>
                      <a:pt x="100" y="1335"/>
                      <a:pt x="234" y="1535"/>
                    </a:cubicBezTo>
                    <a:cubicBezTo>
                      <a:pt x="1101" y="3470"/>
                      <a:pt x="10908" y="8807"/>
                      <a:pt x="13076" y="13710"/>
                    </a:cubicBezTo>
                    <a:cubicBezTo>
                      <a:pt x="13277" y="13644"/>
                      <a:pt x="13477" y="13577"/>
                      <a:pt x="13710" y="13510"/>
                    </a:cubicBezTo>
                    <a:cubicBezTo>
                      <a:pt x="13677" y="13344"/>
                      <a:pt x="13677" y="13177"/>
                      <a:pt x="13610" y="13010"/>
                    </a:cubicBezTo>
                    <a:cubicBezTo>
                      <a:pt x="13543" y="12510"/>
                      <a:pt x="13243" y="11876"/>
                      <a:pt x="13010" y="11476"/>
                    </a:cubicBezTo>
                    <a:cubicBezTo>
                      <a:pt x="12409" y="10375"/>
                      <a:pt x="11575" y="9407"/>
                      <a:pt x="10675" y="8573"/>
                    </a:cubicBezTo>
                    <a:cubicBezTo>
                      <a:pt x="9040" y="7072"/>
                      <a:pt x="7172" y="5705"/>
                      <a:pt x="5271" y="4504"/>
                    </a:cubicBezTo>
                    <a:cubicBezTo>
                      <a:pt x="4070" y="3737"/>
                      <a:pt x="2035" y="3070"/>
                      <a:pt x="1368" y="1735"/>
                    </a:cubicBezTo>
                    <a:cubicBezTo>
                      <a:pt x="934" y="901"/>
                      <a:pt x="1435" y="468"/>
                      <a:pt x="200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6"/>
              <p:cNvSpPr/>
              <p:nvPr/>
            </p:nvSpPr>
            <p:spPr>
              <a:xfrm>
                <a:off x="2757600" y="2587575"/>
                <a:ext cx="105850" cy="602675"/>
              </a:xfrm>
              <a:custGeom>
                <a:rect b="b" l="l" r="r" t="t"/>
                <a:pathLst>
                  <a:path extrusionOk="0" h="24107" w="4234">
                    <a:moveTo>
                      <a:pt x="2138" y="1"/>
                    </a:moveTo>
                    <a:cubicBezTo>
                      <a:pt x="1337" y="1"/>
                      <a:pt x="587" y="545"/>
                      <a:pt x="15" y="1090"/>
                    </a:cubicBezTo>
                    <a:cubicBezTo>
                      <a:pt x="5" y="1101"/>
                      <a:pt x="1" y="1105"/>
                      <a:pt x="2" y="1105"/>
                    </a:cubicBezTo>
                    <a:cubicBezTo>
                      <a:pt x="18" y="1105"/>
                      <a:pt x="592" y="636"/>
                      <a:pt x="1017" y="636"/>
                    </a:cubicBezTo>
                    <a:cubicBezTo>
                      <a:pt x="1226" y="636"/>
                      <a:pt x="1398" y="750"/>
                      <a:pt x="1450" y="1090"/>
                    </a:cubicBezTo>
                    <a:cubicBezTo>
                      <a:pt x="1717" y="2725"/>
                      <a:pt x="1316" y="12598"/>
                      <a:pt x="1483" y="24107"/>
                    </a:cubicBezTo>
                    <a:cubicBezTo>
                      <a:pt x="2150" y="8062"/>
                      <a:pt x="2951" y="1924"/>
                      <a:pt x="2984" y="1424"/>
                    </a:cubicBezTo>
                    <a:cubicBezTo>
                      <a:pt x="2984" y="952"/>
                      <a:pt x="3080" y="783"/>
                      <a:pt x="3219" y="783"/>
                    </a:cubicBezTo>
                    <a:cubicBezTo>
                      <a:pt x="3577" y="783"/>
                      <a:pt x="4222" y="1921"/>
                      <a:pt x="4232" y="1921"/>
                    </a:cubicBezTo>
                    <a:cubicBezTo>
                      <a:pt x="4233" y="1921"/>
                      <a:pt x="4229" y="1911"/>
                      <a:pt x="4218" y="1891"/>
                    </a:cubicBezTo>
                    <a:cubicBezTo>
                      <a:pt x="3852" y="1123"/>
                      <a:pt x="3551" y="356"/>
                      <a:pt x="2684" y="89"/>
                    </a:cubicBezTo>
                    <a:cubicBezTo>
                      <a:pt x="2500" y="28"/>
                      <a:pt x="2318" y="1"/>
                      <a:pt x="2138"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6"/>
              <p:cNvSpPr/>
              <p:nvPr/>
            </p:nvSpPr>
            <p:spPr>
              <a:xfrm>
                <a:off x="2887225" y="2796250"/>
                <a:ext cx="333600" cy="379000"/>
              </a:xfrm>
              <a:custGeom>
                <a:rect b="b" l="l" r="r" t="t"/>
                <a:pathLst>
                  <a:path extrusionOk="0" h="15160" w="13344">
                    <a:moveTo>
                      <a:pt x="12213" y="1"/>
                    </a:moveTo>
                    <a:cubicBezTo>
                      <a:pt x="10686" y="1"/>
                      <a:pt x="8980" y="1229"/>
                      <a:pt x="7301" y="1229"/>
                    </a:cubicBezTo>
                    <a:cubicBezTo>
                      <a:pt x="7202" y="1229"/>
                      <a:pt x="7104" y="1225"/>
                      <a:pt x="7006" y="1216"/>
                    </a:cubicBezTo>
                    <a:cubicBezTo>
                      <a:pt x="4804" y="3184"/>
                      <a:pt x="2669" y="5385"/>
                      <a:pt x="1368" y="8054"/>
                    </a:cubicBezTo>
                    <a:cubicBezTo>
                      <a:pt x="601" y="9755"/>
                      <a:pt x="1" y="11957"/>
                      <a:pt x="635" y="13825"/>
                    </a:cubicBezTo>
                    <a:cubicBezTo>
                      <a:pt x="868" y="14559"/>
                      <a:pt x="1335" y="14926"/>
                      <a:pt x="1902" y="15159"/>
                    </a:cubicBezTo>
                    <a:cubicBezTo>
                      <a:pt x="1302" y="12491"/>
                      <a:pt x="3236" y="9822"/>
                      <a:pt x="5205" y="7821"/>
                    </a:cubicBezTo>
                    <a:cubicBezTo>
                      <a:pt x="7740" y="5152"/>
                      <a:pt x="10508" y="2617"/>
                      <a:pt x="13344" y="282"/>
                    </a:cubicBezTo>
                    <a:cubicBezTo>
                      <a:pt x="12981" y="81"/>
                      <a:pt x="12603" y="1"/>
                      <a:pt x="122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6"/>
              <p:cNvSpPr/>
              <p:nvPr/>
            </p:nvSpPr>
            <p:spPr>
              <a:xfrm>
                <a:off x="2428575" y="2633600"/>
                <a:ext cx="291900" cy="537475"/>
              </a:xfrm>
              <a:custGeom>
                <a:rect b="b" l="l" r="r" t="t"/>
                <a:pathLst>
                  <a:path extrusionOk="0" h="21499" w="11676">
                    <a:moveTo>
                      <a:pt x="3938" y="0"/>
                    </a:moveTo>
                    <a:cubicBezTo>
                      <a:pt x="3460" y="0"/>
                      <a:pt x="2949" y="139"/>
                      <a:pt x="2435" y="450"/>
                    </a:cubicBezTo>
                    <a:cubicBezTo>
                      <a:pt x="1101" y="1284"/>
                      <a:pt x="167" y="2952"/>
                      <a:pt x="0" y="4486"/>
                    </a:cubicBezTo>
                    <a:cubicBezTo>
                      <a:pt x="0" y="4496"/>
                      <a:pt x="1" y="4501"/>
                      <a:pt x="3" y="4501"/>
                    </a:cubicBezTo>
                    <a:cubicBezTo>
                      <a:pt x="11" y="4501"/>
                      <a:pt x="44" y="4351"/>
                      <a:pt x="100" y="4153"/>
                    </a:cubicBezTo>
                    <a:cubicBezTo>
                      <a:pt x="234" y="3702"/>
                      <a:pt x="634" y="3477"/>
                      <a:pt x="1034" y="3477"/>
                    </a:cubicBezTo>
                    <a:cubicBezTo>
                      <a:pt x="1435" y="3477"/>
                      <a:pt x="1835" y="3702"/>
                      <a:pt x="1968" y="4153"/>
                    </a:cubicBezTo>
                    <a:cubicBezTo>
                      <a:pt x="4103" y="11458"/>
                      <a:pt x="11308" y="21031"/>
                      <a:pt x="11675" y="21498"/>
                    </a:cubicBezTo>
                    <a:cubicBezTo>
                      <a:pt x="11675" y="21465"/>
                      <a:pt x="6305" y="10891"/>
                      <a:pt x="5971" y="6788"/>
                    </a:cubicBezTo>
                    <a:cubicBezTo>
                      <a:pt x="5871" y="5620"/>
                      <a:pt x="6305" y="4486"/>
                      <a:pt x="6472" y="3319"/>
                    </a:cubicBezTo>
                    <a:cubicBezTo>
                      <a:pt x="6727" y="1502"/>
                      <a:pt x="5512" y="0"/>
                      <a:pt x="3938" y="0"/>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6"/>
              <p:cNvSpPr/>
              <p:nvPr/>
            </p:nvSpPr>
            <p:spPr>
              <a:xfrm>
                <a:off x="2611200" y="3125825"/>
                <a:ext cx="345275" cy="76925"/>
              </a:xfrm>
              <a:custGeom>
                <a:rect b="b" l="l" r="r" t="t"/>
                <a:pathLst>
                  <a:path extrusionOk="0" h="3077" w="13811">
                    <a:moveTo>
                      <a:pt x="12815" y="0"/>
                    </a:moveTo>
                    <a:cubicBezTo>
                      <a:pt x="12757" y="0"/>
                      <a:pt x="12699" y="13"/>
                      <a:pt x="12643" y="41"/>
                    </a:cubicBezTo>
                    <a:cubicBezTo>
                      <a:pt x="10842" y="742"/>
                      <a:pt x="8874" y="1042"/>
                      <a:pt x="6906" y="1042"/>
                    </a:cubicBezTo>
                    <a:cubicBezTo>
                      <a:pt x="4971" y="1042"/>
                      <a:pt x="2969" y="775"/>
                      <a:pt x="1168" y="141"/>
                    </a:cubicBezTo>
                    <a:cubicBezTo>
                      <a:pt x="1123" y="130"/>
                      <a:pt x="1079" y="125"/>
                      <a:pt x="1035" y="125"/>
                    </a:cubicBezTo>
                    <a:cubicBezTo>
                      <a:pt x="688" y="125"/>
                      <a:pt x="378" y="461"/>
                      <a:pt x="201" y="875"/>
                    </a:cubicBezTo>
                    <a:cubicBezTo>
                      <a:pt x="1" y="1309"/>
                      <a:pt x="34" y="1876"/>
                      <a:pt x="434" y="2076"/>
                    </a:cubicBezTo>
                    <a:cubicBezTo>
                      <a:pt x="2569" y="2810"/>
                      <a:pt x="4737" y="3077"/>
                      <a:pt x="6906" y="3077"/>
                    </a:cubicBezTo>
                    <a:cubicBezTo>
                      <a:pt x="9074" y="3044"/>
                      <a:pt x="11242" y="2743"/>
                      <a:pt x="13343" y="1909"/>
                    </a:cubicBezTo>
                    <a:cubicBezTo>
                      <a:pt x="13744" y="1709"/>
                      <a:pt x="13810" y="1176"/>
                      <a:pt x="13577" y="709"/>
                    </a:cubicBezTo>
                    <a:cubicBezTo>
                      <a:pt x="13410" y="320"/>
                      <a:pt x="13105" y="0"/>
                      <a:pt x="12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6" name="Google Shape;2106;p66"/>
            <p:cNvSpPr/>
            <p:nvPr/>
          </p:nvSpPr>
          <p:spPr>
            <a:xfrm>
              <a:off x="5817908" y="3445400"/>
              <a:ext cx="412794" cy="539002"/>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 name="Google Shape;2107;p66"/>
          <p:cNvGrpSpPr/>
          <p:nvPr/>
        </p:nvGrpSpPr>
        <p:grpSpPr>
          <a:xfrm>
            <a:off x="6767150" y="3933652"/>
            <a:ext cx="542964" cy="465786"/>
            <a:chOff x="5863675" y="3789852"/>
            <a:chExt cx="542964" cy="465786"/>
          </a:xfrm>
        </p:grpSpPr>
        <p:sp>
          <p:nvSpPr>
            <p:cNvPr id="2108" name="Google Shape;2108;p66"/>
            <p:cNvSpPr/>
            <p:nvPr/>
          </p:nvSpPr>
          <p:spPr>
            <a:xfrm>
              <a:off x="5863675" y="37898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6"/>
            <p:cNvSpPr/>
            <p:nvPr/>
          </p:nvSpPr>
          <p:spPr>
            <a:xfrm>
              <a:off x="6250483" y="40749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8" name="Shape 718"/>
        <p:cNvGrpSpPr/>
        <p:nvPr/>
      </p:nvGrpSpPr>
      <p:grpSpPr>
        <a:xfrm>
          <a:off x="0" y="0"/>
          <a:ext cx="0" cy="0"/>
          <a:chOff x="0" y="0"/>
          <a:chExt cx="0" cy="0"/>
        </a:xfrm>
      </p:grpSpPr>
      <p:sp>
        <p:nvSpPr>
          <p:cNvPr id="719" name="Google Shape;719;p40"/>
          <p:cNvSpPr txBox="1"/>
          <p:nvPr>
            <p:ph idx="1" type="subTitle"/>
          </p:nvPr>
        </p:nvSpPr>
        <p:spPr>
          <a:xfrm>
            <a:off x="1590275" y="1235950"/>
            <a:ext cx="2538900" cy="454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ANNOUNCEMENTS</a:t>
            </a:r>
            <a:endParaRPr/>
          </a:p>
        </p:txBody>
      </p:sp>
      <p:sp>
        <p:nvSpPr>
          <p:cNvPr id="720" name="Google Shape;720;p40"/>
          <p:cNvSpPr txBox="1"/>
          <p:nvPr>
            <p:ph idx="2" type="subTitle"/>
          </p:nvPr>
        </p:nvSpPr>
        <p:spPr>
          <a:xfrm>
            <a:off x="1597660" y="3431350"/>
            <a:ext cx="2538900" cy="454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 BRIEF </a:t>
            </a:r>
            <a:endParaRPr/>
          </a:p>
        </p:txBody>
      </p:sp>
      <p:sp>
        <p:nvSpPr>
          <p:cNvPr id="721" name="Google Shape;721;p40"/>
          <p:cNvSpPr txBox="1"/>
          <p:nvPr>
            <p:ph idx="3" type="subTitle"/>
          </p:nvPr>
        </p:nvSpPr>
        <p:spPr>
          <a:xfrm>
            <a:off x="1590275" y="2333659"/>
            <a:ext cx="2538900" cy="454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IN DEPTH </a:t>
            </a:r>
            <a:endParaRPr/>
          </a:p>
        </p:txBody>
      </p:sp>
      <p:sp>
        <p:nvSpPr>
          <p:cNvPr id="722" name="Google Shape;722;p40"/>
          <p:cNvSpPr txBox="1"/>
          <p:nvPr>
            <p:ph idx="4" type="subTitle"/>
          </p:nvPr>
        </p:nvSpPr>
        <p:spPr>
          <a:xfrm>
            <a:off x="5701325" y="1235950"/>
            <a:ext cx="2538900" cy="454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WELCOME!</a:t>
            </a:r>
            <a:endParaRPr/>
          </a:p>
        </p:txBody>
      </p:sp>
      <p:sp>
        <p:nvSpPr>
          <p:cNvPr id="723" name="Google Shape;723;p40"/>
          <p:cNvSpPr txBox="1"/>
          <p:nvPr>
            <p:ph idx="5" type="subTitle"/>
          </p:nvPr>
        </p:nvSpPr>
        <p:spPr>
          <a:xfrm>
            <a:off x="1590275" y="1652358"/>
            <a:ext cx="2538900" cy="65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Clr>
                <a:srgbClr val="384369"/>
              </a:buClr>
              <a:buSzPts val="1100"/>
              <a:buFont typeface="Arial"/>
              <a:buNone/>
            </a:pPr>
            <a:r>
              <a:rPr lang="en"/>
              <a:t>You </a:t>
            </a:r>
            <a:r>
              <a:rPr lang="en"/>
              <a:t>can</a:t>
            </a:r>
            <a:r>
              <a:rPr lang="en"/>
              <a:t> describe the topic of the section here</a:t>
            </a:r>
            <a:endParaRPr/>
          </a:p>
        </p:txBody>
      </p:sp>
      <p:sp>
        <p:nvSpPr>
          <p:cNvPr id="724" name="Google Shape;724;p40"/>
          <p:cNvSpPr txBox="1"/>
          <p:nvPr>
            <p:ph idx="6" type="subTitle"/>
          </p:nvPr>
        </p:nvSpPr>
        <p:spPr>
          <a:xfrm>
            <a:off x="1597659" y="3849175"/>
            <a:ext cx="2538900" cy="65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25" name="Google Shape;725;p40"/>
          <p:cNvSpPr txBox="1"/>
          <p:nvPr>
            <p:ph idx="7" type="subTitle"/>
          </p:nvPr>
        </p:nvSpPr>
        <p:spPr>
          <a:xfrm>
            <a:off x="1590275" y="2748648"/>
            <a:ext cx="2538900" cy="65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26" name="Google Shape;726;p40"/>
          <p:cNvSpPr txBox="1"/>
          <p:nvPr>
            <p:ph idx="8" type="subTitle"/>
          </p:nvPr>
        </p:nvSpPr>
        <p:spPr>
          <a:xfrm>
            <a:off x="5701325" y="1652358"/>
            <a:ext cx="2538900" cy="65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27" name="Google Shape;727;p40"/>
          <p:cNvSpPr txBox="1"/>
          <p:nvPr>
            <p:ph type="title"/>
          </p:nvPr>
        </p:nvSpPr>
        <p:spPr>
          <a:xfrm>
            <a:off x="903724" y="1257550"/>
            <a:ext cx="694500" cy="4113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728" name="Google Shape;728;p40"/>
          <p:cNvSpPr txBox="1"/>
          <p:nvPr>
            <p:ph idx="9" type="title"/>
          </p:nvPr>
        </p:nvSpPr>
        <p:spPr>
          <a:xfrm>
            <a:off x="905375" y="3452950"/>
            <a:ext cx="694500" cy="4113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729" name="Google Shape;729;p40"/>
          <p:cNvSpPr txBox="1"/>
          <p:nvPr>
            <p:ph idx="13" type="title"/>
          </p:nvPr>
        </p:nvSpPr>
        <p:spPr>
          <a:xfrm>
            <a:off x="905375" y="2370418"/>
            <a:ext cx="694500" cy="4113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730" name="Google Shape;730;p40"/>
          <p:cNvSpPr txBox="1"/>
          <p:nvPr>
            <p:ph idx="14" type="title"/>
          </p:nvPr>
        </p:nvSpPr>
        <p:spPr>
          <a:xfrm>
            <a:off x="5012227" y="1257550"/>
            <a:ext cx="694500" cy="4113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731" name="Google Shape;731;p40"/>
          <p:cNvSpPr txBox="1"/>
          <p:nvPr>
            <p:ph idx="15"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732" name="Google Shape;732;p40"/>
          <p:cNvSpPr txBox="1"/>
          <p:nvPr>
            <p:ph idx="16" type="subTitle"/>
          </p:nvPr>
        </p:nvSpPr>
        <p:spPr>
          <a:xfrm>
            <a:off x="5701325" y="2333659"/>
            <a:ext cx="2538900" cy="454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EVENTS</a:t>
            </a:r>
            <a:endParaRPr/>
          </a:p>
        </p:txBody>
      </p:sp>
      <p:sp>
        <p:nvSpPr>
          <p:cNvPr id="733" name="Google Shape;733;p40"/>
          <p:cNvSpPr txBox="1"/>
          <p:nvPr>
            <p:ph idx="17" type="subTitle"/>
          </p:nvPr>
        </p:nvSpPr>
        <p:spPr>
          <a:xfrm>
            <a:off x="5701325" y="2748648"/>
            <a:ext cx="2538900" cy="654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734" name="Google Shape;734;p40"/>
          <p:cNvSpPr txBox="1"/>
          <p:nvPr>
            <p:ph idx="18" type="title"/>
          </p:nvPr>
        </p:nvSpPr>
        <p:spPr>
          <a:xfrm>
            <a:off x="5012237" y="2370418"/>
            <a:ext cx="694500" cy="4113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grpSp>
        <p:nvGrpSpPr>
          <p:cNvPr id="735" name="Google Shape;735;p40"/>
          <p:cNvGrpSpPr/>
          <p:nvPr/>
        </p:nvGrpSpPr>
        <p:grpSpPr>
          <a:xfrm>
            <a:off x="4962336" y="3783980"/>
            <a:ext cx="2602432" cy="1083983"/>
            <a:chOff x="4962336" y="3783980"/>
            <a:chExt cx="2602432" cy="1083983"/>
          </a:xfrm>
        </p:grpSpPr>
        <p:grpSp>
          <p:nvGrpSpPr>
            <p:cNvPr id="736" name="Google Shape;736;p40"/>
            <p:cNvGrpSpPr/>
            <p:nvPr/>
          </p:nvGrpSpPr>
          <p:grpSpPr>
            <a:xfrm flipH="1">
              <a:off x="4962336" y="3783980"/>
              <a:ext cx="1187942" cy="1083983"/>
              <a:chOff x="760050" y="2874625"/>
              <a:chExt cx="1485485" cy="1355487"/>
            </a:xfrm>
          </p:grpSpPr>
          <p:sp>
            <p:nvSpPr>
              <p:cNvPr id="737" name="Google Shape;737;p40"/>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0"/>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0"/>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0"/>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40"/>
            <p:cNvGrpSpPr/>
            <p:nvPr/>
          </p:nvGrpSpPr>
          <p:grpSpPr>
            <a:xfrm>
              <a:off x="5822225" y="3955598"/>
              <a:ext cx="1742543" cy="795716"/>
              <a:chOff x="5327405" y="4041600"/>
              <a:chExt cx="1554315" cy="709763"/>
            </a:xfrm>
          </p:grpSpPr>
          <p:sp>
            <p:nvSpPr>
              <p:cNvPr id="742" name="Google Shape;742;p40"/>
              <p:cNvSpPr/>
              <p:nvPr/>
            </p:nvSpPr>
            <p:spPr>
              <a:xfrm flipH="1">
                <a:off x="5358266" y="4041600"/>
                <a:ext cx="1261280" cy="240679"/>
              </a:xfrm>
              <a:custGeom>
                <a:rect b="b" l="l" r="r" t="t"/>
                <a:pathLst>
                  <a:path extrusionOk="0" h="7813" w="40944">
                    <a:moveTo>
                      <a:pt x="0" y="1"/>
                    </a:moveTo>
                    <a:lnTo>
                      <a:pt x="0" y="7813"/>
                    </a:lnTo>
                    <a:lnTo>
                      <a:pt x="40944" y="7813"/>
                    </a:lnTo>
                    <a:lnTo>
                      <a:pt x="4094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0"/>
              <p:cNvSpPr/>
              <p:nvPr/>
            </p:nvSpPr>
            <p:spPr>
              <a:xfrm flipH="1">
                <a:off x="5327405"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0"/>
              <p:cNvSpPr/>
              <p:nvPr/>
            </p:nvSpPr>
            <p:spPr>
              <a:xfrm flipH="1">
                <a:off x="5529599" y="4510715"/>
                <a:ext cx="1262235" cy="240649"/>
              </a:xfrm>
              <a:custGeom>
                <a:rect b="b" l="l" r="r" t="t"/>
                <a:pathLst>
                  <a:path extrusionOk="0" h="7812" w="40975">
                    <a:moveTo>
                      <a:pt x="1" y="0"/>
                    </a:moveTo>
                    <a:lnTo>
                      <a:pt x="1" y="7812"/>
                    </a:lnTo>
                    <a:lnTo>
                      <a:pt x="40974" y="7812"/>
                    </a:lnTo>
                    <a:lnTo>
                      <a:pt x="4097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0"/>
              <p:cNvSpPr/>
              <p:nvPr/>
            </p:nvSpPr>
            <p:spPr>
              <a:xfrm flipH="1">
                <a:off x="6730008"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0"/>
              <p:cNvSpPr/>
              <p:nvPr/>
            </p:nvSpPr>
            <p:spPr>
              <a:xfrm flipH="1">
                <a:off x="6618590"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0"/>
              <p:cNvSpPr/>
              <p:nvPr/>
            </p:nvSpPr>
            <p:spPr>
              <a:xfrm flipH="1">
                <a:off x="6506216"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0"/>
              <p:cNvSpPr/>
              <p:nvPr/>
            </p:nvSpPr>
            <p:spPr>
              <a:xfrm flipH="1">
                <a:off x="6394798"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0"/>
              <p:cNvSpPr/>
              <p:nvPr/>
            </p:nvSpPr>
            <p:spPr>
              <a:xfrm flipH="1">
                <a:off x="6282455"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0"/>
              <p:cNvSpPr/>
              <p:nvPr/>
            </p:nvSpPr>
            <p:spPr>
              <a:xfrm flipH="1">
                <a:off x="6170082"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0"/>
              <p:cNvSpPr/>
              <p:nvPr/>
            </p:nvSpPr>
            <p:spPr>
              <a:xfrm flipH="1">
                <a:off x="6058663" y="4510715"/>
                <a:ext cx="61826" cy="240649"/>
              </a:xfrm>
              <a:custGeom>
                <a:rect b="b" l="l" r="r" t="t"/>
                <a:pathLst>
                  <a:path extrusionOk="0" h="7812" w="2007">
                    <a:moveTo>
                      <a:pt x="0" y="0"/>
                    </a:moveTo>
                    <a:lnTo>
                      <a:pt x="0"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0"/>
              <p:cNvSpPr/>
              <p:nvPr/>
            </p:nvSpPr>
            <p:spPr>
              <a:xfrm flipH="1">
                <a:off x="5946321"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0"/>
              <p:cNvSpPr/>
              <p:nvPr/>
            </p:nvSpPr>
            <p:spPr>
              <a:xfrm flipH="1">
                <a:off x="5834871" y="4510715"/>
                <a:ext cx="62781" cy="240649"/>
              </a:xfrm>
              <a:custGeom>
                <a:rect b="b" l="l" r="r" t="t"/>
                <a:pathLst>
                  <a:path extrusionOk="0" h="7812" w="2038">
                    <a:moveTo>
                      <a:pt x="1" y="0"/>
                    </a:moveTo>
                    <a:lnTo>
                      <a:pt x="1" y="7812"/>
                    </a:lnTo>
                    <a:lnTo>
                      <a:pt x="2037" y="7812"/>
                    </a:lnTo>
                    <a:lnTo>
                      <a:pt x="2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0"/>
              <p:cNvSpPr/>
              <p:nvPr/>
            </p:nvSpPr>
            <p:spPr>
              <a:xfrm flipH="1">
                <a:off x="5723453"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0"/>
              <p:cNvSpPr/>
              <p:nvPr/>
            </p:nvSpPr>
            <p:spPr>
              <a:xfrm flipH="1">
                <a:off x="5612035" y="4510715"/>
                <a:ext cx="61826" cy="240649"/>
              </a:xfrm>
              <a:custGeom>
                <a:rect b="b" l="l" r="r" t="t"/>
                <a:pathLst>
                  <a:path extrusionOk="0" h="7812" w="2007">
                    <a:moveTo>
                      <a:pt x="0" y="0"/>
                    </a:moveTo>
                    <a:lnTo>
                      <a:pt x="0" y="7812"/>
                    </a:lnTo>
                    <a:lnTo>
                      <a:pt x="2006" y="7812"/>
                    </a:lnTo>
                    <a:lnTo>
                      <a:pt x="2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0"/>
              <p:cNvSpPr/>
              <p:nvPr/>
            </p:nvSpPr>
            <p:spPr>
              <a:xfrm flipH="1">
                <a:off x="5499692" y="4510715"/>
                <a:ext cx="61826" cy="240649"/>
              </a:xfrm>
              <a:custGeom>
                <a:rect b="b" l="l" r="r" t="t"/>
                <a:pathLst>
                  <a:path extrusionOk="0" h="7812" w="2007">
                    <a:moveTo>
                      <a:pt x="1" y="0"/>
                    </a:moveTo>
                    <a:lnTo>
                      <a:pt x="1" y="7812"/>
                    </a:lnTo>
                    <a:lnTo>
                      <a:pt x="2007" y="7812"/>
                    </a:lnTo>
                    <a:lnTo>
                      <a:pt x="20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0"/>
              <p:cNvSpPr/>
              <p:nvPr/>
            </p:nvSpPr>
            <p:spPr>
              <a:xfrm flipH="1">
                <a:off x="6557721"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0"/>
              <p:cNvSpPr/>
              <p:nvPr/>
            </p:nvSpPr>
            <p:spPr>
              <a:xfrm flipH="1">
                <a:off x="6445347" y="404160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0"/>
              <p:cNvSpPr/>
              <p:nvPr/>
            </p:nvSpPr>
            <p:spPr>
              <a:xfrm flipH="1">
                <a:off x="6333929" y="4041600"/>
                <a:ext cx="61826" cy="240679"/>
              </a:xfrm>
              <a:custGeom>
                <a:rect b="b" l="l" r="r" t="t"/>
                <a:pathLst>
                  <a:path extrusionOk="0" h="7813" w="2007">
                    <a:moveTo>
                      <a:pt x="0" y="1"/>
                    </a:moveTo>
                    <a:lnTo>
                      <a:pt x="0" y="7813"/>
                    </a:lnTo>
                    <a:lnTo>
                      <a:pt x="2006" y="781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0"/>
              <p:cNvSpPr/>
              <p:nvPr/>
            </p:nvSpPr>
            <p:spPr>
              <a:xfrm flipH="1">
                <a:off x="6221586"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0"/>
              <p:cNvSpPr/>
              <p:nvPr/>
            </p:nvSpPr>
            <p:spPr>
              <a:xfrm flipH="1">
                <a:off x="6110168"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0"/>
              <p:cNvSpPr/>
              <p:nvPr/>
            </p:nvSpPr>
            <p:spPr>
              <a:xfrm flipH="1">
                <a:off x="5997794" y="4041600"/>
                <a:ext cx="62781" cy="240679"/>
              </a:xfrm>
              <a:custGeom>
                <a:rect b="b" l="l" r="r" t="t"/>
                <a:pathLst>
                  <a:path extrusionOk="0" h="7813" w="2038">
                    <a:moveTo>
                      <a:pt x="1" y="1"/>
                    </a:moveTo>
                    <a:lnTo>
                      <a:pt x="1"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0"/>
              <p:cNvSpPr/>
              <p:nvPr/>
            </p:nvSpPr>
            <p:spPr>
              <a:xfrm flipH="1">
                <a:off x="5887331"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0"/>
              <p:cNvSpPr/>
              <p:nvPr/>
            </p:nvSpPr>
            <p:spPr>
              <a:xfrm flipH="1">
                <a:off x="5774033" y="4041600"/>
                <a:ext cx="62750" cy="240679"/>
              </a:xfrm>
              <a:custGeom>
                <a:rect b="b" l="l" r="r" t="t"/>
                <a:pathLst>
                  <a:path extrusionOk="0" h="7813" w="2037">
                    <a:moveTo>
                      <a:pt x="0" y="1"/>
                    </a:moveTo>
                    <a:lnTo>
                      <a:pt x="0" y="7813"/>
                    </a:lnTo>
                    <a:lnTo>
                      <a:pt x="2037" y="781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0"/>
              <p:cNvSpPr/>
              <p:nvPr/>
            </p:nvSpPr>
            <p:spPr>
              <a:xfrm flipH="1">
                <a:off x="5663539" y="4041600"/>
                <a:ext cx="61826" cy="240679"/>
              </a:xfrm>
              <a:custGeom>
                <a:rect b="b" l="l" r="r" t="t"/>
                <a:pathLst>
                  <a:path extrusionOk="0" h="7813" w="2007">
                    <a:moveTo>
                      <a:pt x="0" y="1"/>
                    </a:moveTo>
                    <a:lnTo>
                      <a:pt x="0"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0"/>
              <p:cNvSpPr/>
              <p:nvPr/>
            </p:nvSpPr>
            <p:spPr>
              <a:xfrm flipH="1">
                <a:off x="5551196" y="4041600"/>
                <a:ext cx="61826" cy="240679"/>
              </a:xfrm>
              <a:custGeom>
                <a:rect b="b" l="l" r="r" t="t"/>
                <a:pathLst>
                  <a:path extrusionOk="0" h="7813" w="2007">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0"/>
              <p:cNvSpPr/>
              <p:nvPr/>
            </p:nvSpPr>
            <p:spPr>
              <a:xfrm flipH="1">
                <a:off x="5439747" y="4041600"/>
                <a:ext cx="61856" cy="240679"/>
              </a:xfrm>
              <a:custGeom>
                <a:rect b="b" l="l" r="r" t="t"/>
                <a:pathLst>
                  <a:path extrusionOk="0" h="7813" w="2008">
                    <a:moveTo>
                      <a:pt x="1" y="1"/>
                    </a:moveTo>
                    <a:lnTo>
                      <a:pt x="1" y="7813"/>
                    </a:lnTo>
                    <a:lnTo>
                      <a:pt x="2007" y="781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0"/>
              <p:cNvSpPr/>
              <p:nvPr/>
            </p:nvSpPr>
            <p:spPr>
              <a:xfrm flipH="1">
                <a:off x="5619485" y="4277559"/>
                <a:ext cx="1262235" cy="241604"/>
              </a:xfrm>
              <a:custGeom>
                <a:rect b="b" l="l" r="r" t="t"/>
                <a:pathLst>
                  <a:path extrusionOk="0" h="7843" w="40975">
                    <a:moveTo>
                      <a:pt x="1" y="1"/>
                    </a:moveTo>
                    <a:lnTo>
                      <a:pt x="1" y="7843"/>
                    </a:lnTo>
                    <a:lnTo>
                      <a:pt x="40974" y="7843"/>
                    </a:lnTo>
                    <a:lnTo>
                      <a:pt x="4097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0"/>
              <p:cNvSpPr/>
              <p:nvPr/>
            </p:nvSpPr>
            <p:spPr>
              <a:xfrm flipH="1">
                <a:off x="6819894"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0"/>
              <p:cNvSpPr/>
              <p:nvPr/>
            </p:nvSpPr>
            <p:spPr>
              <a:xfrm flipH="1">
                <a:off x="6707521"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0"/>
              <p:cNvSpPr/>
              <p:nvPr/>
            </p:nvSpPr>
            <p:spPr>
              <a:xfrm flipH="1">
                <a:off x="6596103"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0"/>
              <p:cNvSpPr/>
              <p:nvPr/>
            </p:nvSpPr>
            <p:spPr>
              <a:xfrm flipH="1">
                <a:off x="6483760"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0"/>
              <p:cNvSpPr/>
              <p:nvPr/>
            </p:nvSpPr>
            <p:spPr>
              <a:xfrm flipH="1">
                <a:off x="6372342" y="427755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0"/>
              <p:cNvSpPr/>
              <p:nvPr/>
            </p:nvSpPr>
            <p:spPr>
              <a:xfrm flipH="1">
                <a:off x="6259968"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0"/>
              <p:cNvSpPr/>
              <p:nvPr/>
            </p:nvSpPr>
            <p:spPr>
              <a:xfrm flipH="1">
                <a:off x="6148550" y="4277559"/>
                <a:ext cx="62750" cy="241604"/>
              </a:xfrm>
              <a:custGeom>
                <a:rect b="b" l="l" r="r" t="t"/>
                <a:pathLst>
                  <a:path extrusionOk="0" h="7843" w="2037">
                    <a:moveTo>
                      <a:pt x="0" y="1"/>
                    </a:moveTo>
                    <a:lnTo>
                      <a:pt x="0"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0"/>
              <p:cNvSpPr/>
              <p:nvPr/>
            </p:nvSpPr>
            <p:spPr>
              <a:xfrm flipH="1">
                <a:off x="6037131" y="4277559"/>
                <a:ext cx="61826" cy="241604"/>
              </a:xfrm>
              <a:custGeom>
                <a:rect b="b" l="l" r="r" t="t"/>
                <a:pathLst>
                  <a:path extrusionOk="0" h="7843" w="2007">
                    <a:moveTo>
                      <a:pt x="0" y="1"/>
                    </a:moveTo>
                    <a:lnTo>
                      <a:pt x="0"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0"/>
              <p:cNvSpPr/>
              <p:nvPr/>
            </p:nvSpPr>
            <p:spPr>
              <a:xfrm flipH="1">
                <a:off x="5923834" y="4277559"/>
                <a:ext cx="62781" cy="241604"/>
              </a:xfrm>
              <a:custGeom>
                <a:rect b="b" l="l" r="r" t="t"/>
                <a:pathLst>
                  <a:path extrusionOk="0" h="7843" w="2038">
                    <a:moveTo>
                      <a:pt x="1" y="1"/>
                    </a:moveTo>
                    <a:lnTo>
                      <a:pt x="1" y="7843"/>
                    </a:lnTo>
                    <a:lnTo>
                      <a:pt x="2037" y="7843"/>
                    </a:lnTo>
                    <a:lnTo>
                      <a:pt x="20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0"/>
              <p:cNvSpPr/>
              <p:nvPr/>
            </p:nvSpPr>
            <p:spPr>
              <a:xfrm flipH="1">
                <a:off x="5813339" y="4277559"/>
                <a:ext cx="61826" cy="241604"/>
              </a:xfrm>
              <a:custGeom>
                <a:rect b="b" l="l" r="r" t="t"/>
                <a:pathLst>
                  <a:path extrusionOk="0" h="7843" w="2007">
                    <a:moveTo>
                      <a:pt x="0" y="1"/>
                    </a:moveTo>
                    <a:lnTo>
                      <a:pt x="0" y="7843"/>
                    </a:lnTo>
                    <a:lnTo>
                      <a:pt x="2006" y="7843"/>
                    </a:lnTo>
                    <a:lnTo>
                      <a:pt x="200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0"/>
              <p:cNvSpPr/>
              <p:nvPr/>
            </p:nvSpPr>
            <p:spPr>
              <a:xfrm flipH="1">
                <a:off x="5700997"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0"/>
              <p:cNvSpPr/>
              <p:nvPr/>
            </p:nvSpPr>
            <p:spPr>
              <a:xfrm flipH="1">
                <a:off x="5589578" y="4277559"/>
                <a:ext cx="61826" cy="241604"/>
              </a:xfrm>
              <a:custGeom>
                <a:rect b="b" l="l" r="r" t="t"/>
                <a:pathLst>
                  <a:path extrusionOk="0" h="7843" w="2007">
                    <a:moveTo>
                      <a:pt x="1" y="1"/>
                    </a:moveTo>
                    <a:lnTo>
                      <a:pt x="1" y="7843"/>
                    </a:lnTo>
                    <a:lnTo>
                      <a:pt x="2007" y="7843"/>
                    </a:lnTo>
                    <a:lnTo>
                      <a:pt x="20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 name="Google Shape;781;p40"/>
          <p:cNvGrpSpPr/>
          <p:nvPr/>
        </p:nvGrpSpPr>
        <p:grpSpPr>
          <a:xfrm>
            <a:off x="7610250" y="3783965"/>
            <a:ext cx="542964" cy="465786"/>
            <a:chOff x="7610250" y="3783965"/>
            <a:chExt cx="542964" cy="465786"/>
          </a:xfrm>
        </p:grpSpPr>
        <p:sp>
          <p:nvSpPr>
            <p:cNvPr id="782" name="Google Shape;782;p40"/>
            <p:cNvSpPr/>
            <p:nvPr/>
          </p:nvSpPr>
          <p:spPr>
            <a:xfrm>
              <a:off x="7610250" y="3783965"/>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0"/>
            <p:cNvSpPr/>
            <p:nvPr/>
          </p:nvSpPr>
          <p:spPr>
            <a:xfrm>
              <a:off x="7997058" y="4069029"/>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3" name="Shape 2113"/>
        <p:cNvGrpSpPr/>
        <p:nvPr/>
      </p:nvGrpSpPr>
      <p:grpSpPr>
        <a:xfrm>
          <a:off x="0" y="0"/>
          <a:ext cx="0" cy="0"/>
          <a:chOff x="0" y="0"/>
          <a:chExt cx="0" cy="0"/>
        </a:xfrm>
      </p:grpSpPr>
      <p:sp>
        <p:nvSpPr>
          <p:cNvPr id="2114" name="Google Shape;2114;p67"/>
          <p:cNvSpPr txBox="1"/>
          <p:nvPr>
            <p:ph type="title"/>
          </p:nvPr>
        </p:nvSpPr>
        <p:spPr>
          <a:xfrm>
            <a:off x="4147650" y="524350"/>
            <a:ext cx="4352100" cy="12201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THANKS!</a:t>
            </a:r>
            <a:endParaRPr/>
          </a:p>
        </p:txBody>
      </p:sp>
      <p:sp>
        <p:nvSpPr>
          <p:cNvPr id="2115" name="Google Shape;2115;p67"/>
          <p:cNvSpPr txBox="1"/>
          <p:nvPr>
            <p:ph idx="1" type="subTitle"/>
          </p:nvPr>
        </p:nvSpPr>
        <p:spPr>
          <a:xfrm>
            <a:off x="4727800" y="1744438"/>
            <a:ext cx="3702900" cy="983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45217B"/>
              </a:buClr>
              <a:buSzPts val="1100"/>
              <a:buFont typeface="Arial"/>
              <a:buNone/>
            </a:pPr>
            <a:r>
              <a:rPr lang="en"/>
              <a:t>Do you have any questions?</a:t>
            </a:r>
            <a:endParaRPr/>
          </a:p>
          <a:p>
            <a:pPr indent="0" lvl="0" marL="0" rtl="0" algn="r">
              <a:spcBef>
                <a:spcPts val="0"/>
              </a:spcBef>
              <a:spcAft>
                <a:spcPts val="0"/>
              </a:spcAft>
              <a:buClr>
                <a:srgbClr val="45217B"/>
              </a:buClr>
              <a:buSzPts val="1100"/>
              <a:buFont typeface="Arial"/>
              <a:buNone/>
            </a:pPr>
            <a:r>
              <a:rPr lang="en">
                <a:uFill>
                  <a:noFill/>
                </a:uFill>
                <a:hlinkClick r:id="rId3"/>
              </a:rPr>
              <a:t>addyouremail@freepik.com</a:t>
            </a:r>
            <a:r>
              <a:rPr lang="en"/>
              <a:t> | +91 620 421 838 | yourcompany.com</a:t>
            </a:r>
            <a:endParaRPr/>
          </a:p>
        </p:txBody>
      </p:sp>
      <p:sp>
        <p:nvSpPr>
          <p:cNvPr id="2116" name="Google Shape;2116;p67"/>
          <p:cNvSpPr/>
          <p:nvPr/>
        </p:nvSpPr>
        <p:spPr>
          <a:xfrm>
            <a:off x="6882626" y="2890227"/>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7" name="Google Shape;2117;p67"/>
          <p:cNvGrpSpPr/>
          <p:nvPr/>
        </p:nvGrpSpPr>
        <p:grpSpPr>
          <a:xfrm>
            <a:off x="7403167" y="2890165"/>
            <a:ext cx="407432" cy="407391"/>
            <a:chOff x="812101" y="2571761"/>
            <a:chExt cx="417066" cy="417024"/>
          </a:xfrm>
        </p:grpSpPr>
        <p:sp>
          <p:nvSpPr>
            <p:cNvPr id="2118" name="Google Shape;2118;p67"/>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7"/>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7"/>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7"/>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 name="Google Shape;2122;p67"/>
          <p:cNvGrpSpPr/>
          <p:nvPr/>
        </p:nvGrpSpPr>
        <p:grpSpPr>
          <a:xfrm>
            <a:off x="7923761" y="2890165"/>
            <a:ext cx="407391" cy="407391"/>
            <a:chOff x="1323129" y="2571761"/>
            <a:chExt cx="417024" cy="417024"/>
          </a:xfrm>
        </p:grpSpPr>
        <p:sp>
          <p:nvSpPr>
            <p:cNvPr id="2123" name="Google Shape;2123;p67"/>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7"/>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7"/>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7"/>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7" name="Google Shape;2127;p67"/>
          <p:cNvSpPr txBox="1"/>
          <p:nvPr/>
        </p:nvSpPr>
        <p:spPr>
          <a:xfrm>
            <a:off x="4714724" y="4326938"/>
            <a:ext cx="3702900" cy="292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1200">
                <a:solidFill>
                  <a:schemeClr val="accent3"/>
                </a:solidFill>
                <a:latin typeface="Ubuntu"/>
                <a:ea typeface="Ubuntu"/>
                <a:cs typeface="Ubuntu"/>
                <a:sym typeface="Ubuntu"/>
              </a:rPr>
              <a:t>Please keep this slide for the attribution</a:t>
            </a:r>
            <a:endParaRPr sz="1200">
              <a:solidFill>
                <a:schemeClr val="accent3"/>
              </a:solidFill>
              <a:latin typeface="Ubuntu"/>
              <a:ea typeface="Ubuntu"/>
              <a:cs typeface="Ubuntu"/>
              <a:sym typeface="Ubuntu"/>
            </a:endParaRPr>
          </a:p>
        </p:txBody>
      </p:sp>
      <p:grpSp>
        <p:nvGrpSpPr>
          <p:cNvPr id="2128" name="Google Shape;2128;p67"/>
          <p:cNvGrpSpPr/>
          <p:nvPr/>
        </p:nvGrpSpPr>
        <p:grpSpPr>
          <a:xfrm>
            <a:off x="594336" y="1067049"/>
            <a:ext cx="3409502" cy="3073536"/>
            <a:chOff x="594350" y="1170375"/>
            <a:chExt cx="3210454" cy="2894102"/>
          </a:xfrm>
        </p:grpSpPr>
        <p:sp>
          <p:nvSpPr>
            <p:cNvPr id="2129" name="Google Shape;2129;p67"/>
            <p:cNvSpPr/>
            <p:nvPr/>
          </p:nvSpPr>
          <p:spPr>
            <a:xfrm>
              <a:off x="1479078" y="1464031"/>
              <a:ext cx="604700" cy="524267"/>
            </a:xfrm>
            <a:custGeom>
              <a:rect b="b" l="l" r="r" t="t"/>
              <a:pathLst>
                <a:path extrusionOk="0" h="16445" w="18968">
                  <a:moveTo>
                    <a:pt x="10274" y="0"/>
                  </a:moveTo>
                  <a:lnTo>
                    <a:pt x="1338" y="2098"/>
                  </a:lnTo>
                  <a:lnTo>
                    <a:pt x="0" y="4408"/>
                  </a:lnTo>
                  <a:cubicBezTo>
                    <a:pt x="0" y="4408"/>
                    <a:pt x="1642" y="4560"/>
                    <a:pt x="2159" y="5259"/>
                  </a:cubicBezTo>
                  <a:cubicBezTo>
                    <a:pt x="2523" y="5715"/>
                    <a:pt x="7599" y="16444"/>
                    <a:pt x="7599" y="16444"/>
                  </a:cubicBezTo>
                  <a:lnTo>
                    <a:pt x="18967" y="14226"/>
                  </a:lnTo>
                  <a:cubicBezTo>
                    <a:pt x="18967" y="14226"/>
                    <a:pt x="15016" y="5168"/>
                    <a:pt x="13253" y="2736"/>
                  </a:cubicBezTo>
                  <a:cubicBezTo>
                    <a:pt x="11460" y="304"/>
                    <a:pt x="10274" y="0"/>
                    <a:pt x="1027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7"/>
            <p:cNvSpPr/>
            <p:nvPr/>
          </p:nvSpPr>
          <p:spPr>
            <a:xfrm>
              <a:off x="1710693" y="3392417"/>
              <a:ext cx="405067" cy="279109"/>
            </a:xfrm>
            <a:custGeom>
              <a:rect b="b" l="l" r="r" t="t"/>
              <a:pathLst>
                <a:path extrusionOk="0" h="8755" w="12706">
                  <a:moveTo>
                    <a:pt x="0" y="1"/>
                  </a:moveTo>
                  <a:lnTo>
                    <a:pt x="0" y="8755"/>
                  </a:lnTo>
                  <a:lnTo>
                    <a:pt x="12705" y="8755"/>
                  </a:lnTo>
                  <a:lnTo>
                    <a:pt x="1270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7"/>
            <p:cNvSpPr/>
            <p:nvPr/>
          </p:nvSpPr>
          <p:spPr>
            <a:xfrm>
              <a:off x="1453892" y="3667613"/>
              <a:ext cx="918654" cy="94046"/>
            </a:xfrm>
            <a:custGeom>
              <a:rect b="b" l="l" r="r" t="t"/>
              <a:pathLst>
                <a:path extrusionOk="0" h="2950" w="28816">
                  <a:moveTo>
                    <a:pt x="1490" y="1"/>
                  </a:moveTo>
                  <a:cubicBezTo>
                    <a:pt x="669" y="1"/>
                    <a:pt x="0" y="670"/>
                    <a:pt x="0" y="1460"/>
                  </a:cubicBezTo>
                  <a:cubicBezTo>
                    <a:pt x="0" y="2281"/>
                    <a:pt x="669" y="2949"/>
                    <a:pt x="1490" y="2949"/>
                  </a:cubicBezTo>
                  <a:lnTo>
                    <a:pt x="27326" y="2949"/>
                  </a:lnTo>
                  <a:cubicBezTo>
                    <a:pt x="28147" y="2949"/>
                    <a:pt x="28815" y="2281"/>
                    <a:pt x="28815" y="1460"/>
                  </a:cubicBezTo>
                  <a:cubicBezTo>
                    <a:pt x="28815" y="670"/>
                    <a:pt x="28147" y="1"/>
                    <a:pt x="273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7"/>
            <p:cNvSpPr/>
            <p:nvPr/>
          </p:nvSpPr>
          <p:spPr>
            <a:xfrm>
              <a:off x="594350" y="1676263"/>
              <a:ext cx="2637687" cy="1776226"/>
            </a:xfrm>
            <a:custGeom>
              <a:rect b="b" l="l" r="r" t="t"/>
              <a:pathLst>
                <a:path extrusionOk="0" h="55716" w="82738">
                  <a:moveTo>
                    <a:pt x="1550" y="0"/>
                  </a:moveTo>
                  <a:cubicBezTo>
                    <a:pt x="699" y="0"/>
                    <a:pt x="0" y="699"/>
                    <a:pt x="0" y="1550"/>
                  </a:cubicBezTo>
                  <a:lnTo>
                    <a:pt x="0" y="54165"/>
                  </a:lnTo>
                  <a:cubicBezTo>
                    <a:pt x="0" y="55016"/>
                    <a:pt x="699" y="55715"/>
                    <a:pt x="1550" y="55715"/>
                  </a:cubicBezTo>
                  <a:lnTo>
                    <a:pt x="81187" y="55715"/>
                  </a:lnTo>
                  <a:cubicBezTo>
                    <a:pt x="82038" y="55715"/>
                    <a:pt x="82737" y="55016"/>
                    <a:pt x="82737" y="54165"/>
                  </a:cubicBezTo>
                  <a:lnTo>
                    <a:pt x="82737" y="1550"/>
                  </a:lnTo>
                  <a:cubicBezTo>
                    <a:pt x="82737" y="699"/>
                    <a:pt x="82038" y="0"/>
                    <a:pt x="811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7"/>
            <p:cNvSpPr/>
            <p:nvPr/>
          </p:nvSpPr>
          <p:spPr>
            <a:xfrm>
              <a:off x="635030" y="1725678"/>
              <a:ext cx="2556298" cy="1525235"/>
            </a:xfrm>
            <a:custGeom>
              <a:rect b="b" l="l" r="r" t="t"/>
              <a:pathLst>
                <a:path extrusionOk="0" h="47843" w="80185">
                  <a:moveTo>
                    <a:pt x="1" y="0"/>
                  </a:moveTo>
                  <a:lnTo>
                    <a:pt x="1" y="47843"/>
                  </a:lnTo>
                  <a:lnTo>
                    <a:pt x="80185" y="47843"/>
                  </a:lnTo>
                  <a:lnTo>
                    <a:pt x="8018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7"/>
            <p:cNvSpPr/>
            <p:nvPr/>
          </p:nvSpPr>
          <p:spPr>
            <a:xfrm>
              <a:off x="966464" y="1810960"/>
              <a:ext cx="2057248" cy="1391530"/>
            </a:xfrm>
            <a:custGeom>
              <a:rect b="b" l="l" r="r" t="t"/>
              <a:pathLst>
                <a:path extrusionOk="0" h="43649" w="64531">
                  <a:moveTo>
                    <a:pt x="1550" y="0"/>
                  </a:moveTo>
                  <a:cubicBezTo>
                    <a:pt x="699" y="0"/>
                    <a:pt x="0" y="699"/>
                    <a:pt x="0" y="1550"/>
                  </a:cubicBezTo>
                  <a:lnTo>
                    <a:pt x="0" y="42098"/>
                  </a:lnTo>
                  <a:cubicBezTo>
                    <a:pt x="0" y="42979"/>
                    <a:pt x="699" y="43648"/>
                    <a:pt x="1550" y="43648"/>
                  </a:cubicBezTo>
                  <a:lnTo>
                    <a:pt x="62980" y="43648"/>
                  </a:lnTo>
                  <a:cubicBezTo>
                    <a:pt x="63831" y="43648"/>
                    <a:pt x="64530" y="42979"/>
                    <a:pt x="64530" y="42098"/>
                  </a:cubicBezTo>
                  <a:lnTo>
                    <a:pt x="64530" y="1550"/>
                  </a:lnTo>
                  <a:cubicBezTo>
                    <a:pt x="64530" y="699"/>
                    <a:pt x="63831" y="0"/>
                    <a:pt x="629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7"/>
            <p:cNvSpPr/>
            <p:nvPr/>
          </p:nvSpPr>
          <p:spPr>
            <a:xfrm>
              <a:off x="966464" y="1806114"/>
              <a:ext cx="2057248" cy="100805"/>
            </a:xfrm>
            <a:custGeom>
              <a:rect b="b" l="l" r="r" t="t"/>
              <a:pathLst>
                <a:path extrusionOk="0" h="3162" w="64531">
                  <a:moveTo>
                    <a:pt x="62950" y="0"/>
                  </a:moveTo>
                  <a:lnTo>
                    <a:pt x="1550" y="152"/>
                  </a:lnTo>
                  <a:cubicBezTo>
                    <a:pt x="699" y="152"/>
                    <a:pt x="0" y="851"/>
                    <a:pt x="0" y="1702"/>
                  </a:cubicBezTo>
                  <a:lnTo>
                    <a:pt x="0" y="3161"/>
                  </a:lnTo>
                  <a:lnTo>
                    <a:pt x="64530" y="3040"/>
                  </a:lnTo>
                  <a:lnTo>
                    <a:pt x="64530" y="1550"/>
                  </a:lnTo>
                  <a:cubicBezTo>
                    <a:pt x="64530" y="699"/>
                    <a:pt x="63831" y="0"/>
                    <a:pt x="6295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7"/>
            <p:cNvSpPr/>
            <p:nvPr/>
          </p:nvSpPr>
          <p:spPr>
            <a:xfrm>
              <a:off x="1046868" y="1852628"/>
              <a:ext cx="32996" cy="32964"/>
            </a:xfrm>
            <a:custGeom>
              <a:rect b="b" l="l" r="r" t="t"/>
              <a:pathLst>
                <a:path extrusionOk="0" h="1034" w="1035">
                  <a:moveTo>
                    <a:pt x="518" y="0"/>
                  </a:moveTo>
                  <a:cubicBezTo>
                    <a:pt x="244" y="0"/>
                    <a:pt x="1" y="243"/>
                    <a:pt x="1" y="517"/>
                  </a:cubicBezTo>
                  <a:cubicBezTo>
                    <a:pt x="1" y="821"/>
                    <a:pt x="244" y="1034"/>
                    <a:pt x="518" y="1034"/>
                  </a:cubicBezTo>
                  <a:cubicBezTo>
                    <a:pt x="822" y="1034"/>
                    <a:pt x="1034" y="821"/>
                    <a:pt x="1034" y="517"/>
                  </a:cubicBezTo>
                  <a:cubicBezTo>
                    <a:pt x="1034" y="243"/>
                    <a:pt x="791" y="0"/>
                    <a:pt x="5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7"/>
            <p:cNvSpPr/>
            <p:nvPr/>
          </p:nvSpPr>
          <p:spPr>
            <a:xfrm>
              <a:off x="1117612" y="1852628"/>
              <a:ext cx="32996" cy="32964"/>
            </a:xfrm>
            <a:custGeom>
              <a:rect b="b" l="l" r="r" t="t"/>
              <a:pathLst>
                <a:path extrusionOk="0" h="1034" w="1035">
                  <a:moveTo>
                    <a:pt x="518" y="0"/>
                  </a:moveTo>
                  <a:cubicBezTo>
                    <a:pt x="214" y="0"/>
                    <a:pt x="1" y="243"/>
                    <a:pt x="1" y="517"/>
                  </a:cubicBezTo>
                  <a:cubicBezTo>
                    <a:pt x="1" y="821"/>
                    <a:pt x="214" y="1034"/>
                    <a:pt x="518" y="1034"/>
                  </a:cubicBezTo>
                  <a:cubicBezTo>
                    <a:pt x="791" y="1034"/>
                    <a:pt x="1034" y="821"/>
                    <a:pt x="1034" y="517"/>
                  </a:cubicBezTo>
                  <a:cubicBezTo>
                    <a:pt x="1034" y="243"/>
                    <a:pt x="791" y="0"/>
                    <a:pt x="5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7"/>
            <p:cNvSpPr/>
            <p:nvPr/>
          </p:nvSpPr>
          <p:spPr>
            <a:xfrm>
              <a:off x="1187399" y="1852628"/>
              <a:ext cx="32964" cy="32964"/>
            </a:xfrm>
            <a:custGeom>
              <a:rect b="b" l="l" r="r" t="t"/>
              <a:pathLst>
                <a:path extrusionOk="0" h="1034" w="1034">
                  <a:moveTo>
                    <a:pt x="517" y="0"/>
                  </a:moveTo>
                  <a:cubicBezTo>
                    <a:pt x="244" y="0"/>
                    <a:pt x="0" y="243"/>
                    <a:pt x="0" y="517"/>
                  </a:cubicBezTo>
                  <a:cubicBezTo>
                    <a:pt x="0" y="790"/>
                    <a:pt x="244" y="1034"/>
                    <a:pt x="517" y="1034"/>
                  </a:cubicBezTo>
                  <a:cubicBezTo>
                    <a:pt x="821" y="1034"/>
                    <a:pt x="1034" y="790"/>
                    <a:pt x="1034" y="517"/>
                  </a:cubicBezTo>
                  <a:cubicBezTo>
                    <a:pt x="1034" y="213"/>
                    <a:pt x="821" y="0"/>
                    <a:pt x="5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7"/>
            <p:cNvSpPr/>
            <p:nvPr/>
          </p:nvSpPr>
          <p:spPr>
            <a:xfrm>
              <a:off x="759079" y="1758611"/>
              <a:ext cx="2057248" cy="1392518"/>
            </a:xfrm>
            <a:custGeom>
              <a:rect b="b" l="l" r="r" t="t"/>
              <a:pathLst>
                <a:path extrusionOk="0" h="43680" w="64531">
                  <a:moveTo>
                    <a:pt x="1551" y="1"/>
                  </a:moveTo>
                  <a:cubicBezTo>
                    <a:pt x="700" y="1"/>
                    <a:pt x="0" y="700"/>
                    <a:pt x="0" y="1551"/>
                  </a:cubicBezTo>
                  <a:lnTo>
                    <a:pt x="0" y="42129"/>
                  </a:lnTo>
                  <a:cubicBezTo>
                    <a:pt x="0" y="42980"/>
                    <a:pt x="700" y="43679"/>
                    <a:pt x="1551" y="43679"/>
                  </a:cubicBezTo>
                  <a:lnTo>
                    <a:pt x="62980" y="43679"/>
                  </a:lnTo>
                  <a:cubicBezTo>
                    <a:pt x="63831" y="43679"/>
                    <a:pt x="64531" y="42980"/>
                    <a:pt x="64531" y="42129"/>
                  </a:cubicBezTo>
                  <a:lnTo>
                    <a:pt x="64531" y="1551"/>
                  </a:lnTo>
                  <a:cubicBezTo>
                    <a:pt x="64531" y="700"/>
                    <a:pt x="63831" y="1"/>
                    <a:pt x="629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7"/>
            <p:cNvSpPr/>
            <p:nvPr/>
          </p:nvSpPr>
          <p:spPr>
            <a:xfrm>
              <a:off x="759079" y="1754754"/>
              <a:ext cx="2057248" cy="100805"/>
            </a:xfrm>
            <a:custGeom>
              <a:rect b="b" l="l" r="r" t="t"/>
              <a:pathLst>
                <a:path extrusionOk="0" h="3162" w="64531">
                  <a:moveTo>
                    <a:pt x="62950" y="0"/>
                  </a:moveTo>
                  <a:lnTo>
                    <a:pt x="1551" y="122"/>
                  </a:lnTo>
                  <a:cubicBezTo>
                    <a:pt x="700" y="122"/>
                    <a:pt x="0" y="821"/>
                    <a:pt x="0" y="1672"/>
                  </a:cubicBezTo>
                  <a:lnTo>
                    <a:pt x="0" y="3161"/>
                  </a:lnTo>
                  <a:lnTo>
                    <a:pt x="64531" y="3040"/>
                  </a:lnTo>
                  <a:lnTo>
                    <a:pt x="64531" y="1550"/>
                  </a:lnTo>
                  <a:cubicBezTo>
                    <a:pt x="64531" y="699"/>
                    <a:pt x="63831" y="0"/>
                    <a:pt x="6295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7"/>
            <p:cNvSpPr/>
            <p:nvPr/>
          </p:nvSpPr>
          <p:spPr>
            <a:xfrm>
              <a:off x="839514" y="1801268"/>
              <a:ext cx="32964" cy="32964"/>
            </a:xfrm>
            <a:custGeom>
              <a:rect b="b" l="l" r="r" t="t"/>
              <a:pathLst>
                <a:path extrusionOk="0" h="1034" w="1034">
                  <a:moveTo>
                    <a:pt x="517" y="0"/>
                  </a:moveTo>
                  <a:cubicBezTo>
                    <a:pt x="243" y="0"/>
                    <a:pt x="0" y="213"/>
                    <a:pt x="0" y="517"/>
                  </a:cubicBezTo>
                  <a:cubicBezTo>
                    <a:pt x="0" y="790"/>
                    <a:pt x="243" y="1034"/>
                    <a:pt x="517" y="1034"/>
                  </a:cubicBezTo>
                  <a:cubicBezTo>
                    <a:pt x="821" y="1034"/>
                    <a:pt x="1034" y="790"/>
                    <a:pt x="1034" y="517"/>
                  </a:cubicBezTo>
                  <a:cubicBezTo>
                    <a:pt x="1034" y="213"/>
                    <a:pt x="791" y="0"/>
                    <a:pt x="5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7"/>
            <p:cNvSpPr/>
            <p:nvPr/>
          </p:nvSpPr>
          <p:spPr>
            <a:xfrm>
              <a:off x="909270" y="1801268"/>
              <a:ext cx="33952" cy="32964"/>
            </a:xfrm>
            <a:custGeom>
              <a:rect b="b" l="l" r="r" t="t"/>
              <a:pathLst>
                <a:path extrusionOk="0" h="1034" w="1065">
                  <a:moveTo>
                    <a:pt x="548" y="0"/>
                  </a:moveTo>
                  <a:cubicBezTo>
                    <a:pt x="244" y="0"/>
                    <a:pt x="1" y="213"/>
                    <a:pt x="31" y="517"/>
                  </a:cubicBezTo>
                  <a:cubicBezTo>
                    <a:pt x="31" y="790"/>
                    <a:pt x="244" y="1034"/>
                    <a:pt x="548" y="1034"/>
                  </a:cubicBezTo>
                  <a:cubicBezTo>
                    <a:pt x="821" y="1034"/>
                    <a:pt x="1065" y="790"/>
                    <a:pt x="1065" y="517"/>
                  </a:cubicBezTo>
                  <a:cubicBezTo>
                    <a:pt x="1065" y="213"/>
                    <a:pt x="821" y="0"/>
                    <a:pt x="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7"/>
            <p:cNvSpPr/>
            <p:nvPr/>
          </p:nvSpPr>
          <p:spPr>
            <a:xfrm>
              <a:off x="980014" y="1800280"/>
              <a:ext cx="32996" cy="33952"/>
            </a:xfrm>
            <a:custGeom>
              <a:rect b="b" l="l" r="r" t="t"/>
              <a:pathLst>
                <a:path extrusionOk="0" h="1065" w="1035">
                  <a:moveTo>
                    <a:pt x="517" y="1"/>
                  </a:moveTo>
                  <a:cubicBezTo>
                    <a:pt x="244" y="31"/>
                    <a:pt x="1" y="244"/>
                    <a:pt x="1" y="548"/>
                  </a:cubicBezTo>
                  <a:cubicBezTo>
                    <a:pt x="1" y="821"/>
                    <a:pt x="244" y="1065"/>
                    <a:pt x="517" y="1065"/>
                  </a:cubicBezTo>
                  <a:cubicBezTo>
                    <a:pt x="821" y="1065"/>
                    <a:pt x="1034" y="821"/>
                    <a:pt x="1034" y="548"/>
                  </a:cubicBezTo>
                  <a:cubicBezTo>
                    <a:pt x="1034" y="244"/>
                    <a:pt x="821" y="1"/>
                    <a:pt x="51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7"/>
            <p:cNvSpPr/>
            <p:nvPr/>
          </p:nvSpPr>
          <p:spPr>
            <a:xfrm>
              <a:off x="839514" y="1943712"/>
              <a:ext cx="202534" cy="32964"/>
            </a:xfrm>
            <a:custGeom>
              <a:rect b="b" l="l" r="r" t="t"/>
              <a:pathLst>
                <a:path extrusionOk="0" h="1034" w="6353">
                  <a:moveTo>
                    <a:pt x="5927" y="0"/>
                  </a:moveTo>
                  <a:lnTo>
                    <a:pt x="426" y="31"/>
                  </a:lnTo>
                  <a:cubicBezTo>
                    <a:pt x="183" y="31"/>
                    <a:pt x="0" y="213"/>
                    <a:pt x="0" y="456"/>
                  </a:cubicBezTo>
                  <a:lnTo>
                    <a:pt x="0" y="608"/>
                  </a:lnTo>
                  <a:cubicBezTo>
                    <a:pt x="0" y="851"/>
                    <a:pt x="183" y="1034"/>
                    <a:pt x="456" y="1034"/>
                  </a:cubicBezTo>
                  <a:lnTo>
                    <a:pt x="5927" y="1034"/>
                  </a:lnTo>
                  <a:cubicBezTo>
                    <a:pt x="6171" y="1034"/>
                    <a:pt x="6353" y="821"/>
                    <a:pt x="6353" y="578"/>
                  </a:cubicBezTo>
                  <a:lnTo>
                    <a:pt x="6353" y="456"/>
                  </a:lnTo>
                  <a:cubicBezTo>
                    <a:pt x="6353" y="213"/>
                    <a:pt x="6171" y="0"/>
                    <a:pt x="59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7"/>
            <p:cNvSpPr/>
            <p:nvPr/>
          </p:nvSpPr>
          <p:spPr>
            <a:xfrm>
              <a:off x="839514" y="2263479"/>
              <a:ext cx="127934" cy="32996"/>
            </a:xfrm>
            <a:custGeom>
              <a:rect b="b" l="l" r="r" t="t"/>
              <a:pathLst>
                <a:path extrusionOk="0" h="1035" w="4013">
                  <a:moveTo>
                    <a:pt x="426" y="1"/>
                  </a:moveTo>
                  <a:cubicBezTo>
                    <a:pt x="183" y="1"/>
                    <a:pt x="0" y="214"/>
                    <a:pt x="0" y="457"/>
                  </a:cubicBezTo>
                  <a:lnTo>
                    <a:pt x="0" y="578"/>
                  </a:lnTo>
                  <a:cubicBezTo>
                    <a:pt x="0" y="821"/>
                    <a:pt x="183" y="1034"/>
                    <a:pt x="456" y="1034"/>
                  </a:cubicBezTo>
                  <a:lnTo>
                    <a:pt x="3587" y="1004"/>
                  </a:lnTo>
                  <a:cubicBezTo>
                    <a:pt x="3830" y="1004"/>
                    <a:pt x="4013" y="821"/>
                    <a:pt x="4013" y="578"/>
                  </a:cubicBezTo>
                  <a:lnTo>
                    <a:pt x="4013" y="426"/>
                  </a:lnTo>
                  <a:cubicBezTo>
                    <a:pt x="4013" y="183"/>
                    <a:pt x="3800" y="1"/>
                    <a:pt x="35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7"/>
            <p:cNvSpPr/>
            <p:nvPr/>
          </p:nvSpPr>
          <p:spPr>
            <a:xfrm>
              <a:off x="839514" y="2000875"/>
              <a:ext cx="378894" cy="32996"/>
            </a:xfrm>
            <a:custGeom>
              <a:rect b="b" l="l" r="r" t="t"/>
              <a:pathLst>
                <a:path extrusionOk="0" h="1035" w="11885">
                  <a:moveTo>
                    <a:pt x="11459" y="1"/>
                  </a:moveTo>
                  <a:lnTo>
                    <a:pt x="426" y="31"/>
                  </a:lnTo>
                  <a:cubicBezTo>
                    <a:pt x="183" y="31"/>
                    <a:pt x="0" y="213"/>
                    <a:pt x="0" y="457"/>
                  </a:cubicBezTo>
                  <a:lnTo>
                    <a:pt x="0" y="608"/>
                  </a:lnTo>
                  <a:cubicBezTo>
                    <a:pt x="0" y="852"/>
                    <a:pt x="183" y="1034"/>
                    <a:pt x="456" y="1034"/>
                  </a:cubicBezTo>
                  <a:lnTo>
                    <a:pt x="11459" y="1004"/>
                  </a:lnTo>
                  <a:cubicBezTo>
                    <a:pt x="11703" y="1004"/>
                    <a:pt x="11885" y="821"/>
                    <a:pt x="11885" y="578"/>
                  </a:cubicBezTo>
                  <a:lnTo>
                    <a:pt x="11885" y="426"/>
                  </a:lnTo>
                  <a:cubicBezTo>
                    <a:pt x="11885" y="183"/>
                    <a:pt x="11703" y="1"/>
                    <a:pt x="11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7"/>
            <p:cNvSpPr/>
            <p:nvPr/>
          </p:nvSpPr>
          <p:spPr>
            <a:xfrm>
              <a:off x="839514" y="2103596"/>
              <a:ext cx="467074" cy="12624"/>
            </a:xfrm>
            <a:custGeom>
              <a:rect b="b" l="l" r="r" t="t"/>
              <a:pathLst>
                <a:path extrusionOk="0" h="396" w="14651">
                  <a:moveTo>
                    <a:pt x="14499" y="1"/>
                  </a:moveTo>
                  <a:lnTo>
                    <a:pt x="152" y="31"/>
                  </a:lnTo>
                  <a:cubicBezTo>
                    <a:pt x="61" y="31"/>
                    <a:pt x="0" y="92"/>
                    <a:pt x="0" y="183"/>
                  </a:cubicBezTo>
                  <a:lnTo>
                    <a:pt x="0" y="244"/>
                  </a:lnTo>
                  <a:cubicBezTo>
                    <a:pt x="0" y="335"/>
                    <a:pt x="61" y="396"/>
                    <a:pt x="152" y="396"/>
                  </a:cubicBezTo>
                  <a:lnTo>
                    <a:pt x="14499" y="365"/>
                  </a:lnTo>
                  <a:cubicBezTo>
                    <a:pt x="14560" y="365"/>
                    <a:pt x="14651" y="304"/>
                    <a:pt x="14651" y="213"/>
                  </a:cubicBezTo>
                  <a:lnTo>
                    <a:pt x="14651" y="152"/>
                  </a:lnTo>
                  <a:cubicBezTo>
                    <a:pt x="14651" y="61"/>
                    <a:pt x="14560" y="1"/>
                    <a:pt x="14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7"/>
            <p:cNvSpPr/>
            <p:nvPr/>
          </p:nvSpPr>
          <p:spPr>
            <a:xfrm>
              <a:off x="839514" y="2077421"/>
              <a:ext cx="467074" cy="12624"/>
            </a:xfrm>
            <a:custGeom>
              <a:rect b="b" l="l" r="r" t="t"/>
              <a:pathLst>
                <a:path extrusionOk="0" h="396" w="14651">
                  <a:moveTo>
                    <a:pt x="14499" y="1"/>
                  </a:moveTo>
                  <a:lnTo>
                    <a:pt x="152" y="31"/>
                  </a:lnTo>
                  <a:cubicBezTo>
                    <a:pt x="61" y="31"/>
                    <a:pt x="0" y="122"/>
                    <a:pt x="0" y="183"/>
                  </a:cubicBezTo>
                  <a:lnTo>
                    <a:pt x="0" y="244"/>
                  </a:lnTo>
                  <a:cubicBezTo>
                    <a:pt x="0" y="335"/>
                    <a:pt x="61" y="396"/>
                    <a:pt x="152" y="396"/>
                  </a:cubicBezTo>
                  <a:lnTo>
                    <a:pt x="14499" y="366"/>
                  </a:lnTo>
                  <a:cubicBezTo>
                    <a:pt x="14560" y="366"/>
                    <a:pt x="14651" y="305"/>
                    <a:pt x="14651" y="214"/>
                  </a:cubicBezTo>
                  <a:lnTo>
                    <a:pt x="14651" y="153"/>
                  </a:lnTo>
                  <a:cubicBezTo>
                    <a:pt x="14651" y="62"/>
                    <a:pt x="14560" y="1"/>
                    <a:pt x="14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7"/>
            <p:cNvSpPr/>
            <p:nvPr/>
          </p:nvSpPr>
          <p:spPr>
            <a:xfrm>
              <a:off x="839514" y="2129770"/>
              <a:ext cx="467074" cy="12624"/>
            </a:xfrm>
            <a:custGeom>
              <a:rect b="b" l="l" r="r" t="t"/>
              <a:pathLst>
                <a:path extrusionOk="0" h="396" w="14651">
                  <a:moveTo>
                    <a:pt x="14499" y="0"/>
                  </a:moveTo>
                  <a:lnTo>
                    <a:pt x="152" y="31"/>
                  </a:lnTo>
                  <a:cubicBezTo>
                    <a:pt x="61" y="31"/>
                    <a:pt x="0" y="91"/>
                    <a:pt x="0" y="183"/>
                  </a:cubicBezTo>
                  <a:lnTo>
                    <a:pt x="0" y="243"/>
                  </a:lnTo>
                  <a:cubicBezTo>
                    <a:pt x="0" y="335"/>
                    <a:pt x="61" y="395"/>
                    <a:pt x="152" y="395"/>
                  </a:cubicBezTo>
                  <a:lnTo>
                    <a:pt x="14499" y="365"/>
                  </a:lnTo>
                  <a:cubicBezTo>
                    <a:pt x="14560" y="365"/>
                    <a:pt x="14651" y="304"/>
                    <a:pt x="14651" y="213"/>
                  </a:cubicBezTo>
                  <a:lnTo>
                    <a:pt x="14651" y="152"/>
                  </a:lnTo>
                  <a:cubicBezTo>
                    <a:pt x="14651" y="61"/>
                    <a:pt x="14560" y="0"/>
                    <a:pt x="14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7"/>
            <p:cNvSpPr/>
            <p:nvPr/>
          </p:nvSpPr>
          <p:spPr>
            <a:xfrm>
              <a:off x="839514" y="2155721"/>
              <a:ext cx="467074" cy="12848"/>
            </a:xfrm>
            <a:custGeom>
              <a:rect b="b" l="l" r="r" t="t"/>
              <a:pathLst>
                <a:path extrusionOk="0" h="403" w="14651">
                  <a:moveTo>
                    <a:pt x="14525" y="1"/>
                  </a:moveTo>
                  <a:cubicBezTo>
                    <a:pt x="14516" y="1"/>
                    <a:pt x="14507" y="3"/>
                    <a:pt x="14499" y="7"/>
                  </a:cubicBezTo>
                  <a:lnTo>
                    <a:pt x="152" y="37"/>
                  </a:lnTo>
                  <a:cubicBezTo>
                    <a:pt x="61" y="37"/>
                    <a:pt x="0" y="98"/>
                    <a:pt x="0" y="189"/>
                  </a:cubicBezTo>
                  <a:lnTo>
                    <a:pt x="0" y="250"/>
                  </a:lnTo>
                  <a:cubicBezTo>
                    <a:pt x="0" y="341"/>
                    <a:pt x="61" y="402"/>
                    <a:pt x="152" y="402"/>
                  </a:cubicBezTo>
                  <a:lnTo>
                    <a:pt x="14499" y="372"/>
                  </a:lnTo>
                  <a:cubicBezTo>
                    <a:pt x="14560" y="372"/>
                    <a:pt x="14651" y="280"/>
                    <a:pt x="14651" y="220"/>
                  </a:cubicBezTo>
                  <a:lnTo>
                    <a:pt x="14651" y="159"/>
                  </a:lnTo>
                  <a:cubicBezTo>
                    <a:pt x="14651" y="80"/>
                    <a:pt x="14583" y="1"/>
                    <a:pt x="145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7"/>
            <p:cNvSpPr/>
            <p:nvPr/>
          </p:nvSpPr>
          <p:spPr>
            <a:xfrm>
              <a:off x="839514" y="2181130"/>
              <a:ext cx="349851" cy="13581"/>
            </a:xfrm>
            <a:custGeom>
              <a:rect b="b" l="l" r="r" t="t"/>
              <a:pathLst>
                <a:path extrusionOk="0" h="426" w="10974">
                  <a:moveTo>
                    <a:pt x="10821" y="0"/>
                  </a:moveTo>
                  <a:lnTo>
                    <a:pt x="152" y="31"/>
                  </a:lnTo>
                  <a:cubicBezTo>
                    <a:pt x="61" y="31"/>
                    <a:pt x="0" y="122"/>
                    <a:pt x="0" y="183"/>
                  </a:cubicBezTo>
                  <a:lnTo>
                    <a:pt x="0" y="243"/>
                  </a:lnTo>
                  <a:cubicBezTo>
                    <a:pt x="0" y="335"/>
                    <a:pt x="61" y="426"/>
                    <a:pt x="152" y="426"/>
                  </a:cubicBezTo>
                  <a:lnTo>
                    <a:pt x="10821" y="395"/>
                  </a:lnTo>
                  <a:cubicBezTo>
                    <a:pt x="10912" y="395"/>
                    <a:pt x="10973" y="304"/>
                    <a:pt x="10973" y="213"/>
                  </a:cubicBezTo>
                  <a:lnTo>
                    <a:pt x="10973" y="183"/>
                  </a:lnTo>
                  <a:cubicBezTo>
                    <a:pt x="10973" y="91"/>
                    <a:pt x="10912" y="0"/>
                    <a:pt x="108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7"/>
            <p:cNvSpPr/>
            <p:nvPr/>
          </p:nvSpPr>
          <p:spPr>
            <a:xfrm>
              <a:off x="806550" y="3083299"/>
              <a:ext cx="131824" cy="11668"/>
            </a:xfrm>
            <a:custGeom>
              <a:rect b="b" l="l" r="r" t="t"/>
              <a:pathLst>
                <a:path extrusionOk="0" h="366" w="4135">
                  <a:moveTo>
                    <a:pt x="153" y="0"/>
                  </a:moveTo>
                  <a:cubicBezTo>
                    <a:pt x="62" y="0"/>
                    <a:pt x="1" y="92"/>
                    <a:pt x="1" y="183"/>
                  </a:cubicBezTo>
                  <a:lnTo>
                    <a:pt x="1" y="213"/>
                  </a:lnTo>
                  <a:cubicBezTo>
                    <a:pt x="1" y="304"/>
                    <a:pt x="62" y="365"/>
                    <a:pt x="153" y="365"/>
                  </a:cubicBezTo>
                  <a:lnTo>
                    <a:pt x="3952" y="365"/>
                  </a:lnTo>
                  <a:cubicBezTo>
                    <a:pt x="4043" y="365"/>
                    <a:pt x="4135" y="304"/>
                    <a:pt x="4135" y="213"/>
                  </a:cubicBezTo>
                  <a:lnTo>
                    <a:pt x="4135" y="152"/>
                  </a:lnTo>
                  <a:cubicBezTo>
                    <a:pt x="4135" y="61"/>
                    <a:pt x="4043" y="0"/>
                    <a:pt x="3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7"/>
            <p:cNvSpPr/>
            <p:nvPr/>
          </p:nvSpPr>
          <p:spPr>
            <a:xfrm>
              <a:off x="987761" y="3083299"/>
              <a:ext cx="131824" cy="11668"/>
            </a:xfrm>
            <a:custGeom>
              <a:rect b="b" l="l" r="r" t="t"/>
              <a:pathLst>
                <a:path extrusionOk="0" h="366" w="4135">
                  <a:moveTo>
                    <a:pt x="183" y="0"/>
                  </a:moveTo>
                  <a:cubicBezTo>
                    <a:pt x="92" y="0"/>
                    <a:pt x="1" y="92"/>
                    <a:pt x="1" y="183"/>
                  </a:cubicBezTo>
                  <a:lnTo>
                    <a:pt x="1" y="213"/>
                  </a:lnTo>
                  <a:cubicBezTo>
                    <a:pt x="1" y="304"/>
                    <a:pt x="92" y="365"/>
                    <a:pt x="183" y="365"/>
                  </a:cubicBezTo>
                  <a:lnTo>
                    <a:pt x="3983" y="365"/>
                  </a:lnTo>
                  <a:cubicBezTo>
                    <a:pt x="4074" y="365"/>
                    <a:pt x="4135" y="304"/>
                    <a:pt x="4135" y="213"/>
                  </a:cubicBezTo>
                  <a:lnTo>
                    <a:pt x="4135" y="152"/>
                  </a:lnTo>
                  <a:cubicBezTo>
                    <a:pt x="4135" y="61"/>
                    <a:pt x="4074" y="0"/>
                    <a:pt x="39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7"/>
            <p:cNvSpPr/>
            <p:nvPr/>
          </p:nvSpPr>
          <p:spPr>
            <a:xfrm>
              <a:off x="1169960" y="3083299"/>
              <a:ext cx="130836" cy="11668"/>
            </a:xfrm>
            <a:custGeom>
              <a:rect b="b" l="l" r="r" t="t"/>
              <a:pathLst>
                <a:path extrusionOk="0" h="366" w="4104">
                  <a:moveTo>
                    <a:pt x="152" y="0"/>
                  </a:moveTo>
                  <a:cubicBezTo>
                    <a:pt x="61" y="0"/>
                    <a:pt x="0" y="92"/>
                    <a:pt x="0" y="183"/>
                  </a:cubicBezTo>
                  <a:lnTo>
                    <a:pt x="0" y="213"/>
                  </a:lnTo>
                  <a:cubicBezTo>
                    <a:pt x="0" y="304"/>
                    <a:pt x="61" y="365"/>
                    <a:pt x="152" y="365"/>
                  </a:cubicBezTo>
                  <a:lnTo>
                    <a:pt x="3952" y="365"/>
                  </a:lnTo>
                  <a:cubicBezTo>
                    <a:pt x="4043" y="365"/>
                    <a:pt x="4104" y="304"/>
                    <a:pt x="4104" y="183"/>
                  </a:cubicBezTo>
                  <a:lnTo>
                    <a:pt x="4104" y="152"/>
                  </a:lnTo>
                  <a:cubicBezTo>
                    <a:pt x="4104" y="61"/>
                    <a:pt x="4043" y="0"/>
                    <a:pt x="39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7"/>
            <p:cNvSpPr/>
            <p:nvPr/>
          </p:nvSpPr>
          <p:spPr>
            <a:xfrm>
              <a:off x="1376358" y="1904945"/>
              <a:ext cx="1295603" cy="924456"/>
            </a:xfrm>
            <a:custGeom>
              <a:rect b="b" l="l" r="r" t="t"/>
              <a:pathLst>
                <a:path extrusionOk="0" h="28998" w="40640">
                  <a:moveTo>
                    <a:pt x="1247" y="0"/>
                  </a:moveTo>
                  <a:cubicBezTo>
                    <a:pt x="548" y="0"/>
                    <a:pt x="1" y="548"/>
                    <a:pt x="1" y="1247"/>
                  </a:cubicBezTo>
                  <a:lnTo>
                    <a:pt x="1" y="27752"/>
                  </a:lnTo>
                  <a:cubicBezTo>
                    <a:pt x="1" y="28420"/>
                    <a:pt x="548" y="28998"/>
                    <a:pt x="1247" y="28998"/>
                  </a:cubicBezTo>
                  <a:lnTo>
                    <a:pt x="39363" y="28998"/>
                  </a:lnTo>
                  <a:cubicBezTo>
                    <a:pt x="40062" y="28998"/>
                    <a:pt x="40640" y="28420"/>
                    <a:pt x="40640" y="27752"/>
                  </a:cubicBezTo>
                  <a:lnTo>
                    <a:pt x="40640" y="1247"/>
                  </a:lnTo>
                  <a:cubicBezTo>
                    <a:pt x="40640" y="548"/>
                    <a:pt x="40062" y="0"/>
                    <a:pt x="39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7"/>
            <p:cNvSpPr/>
            <p:nvPr/>
          </p:nvSpPr>
          <p:spPr>
            <a:xfrm>
              <a:off x="1471331" y="2235392"/>
              <a:ext cx="1101805" cy="525223"/>
            </a:xfrm>
            <a:custGeom>
              <a:rect b="b" l="l" r="r" t="t"/>
              <a:pathLst>
                <a:path extrusionOk="0" h="16475" w="34561">
                  <a:moveTo>
                    <a:pt x="29606" y="0"/>
                  </a:moveTo>
                  <a:cubicBezTo>
                    <a:pt x="27448" y="0"/>
                    <a:pt x="24834" y="10152"/>
                    <a:pt x="22615" y="10152"/>
                  </a:cubicBezTo>
                  <a:cubicBezTo>
                    <a:pt x="20426" y="10152"/>
                    <a:pt x="19879" y="882"/>
                    <a:pt x="17113" y="882"/>
                  </a:cubicBezTo>
                  <a:cubicBezTo>
                    <a:pt x="14347" y="882"/>
                    <a:pt x="10517" y="13435"/>
                    <a:pt x="6475" y="13435"/>
                  </a:cubicBezTo>
                  <a:cubicBezTo>
                    <a:pt x="2402" y="13435"/>
                    <a:pt x="1155" y="4438"/>
                    <a:pt x="0" y="4438"/>
                  </a:cubicBezTo>
                  <a:lnTo>
                    <a:pt x="0" y="16475"/>
                  </a:lnTo>
                  <a:lnTo>
                    <a:pt x="34560" y="16475"/>
                  </a:lnTo>
                  <a:lnTo>
                    <a:pt x="34560" y="7478"/>
                  </a:lnTo>
                  <a:cubicBezTo>
                    <a:pt x="34560" y="7478"/>
                    <a:pt x="31764" y="0"/>
                    <a:pt x="296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7"/>
            <p:cNvSpPr/>
            <p:nvPr/>
          </p:nvSpPr>
          <p:spPr>
            <a:xfrm>
              <a:off x="2361862" y="1988282"/>
              <a:ext cx="160898" cy="14569"/>
            </a:xfrm>
            <a:custGeom>
              <a:rect b="b" l="l" r="r" t="t"/>
              <a:pathLst>
                <a:path extrusionOk="0" h="457" w="5047">
                  <a:moveTo>
                    <a:pt x="1" y="0"/>
                  </a:moveTo>
                  <a:lnTo>
                    <a:pt x="1" y="456"/>
                  </a:lnTo>
                  <a:lnTo>
                    <a:pt x="5047" y="456"/>
                  </a:lnTo>
                  <a:lnTo>
                    <a:pt x="5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7"/>
            <p:cNvSpPr/>
            <p:nvPr/>
          </p:nvSpPr>
          <p:spPr>
            <a:xfrm>
              <a:off x="2361862" y="2015413"/>
              <a:ext cx="160898" cy="14569"/>
            </a:xfrm>
            <a:custGeom>
              <a:rect b="b" l="l" r="r" t="t"/>
              <a:pathLst>
                <a:path extrusionOk="0" h="457" w="5047">
                  <a:moveTo>
                    <a:pt x="1" y="1"/>
                  </a:moveTo>
                  <a:lnTo>
                    <a:pt x="1" y="456"/>
                  </a:lnTo>
                  <a:lnTo>
                    <a:pt x="5047" y="456"/>
                  </a:lnTo>
                  <a:lnTo>
                    <a:pt x="50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7"/>
            <p:cNvSpPr/>
            <p:nvPr/>
          </p:nvSpPr>
          <p:spPr>
            <a:xfrm>
              <a:off x="2361862" y="2041587"/>
              <a:ext cx="160898" cy="14569"/>
            </a:xfrm>
            <a:custGeom>
              <a:rect b="b" l="l" r="r" t="t"/>
              <a:pathLst>
                <a:path extrusionOk="0" h="457" w="5047">
                  <a:moveTo>
                    <a:pt x="1" y="0"/>
                  </a:moveTo>
                  <a:lnTo>
                    <a:pt x="1" y="456"/>
                  </a:lnTo>
                  <a:lnTo>
                    <a:pt x="5047" y="456"/>
                  </a:lnTo>
                  <a:lnTo>
                    <a:pt x="50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7"/>
            <p:cNvSpPr/>
            <p:nvPr/>
          </p:nvSpPr>
          <p:spPr>
            <a:xfrm>
              <a:off x="2258185" y="1988282"/>
              <a:ext cx="72718" cy="14569"/>
            </a:xfrm>
            <a:custGeom>
              <a:rect b="b" l="l" r="r" t="t"/>
              <a:pathLst>
                <a:path extrusionOk="0" h="457" w="2281">
                  <a:moveTo>
                    <a:pt x="1" y="0"/>
                  </a:moveTo>
                  <a:lnTo>
                    <a:pt x="1" y="456"/>
                  </a:lnTo>
                  <a:lnTo>
                    <a:pt x="2280" y="456"/>
                  </a:lnTo>
                  <a:lnTo>
                    <a:pt x="22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7"/>
            <p:cNvSpPr/>
            <p:nvPr/>
          </p:nvSpPr>
          <p:spPr>
            <a:xfrm>
              <a:off x="2258185" y="2015413"/>
              <a:ext cx="72718" cy="14569"/>
            </a:xfrm>
            <a:custGeom>
              <a:rect b="b" l="l" r="r" t="t"/>
              <a:pathLst>
                <a:path extrusionOk="0" h="457" w="2281">
                  <a:moveTo>
                    <a:pt x="1" y="1"/>
                  </a:moveTo>
                  <a:lnTo>
                    <a:pt x="1" y="456"/>
                  </a:lnTo>
                  <a:lnTo>
                    <a:pt x="2280" y="456"/>
                  </a:lnTo>
                  <a:lnTo>
                    <a:pt x="22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7"/>
            <p:cNvSpPr/>
            <p:nvPr/>
          </p:nvSpPr>
          <p:spPr>
            <a:xfrm>
              <a:off x="2258185" y="2041587"/>
              <a:ext cx="72718" cy="14569"/>
            </a:xfrm>
            <a:custGeom>
              <a:rect b="b" l="l" r="r" t="t"/>
              <a:pathLst>
                <a:path extrusionOk="0" h="457" w="2281">
                  <a:moveTo>
                    <a:pt x="1" y="0"/>
                  </a:moveTo>
                  <a:lnTo>
                    <a:pt x="1" y="456"/>
                  </a:lnTo>
                  <a:lnTo>
                    <a:pt x="2280" y="456"/>
                  </a:lnTo>
                  <a:lnTo>
                    <a:pt x="22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7"/>
            <p:cNvSpPr/>
            <p:nvPr/>
          </p:nvSpPr>
          <p:spPr>
            <a:xfrm>
              <a:off x="1475189" y="2089058"/>
              <a:ext cx="1089212" cy="508773"/>
            </a:xfrm>
            <a:custGeom>
              <a:rect b="b" l="l" r="r" t="t"/>
              <a:pathLst>
                <a:path extrusionOk="0" fill="none" h="15959" w="34166">
                  <a:moveTo>
                    <a:pt x="1" y="7022"/>
                  </a:moveTo>
                  <a:cubicBezTo>
                    <a:pt x="1399" y="7721"/>
                    <a:pt x="2736" y="15958"/>
                    <a:pt x="6445" y="15958"/>
                  </a:cubicBezTo>
                  <a:cubicBezTo>
                    <a:pt x="10153" y="15958"/>
                    <a:pt x="13983" y="2554"/>
                    <a:pt x="16536" y="2554"/>
                  </a:cubicBezTo>
                  <a:cubicBezTo>
                    <a:pt x="19089" y="2554"/>
                    <a:pt x="21582" y="13283"/>
                    <a:pt x="24287" y="13283"/>
                  </a:cubicBezTo>
                  <a:cubicBezTo>
                    <a:pt x="27023" y="13283"/>
                    <a:pt x="34166" y="1"/>
                    <a:pt x="34166" y="1"/>
                  </a:cubicBezTo>
                </a:path>
              </a:pathLst>
            </a:custGeom>
            <a:noFill/>
            <a:ln cap="flat" cmpd="sng" w="987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7"/>
            <p:cNvSpPr/>
            <p:nvPr/>
          </p:nvSpPr>
          <p:spPr>
            <a:xfrm>
              <a:off x="1471331" y="2008622"/>
              <a:ext cx="1111496" cy="752974"/>
            </a:xfrm>
            <a:custGeom>
              <a:rect b="b" l="l" r="r" t="t"/>
              <a:pathLst>
                <a:path extrusionOk="0" fill="none" h="23619" w="34865">
                  <a:moveTo>
                    <a:pt x="34864" y="23618"/>
                  </a:moveTo>
                  <a:lnTo>
                    <a:pt x="0" y="23618"/>
                  </a:lnTo>
                  <a:lnTo>
                    <a:pt x="0" y="1"/>
                  </a:lnTo>
                </a:path>
              </a:pathLst>
            </a:custGeom>
            <a:noFill/>
            <a:ln cap="flat" cmpd="sng" w="987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7"/>
            <p:cNvSpPr/>
            <p:nvPr/>
          </p:nvSpPr>
          <p:spPr>
            <a:xfrm>
              <a:off x="1471331" y="2100694"/>
              <a:ext cx="1101805" cy="659916"/>
            </a:xfrm>
            <a:custGeom>
              <a:rect b="b" l="l" r="r" t="t"/>
              <a:pathLst>
                <a:path extrusionOk="0" h="20700" w="34561">
                  <a:moveTo>
                    <a:pt x="14499" y="0"/>
                  </a:moveTo>
                  <a:cubicBezTo>
                    <a:pt x="13070" y="0"/>
                    <a:pt x="11429" y="9636"/>
                    <a:pt x="9909" y="9636"/>
                  </a:cubicBezTo>
                  <a:cubicBezTo>
                    <a:pt x="8420" y="9636"/>
                    <a:pt x="8359" y="4864"/>
                    <a:pt x="6596" y="4864"/>
                  </a:cubicBezTo>
                  <a:cubicBezTo>
                    <a:pt x="4377" y="4864"/>
                    <a:pt x="0" y="13982"/>
                    <a:pt x="0" y="13982"/>
                  </a:cubicBezTo>
                  <a:lnTo>
                    <a:pt x="0" y="20700"/>
                  </a:lnTo>
                  <a:lnTo>
                    <a:pt x="34560" y="20700"/>
                  </a:lnTo>
                  <a:lnTo>
                    <a:pt x="34560" y="9453"/>
                  </a:lnTo>
                  <a:cubicBezTo>
                    <a:pt x="34560" y="9453"/>
                    <a:pt x="32949" y="1733"/>
                    <a:pt x="31521" y="1733"/>
                  </a:cubicBezTo>
                  <a:cubicBezTo>
                    <a:pt x="30062" y="1733"/>
                    <a:pt x="27539" y="14377"/>
                    <a:pt x="24955" y="14377"/>
                  </a:cubicBezTo>
                  <a:cubicBezTo>
                    <a:pt x="23648" y="14377"/>
                    <a:pt x="22372" y="3891"/>
                    <a:pt x="21125" y="3891"/>
                  </a:cubicBezTo>
                  <a:cubicBezTo>
                    <a:pt x="19909" y="3891"/>
                    <a:pt x="19484" y="11459"/>
                    <a:pt x="17539" y="11459"/>
                  </a:cubicBezTo>
                  <a:cubicBezTo>
                    <a:pt x="15593" y="11459"/>
                    <a:pt x="15897" y="0"/>
                    <a:pt x="14499" y="0"/>
                  </a:cubicBezTo>
                  <a:close/>
                </a:path>
              </a:pathLst>
            </a:custGeom>
            <a:solidFill>
              <a:srgbClr val="39B0D1">
                <a:alpha val="580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7"/>
            <p:cNvSpPr/>
            <p:nvPr/>
          </p:nvSpPr>
          <p:spPr>
            <a:xfrm>
              <a:off x="1466485" y="2300301"/>
              <a:ext cx="17470" cy="17470"/>
            </a:xfrm>
            <a:custGeom>
              <a:rect b="b" l="l" r="r" t="t"/>
              <a:pathLst>
                <a:path extrusionOk="0" h="548" w="548">
                  <a:moveTo>
                    <a:pt x="274" y="1"/>
                  </a:moveTo>
                  <a:cubicBezTo>
                    <a:pt x="122" y="1"/>
                    <a:pt x="0" y="122"/>
                    <a:pt x="0" y="274"/>
                  </a:cubicBezTo>
                  <a:cubicBezTo>
                    <a:pt x="0" y="426"/>
                    <a:pt x="122" y="548"/>
                    <a:pt x="274" y="548"/>
                  </a:cubicBezTo>
                  <a:cubicBezTo>
                    <a:pt x="426" y="548"/>
                    <a:pt x="547" y="426"/>
                    <a:pt x="547" y="274"/>
                  </a:cubicBezTo>
                  <a:cubicBezTo>
                    <a:pt x="547" y="122"/>
                    <a:pt x="426" y="1"/>
                    <a:pt x="27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7"/>
            <p:cNvSpPr/>
            <p:nvPr/>
          </p:nvSpPr>
          <p:spPr>
            <a:xfrm>
              <a:off x="1576953" y="2522225"/>
              <a:ext cx="17470" cy="17470"/>
            </a:xfrm>
            <a:custGeom>
              <a:rect b="b" l="l" r="r" t="t"/>
              <a:pathLst>
                <a:path extrusionOk="0" h="548" w="548">
                  <a:moveTo>
                    <a:pt x="274" y="0"/>
                  </a:moveTo>
                  <a:cubicBezTo>
                    <a:pt x="122" y="0"/>
                    <a:pt x="0" y="122"/>
                    <a:pt x="0" y="274"/>
                  </a:cubicBezTo>
                  <a:cubicBezTo>
                    <a:pt x="0" y="426"/>
                    <a:pt x="122" y="548"/>
                    <a:pt x="274" y="548"/>
                  </a:cubicBezTo>
                  <a:cubicBezTo>
                    <a:pt x="426" y="548"/>
                    <a:pt x="548" y="426"/>
                    <a:pt x="548" y="274"/>
                  </a:cubicBezTo>
                  <a:cubicBezTo>
                    <a:pt x="548" y="12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7"/>
            <p:cNvSpPr/>
            <p:nvPr/>
          </p:nvSpPr>
          <p:spPr>
            <a:xfrm>
              <a:off x="1994593" y="2161746"/>
              <a:ext cx="17502" cy="17470"/>
            </a:xfrm>
            <a:custGeom>
              <a:rect b="b" l="l" r="r" t="t"/>
              <a:pathLst>
                <a:path extrusionOk="0" h="548" w="549">
                  <a:moveTo>
                    <a:pt x="275" y="0"/>
                  </a:moveTo>
                  <a:cubicBezTo>
                    <a:pt x="123" y="0"/>
                    <a:pt x="1" y="122"/>
                    <a:pt x="1" y="274"/>
                  </a:cubicBezTo>
                  <a:cubicBezTo>
                    <a:pt x="1" y="426"/>
                    <a:pt x="123" y="547"/>
                    <a:pt x="275" y="547"/>
                  </a:cubicBezTo>
                  <a:cubicBezTo>
                    <a:pt x="427" y="547"/>
                    <a:pt x="548" y="426"/>
                    <a:pt x="548" y="274"/>
                  </a:cubicBezTo>
                  <a:cubicBezTo>
                    <a:pt x="548" y="122"/>
                    <a:pt x="427" y="0"/>
                    <a:pt x="2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7"/>
            <p:cNvSpPr/>
            <p:nvPr/>
          </p:nvSpPr>
          <p:spPr>
            <a:xfrm>
              <a:off x="1885114" y="2301290"/>
              <a:ext cx="17470" cy="18427"/>
            </a:xfrm>
            <a:custGeom>
              <a:rect b="b" l="l" r="r" t="t"/>
              <a:pathLst>
                <a:path extrusionOk="0" h="578" w="548">
                  <a:moveTo>
                    <a:pt x="274" y="0"/>
                  </a:moveTo>
                  <a:cubicBezTo>
                    <a:pt x="122" y="0"/>
                    <a:pt x="0" y="152"/>
                    <a:pt x="0" y="274"/>
                  </a:cubicBezTo>
                  <a:cubicBezTo>
                    <a:pt x="0" y="426"/>
                    <a:pt x="122" y="578"/>
                    <a:pt x="274" y="578"/>
                  </a:cubicBezTo>
                  <a:cubicBezTo>
                    <a:pt x="426" y="578"/>
                    <a:pt x="547" y="426"/>
                    <a:pt x="547" y="274"/>
                  </a:cubicBezTo>
                  <a:cubicBezTo>
                    <a:pt x="547" y="15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7"/>
            <p:cNvSpPr/>
            <p:nvPr/>
          </p:nvSpPr>
          <p:spPr>
            <a:xfrm>
              <a:off x="2443285" y="2272214"/>
              <a:ext cx="17470" cy="1747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7"/>
            <p:cNvSpPr/>
            <p:nvPr/>
          </p:nvSpPr>
          <p:spPr>
            <a:xfrm>
              <a:off x="2555698" y="2080354"/>
              <a:ext cx="17470" cy="1747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7"/>
            <p:cNvSpPr/>
            <p:nvPr/>
          </p:nvSpPr>
          <p:spPr>
            <a:xfrm>
              <a:off x="2240746" y="2502841"/>
              <a:ext cx="17470" cy="17470"/>
            </a:xfrm>
            <a:custGeom>
              <a:rect b="b" l="l" r="r" t="t"/>
              <a:pathLst>
                <a:path extrusionOk="0" h="548" w="548">
                  <a:moveTo>
                    <a:pt x="274" y="0"/>
                  </a:moveTo>
                  <a:cubicBezTo>
                    <a:pt x="122" y="0"/>
                    <a:pt x="0" y="122"/>
                    <a:pt x="0" y="274"/>
                  </a:cubicBezTo>
                  <a:cubicBezTo>
                    <a:pt x="0" y="426"/>
                    <a:pt x="122" y="548"/>
                    <a:pt x="274" y="548"/>
                  </a:cubicBezTo>
                  <a:cubicBezTo>
                    <a:pt x="426" y="548"/>
                    <a:pt x="548" y="426"/>
                    <a:pt x="548" y="274"/>
                  </a:cubicBezTo>
                  <a:cubicBezTo>
                    <a:pt x="548" y="12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7"/>
            <p:cNvSpPr/>
            <p:nvPr/>
          </p:nvSpPr>
          <p:spPr>
            <a:xfrm>
              <a:off x="1806623" y="2448580"/>
              <a:ext cx="17470" cy="17470"/>
            </a:xfrm>
            <a:custGeom>
              <a:rect b="b" l="l" r="r" t="t"/>
              <a:pathLst>
                <a:path extrusionOk="0" h="548" w="548">
                  <a:moveTo>
                    <a:pt x="274" y="0"/>
                  </a:moveTo>
                  <a:cubicBezTo>
                    <a:pt x="122" y="0"/>
                    <a:pt x="0" y="122"/>
                    <a:pt x="0" y="274"/>
                  </a:cubicBezTo>
                  <a:cubicBezTo>
                    <a:pt x="0" y="426"/>
                    <a:pt x="122" y="547"/>
                    <a:pt x="274" y="547"/>
                  </a:cubicBezTo>
                  <a:cubicBezTo>
                    <a:pt x="426" y="547"/>
                    <a:pt x="547" y="426"/>
                    <a:pt x="547" y="274"/>
                  </a:cubicBezTo>
                  <a:cubicBezTo>
                    <a:pt x="547" y="122"/>
                    <a:pt x="426" y="0"/>
                    <a:pt x="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7"/>
            <p:cNvSpPr/>
            <p:nvPr/>
          </p:nvSpPr>
          <p:spPr>
            <a:xfrm>
              <a:off x="2144816" y="2396231"/>
              <a:ext cx="17470" cy="17502"/>
            </a:xfrm>
            <a:custGeom>
              <a:rect b="b" l="l" r="r" t="t"/>
              <a:pathLst>
                <a:path extrusionOk="0" h="549" w="548">
                  <a:moveTo>
                    <a:pt x="274" y="1"/>
                  </a:moveTo>
                  <a:cubicBezTo>
                    <a:pt x="122" y="1"/>
                    <a:pt x="0" y="123"/>
                    <a:pt x="0" y="275"/>
                  </a:cubicBezTo>
                  <a:cubicBezTo>
                    <a:pt x="0" y="427"/>
                    <a:pt x="122" y="548"/>
                    <a:pt x="274" y="548"/>
                  </a:cubicBezTo>
                  <a:cubicBezTo>
                    <a:pt x="426" y="548"/>
                    <a:pt x="547" y="427"/>
                    <a:pt x="547" y="275"/>
                  </a:cubicBezTo>
                  <a:cubicBezTo>
                    <a:pt x="547" y="123"/>
                    <a:pt x="426" y="1"/>
                    <a:pt x="2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7"/>
            <p:cNvSpPr/>
            <p:nvPr/>
          </p:nvSpPr>
          <p:spPr>
            <a:xfrm>
              <a:off x="849206" y="2846837"/>
              <a:ext cx="165712" cy="165744"/>
            </a:xfrm>
            <a:custGeom>
              <a:rect b="b" l="l" r="r" t="t"/>
              <a:pathLst>
                <a:path extrusionOk="0" h="5199" w="5198">
                  <a:moveTo>
                    <a:pt x="2614" y="1"/>
                  </a:moveTo>
                  <a:cubicBezTo>
                    <a:pt x="1155" y="1"/>
                    <a:pt x="0" y="1156"/>
                    <a:pt x="0" y="2585"/>
                  </a:cubicBezTo>
                  <a:cubicBezTo>
                    <a:pt x="0" y="4013"/>
                    <a:pt x="1155" y="5199"/>
                    <a:pt x="2614" y="5199"/>
                  </a:cubicBezTo>
                  <a:cubicBezTo>
                    <a:pt x="2827" y="5199"/>
                    <a:pt x="3009" y="5168"/>
                    <a:pt x="3222" y="5107"/>
                  </a:cubicBezTo>
                  <a:lnTo>
                    <a:pt x="2888" y="3679"/>
                  </a:lnTo>
                  <a:cubicBezTo>
                    <a:pt x="2797" y="3679"/>
                    <a:pt x="2705" y="3709"/>
                    <a:pt x="2614" y="3709"/>
                  </a:cubicBezTo>
                  <a:cubicBezTo>
                    <a:pt x="1976" y="3709"/>
                    <a:pt x="1490" y="3192"/>
                    <a:pt x="1490" y="2585"/>
                  </a:cubicBezTo>
                  <a:cubicBezTo>
                    <a:pt x="1490" y="1977"/>
                    <a:pt x="1976" y="1460"/>
                    <a:pt x="2614" y="1460"/>
                  </a:cubicBezTo>
                  <a:cubicBezTo>
                    <a:pt x="3222" y="1460"/>
                    <a:pt x="3709" y="1977"/>
                    <a:pt x="3709" y="2585"/>
                  </a:cubicBezTo>
                  <a:cubicBezTo>
                    <a:pt x="3709" y="2706"/>
                    <a:pt x="3709" y="2797"/>
                    <a:pt x="3678" y="2889"/>
                  </a:cubicBezTo>
                  <a:lnTo>
                    <a:pt x="5076" y="3405"/>
                  </a:lnTo>
                  <a:cubicBezTo>
                    <a:pt x="5168" y="3132"/>
                    <a:pt x="5198" y="2858"/>
                    <a:pt x="5198" y="2585"/>
                  </a:cubicBezTo>
                  <a:cubicBezTo>
                    <a:pt x="5198" y="1156"/>
                    <a:pt x="4043" y="1"/>
                    <a:pt x="26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7"/>
            <p:cNvSpPr/>
            <p:nvPr/>
          </p:nvSpPr>
          <p:spPr>
            <a:xfrm>
              <a:off x="1092426" y="2846837"/>
              <a:ext cx="165744" cy="165744"/>
            </a:xfrm>
            <a:custGeom>
              <a:rect b="b" l="l" r="r" t="t"/>
              <a:pathLst>
                <a:path extrusionOk="0" h="5199" w="5199">
                  <a:moveTo>
                    <a:pt x="2615" y="1"/>
                  </a:moveTo>
                  <a:cubicBezTo>
                    <a:pt x="1156" y="1"/>
                    <a:pt x="1" y="1156"/>
                    <a:pt x="1" y="2585"/>
                  </a:cubicBezTo>
                  <a:cubicBezTo>
                    <a:pt x="1" y="4013"/>
                    <a:pt x="1156" y="5199"/>
                    <a:pt x="2615" y="5199"/>
                  </a:cubicBezTo>
                  <a:cubicBezTo>
                    <a:pt x="4043" y="5199"/>
                    <a:pt x="5198" y="4013"/>
                    <a:pt x="5198" y="2585"/>
                  </a:cubicBezTo>
                  <a:cubicBezTo>
                    <a:pt x="5198" y="2372"/>
                    <a:pt x="5168" y="2159"/>
                    <a:pt x="5137" y="1977"/>
                  </a:cubicBezTo>
                  <a:lnTo>
                    <a:pt x="3678" y="2311"/>
                  </a:lnTo>
                  <a:cubicBezTo>
                    <a:pt x="3709" y="2402"/>
                    <a:pt x="3739" y="2493"/>
                    <a:pt x="3739" y="2585"/>
                  </a:cubicBezTo>
                  <a:cubicBezTo>
                    <a:pt x="3739" y="3192"/>
                    <a:pt x="3223" y="3709"/>
                    <a:pt x="2615" y="3709"/>
                  </a:cubicBezTo>
                  <a:cubicBezTo>
                    <a:pt x="1976" y="3709"/>
                    <a:pt x="1490" y="3192"/>
                    <a:pt x="1490" y="2585"/>
                  </a:cubicBezTo>
                  <a:cubicBezTo>
                    <a:pt x="1490" y="1977"/>
                    <a:pt x="1976" y="1460"/>
                    <a:pt x="2615" y="1460"/>
                  </a:cubicBezTo>
                  <a:cubicBezTo>
                    <a:pt x="2706" y="1460"/>
                    <a:pt x="2827" y="1490"/>
                    <a:pt x="2919" y="1521"/>
                  </a:cubicBezTo>
                  <a:lnTo>
                    <a:pt x="3405" y="123"/>
                  </a:lnTo>
                  <a:cubicBezTo>
                    <a:pt x="3162" y="31"/>
                    <a:pt x="2888" y="1"/>
                    <a:pt x="26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7"/>
            <p:cNvSpPr/>
            <p:nvPr/>
          </p:nvSpPr>
          <p:spPr>
            <a:xfrm>
              <a:off x="823032" y="2355551"/>
              <a:ext cx="495192" cy="211269"/>
            </a:xfrm>
            <a:custGeom>
              <a:rect b="b" l="l" r="r" t="t"/>
              <a:pathLst>
                <a:path extrusionOk="0" h="6627" w="15533">
                  <a:moveTo>
                    <a:pt x="578" y="0"/>
                  </a:moveTo>
                  <a:cubicBezTo>
                    <a:pt x="274" y="0"/>
                    <a:pt x="1" y="244"/>
                    <a:pt x="1" y="578"/>
                  </a:cubicBezTo>
                  <a:lnTo>
                    <a:pt x="1" y="6049"/>
                  </a:lnTo>
                  <a:cubicBezTo>
                    <a:pt x="1" y="6353"/>
                    <a:pt x="274" y="6627"/>
                    <a:pt x="578" y="6627"/>
                  </a:cubicBezTo>
                  <a:lnTo>
                    <a:pt x="14955" y="6627"/>
                  </a:lnTo>
                  <a:cubicBezTo>
                    <a:pt x="15259" y="6627"/>
                    <a:pt x="15533" y="6353"/>
                    <a:pt x="15533" y="6049"/>
                  </a:cubicBezTo>
                  <a:lnTo>
                    <a:pt x="15533" y="578"/>
                  </a:lnTo>
                  <a:cubicBezTo>
                    <a:pt x="15533" y="244"/>
                    <a:pt x="15259" y="0"/>
                    <a:pt x="149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7"/>
            <p:cNvSpPr/>
            <p:nvPr/>
          </p:nvSpPr>
          <p:spPr>
            <a:xfrm>
              <a:off x="1863785" y="3296487"/>
              <a:ext cx="98860" cy="97903"/>
            </a:xfrm>
            <a:custGeom>
              <a:rect b="b" l="l" r="r" t="t"/>
              <a:pathLst>
                <a:path extrusionOk="0" h="3071" w="3101">
                  <a:moveTo>
                    <a:pt x="1551" y="0"/>
                  </a:moveTo>
                  <a:cubicBezTo>
                    <a:pt x="700" y="0"/>
                    <a:pt x="1" y="700"/>
                    <a:pt x="1" y="1520"/>
                  </a:cubicBezTo>
                  <a:cubicBezTo>
                    <a:pt x="1" y="2371"/>
                    <a:pt x="700" y="3070"/>
                    <a:pt x="1551" y="3070"/>
                  </a:cubicBezTo>
                  <a:cubicBezTo>
                    <a:pt x="2402" y="3070"/>
                    <a:pt x="3101" y="2371"/>
                    <a:pt x="3101" y="1520"/>
                  </a:cubicBezTo>
                  <a:cubicBezTo>
                    <a:pt x="3101" y="700"/>
                    <a:pt x="2402" y="0"/>
                    <a:pt x="1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7"/>
            <p:cNvSpPr/>
            <p:nvPr/>
          </p:nvSpPr>
          <p:spPr>
            <a:xfrm>
              <a:off x="3136154" y="3598814"/>
              <a:ext cx="663805" cy="148306"/>
            </a:xfrm>
            <a:custGeom>
              <a:rect b="b" l="l" r="r" t="t"/>
              <a:pathLst>
                <a:path extrusionOk="0" h="4652" w="20822">
                  <a:moveTo>
                    <a:pt x="0" y="1"/>
                  </a:moveTo>
                  <a:lnTo>
                    <a:pt x="0" y="2858"/>
                  </a:lnTo>
                  <a:cubicBezTo>
                    <a:pt x="0" y="3861"/>
                    <a:pt x="4651" y="4651"/>
                    <a:pt x="10395" y="4651"/>
                  </a:cubicBezTo>
                  <a:cubicBezTo>
                    <a:pt x="16171" y="4651"/>
                    <a:pt x="20821" y="3861"/>
                    <a:pt x="20821" y="2858"/>
                  </a:cubicBezTo>
                  <a:lnTo>
                    <a:pt x="208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7"/>
            <p:cNvSpPr/>
            <p:nvPr/>
          </p:nvSpPr>
          <p:spPr>
            <a:xfrm>
              <a:off x="3136154" y="3539707"/>
              <a:ext cx="663805" cy="114385"/>
            </a:xfrm>
            <a:custGeom>
              <a:rect b="b" l="l" r="r" t="t"/>
              <a:pathLst>
                <a:path extrusionOk="0" h="3588" w="20822">
                  <a:moveTo>
                    <a:pt x="10395" y="1"/>
                  </a:moveTo>
                  <a:cubicBezTo>
                    <a:pt x="4651" y="1"/>
                    <a:pt x="0" y="791"/>
                    <a:pt x="0" y="1794"/>
                  </a:cubicBezTo>
                  <a:cubicBezTo>
                    <a:pt x="0" y="2797"/>
                    <a:pt x="4651" y="3587"/>
                    <a:pt x="10395" y="3587"/>
                  </a:cubicBezTo>
                  <a:cubicBezTo>
                    <a:pt x="16171" y="3587"/>
                    <a:pt x="20821" y="2797"/>
                    <a:pt x="20821" y="1794"/>
                  </a:cubicBezTo>
                  <a:cubicBezTo>
                    <a:pt x="20821" y="791"/>
                    <a:pt x="16171" y="1"/>
                    <a:pt x="10395"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7"/>
            <p:cNvSpPr/>
            <p:nvPr/>
          </p:nvSpPr>
          <p:spPr>
            <a:xfrm>
              <a:off x="3203965" y="3563936"/>
              <a:ext cx="528156" cy="53335"/>
            </a:xfrm>
            <a:custGeom>
              <a:rect b="b" l="l" r="r" t="t"/>
              <a:pathLst>
                <a:path extrusionOk="0" h="1673" w="16567">
                  <a:moveTo>
                    <a:pt x="8268" y="1"/>
                  </a:moveTo>
                  <a:cubicBezTo>
                    <a:pt x="3709" y="1"/>
                    <a:pt x="1" y="396"/>
                    <a:pt x="1" y="852"/>
                  </a:cubicBezTo>
                  <a:cubicBezTo>
                    <a:pt x="1" y="1308"/>
                    <a:pt x="3709" y="1672"/>
                    <a:pt x="8268" y="1672"/>
                  </a:cubicBezTo>
                  <a:cubicBezTo>
                    <a:pt x="12858" y="1672"/>
                    <a:pt x="16566" y="1308"/>
                    <a:pt x="16566" y="852"/>
                  </a:cubicBezTo>
                  <a:cubicBezTo>
                    <a:pt x="16566" y="396"/>
                    <a:pt x="12858" y="1"/>
                    <a:pt x="8268" y="1"/>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7"/>
            <p:cNvSpPr/>
            <p:nvPr/>
          </p:nvSpPr>
          <p:spPr>
            <a:xfrm>
              <a:off x="3203965" y="3563936"/>
              <a:ext cx="528156" cy="34909"/>
            </a:xfrm>
            <a:custGeom>
              <a:rect b="b" l="l" r="r" t="t"/>
              <a:pathLst>
                <a:path extrusionOk="0" h="1095" w="16567">
                  <a:moveTo>
                    <a:pt x="8268" y="1"/>
                  </a:moveTo>
                  <a:cubicBezTo>
                    <a:pt x="3709" y="1"/>
                    <a:pt x="1" y="396"/>
                    <a:pt x="1" y="852"/>
                  </a:cubicBezTo>
                  <a:cubicBezTo>
                    <a:pt x="1" y="943"/>
                    <a:pt x="122" y="1004"/>
                    <a:pt x="366" y="1095"/>
                  </a:cubicBezTo>
                  <a:cubicBezTo>
                    <a:pt x="1399" y="730"/>
                    <a:pt x="4530" y="487"/>
                    <a:pt x="8268" y="487"/>
                  </a:cubicBezTo>
                  <a:cubicBezTo>
                    <a:pt x="12007" y="487"/>
                    <a:pt x="15168" y="730"/>
                    <a:pt x="16202" y="1095"/>
                  </a:cubicBezTo>
                  <a:cubicBezTo>
                    <a:pt x="16445" y="1004"/>
                    <a:pt x="16566" y="943"/>
                    <a:pt x="16566" y="852"/>
                  </a:cubicBezTo>
                  <a:cubicBezTo>
                    <a:pt x="16566" y="396"/>
                    <a:pt x="12858" y="1"/>
                    <a:pt x="8268"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7"/>
            <p:cNvSpPr/>
            <p:nvPr/>
          </p:nvSpPr>
          <p:spPr>
            <a:xfrm>
              <a:off x="3098343" y="3487390"/>
              <a:ext cx="663805" cy="149262"/>
            </a:xfrm>
            <a:custGeom>
              <a:rect b="b" l="l" r="r" t="t"/>
              <a:pathLst>
                <a:path extrusionOk="0" h="4682" w="20822">
                  <a:moveTo>
                    <a:pt x="1" y="0"/>
                  </a:moveTo>
                  <a:lnTo>
                    <a:pt x="1" y="2858"/>
                  </a:lnTo>
                  <a:cubicBezTo>
                    <a:pt x="1" y="3861"/>
                    <a:pt x="4651" y="4681"/>
                    <a:pt x="10396" y="4681"/>
                  </a:cubicBezTo>
                  <a:cubicBezTo>
                    <a:pt x="16171" y="4681"/>
                    <a:pt x="20822" y="3861"/>
                    <a:pt x="20822" y="2858"/>
                  </a:cubicBezTo>
                  <a:lnTo>
                    <a:pt x="208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7"/>
            <p:cNvSpPr/>
            <p:nvPr/>
          </p:nvSpPr>
          <p:spPr>
            <a:xfrm>
              <a:off x="3098343" y="3428283"/>
              <a:ext cx="663805" cy="114354"/>
            </a:xfrm>
            <a:custGeom>
              <a:rect b="b" l="l" r="r" t="t"/>
              <a:pathLst>
                <a:path extrusionOk="0" h="3587" w="20822">
                  <a:moveTo>
                    <a:pt x="10396" y="0"/>
                  </a:moveTo>
                  <a:cubicBezTo>
                    <a:pt x="4651" y="0"/>
                    <a:pt x="1" y="821"/>
                    <a:pt x="1" y="1794"/>
                  </a:cubicBezTo>
                  <a:cubicBezTo>
                    <a:pt x="1" y="2797"/>
                    <a:pt x="4651" y="3587"/>
                    <a:pt x="10396" y="3587"/>
                  </a:cubicBezTo>
                  <a:cubicBezTo>
                    <a:pt x="16171" y="3587"/>
                    <a:pt x="20822" y="2797"/>
                    <a:pt x="20822" y="1794"/>
                  </a:cubicBezTo>
                  <a:cubicBezTo>
                    <a:pt x="20822" y="821"/>
                    <a:pt x="16171" y="0"/>
                    <a:pt x="1039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7"/>
            <p:cNvSpPr/>
            <p:nvPr/>
          </p:nvSpPr>
          <p:spPr>
            <a:xfrm>
              <a:off x="3166186" y="3453469"/>
              <a:ext cx="528156" cy="53335"/>
            </a:xfrm>
            <a:custGeom>
              <a:rect b="b" l="l" r="r" t="t"/>
              <a:pathLst>
                <a:path extrusionOk="0" h="1673" w="16567">
                  <a:moveTo>
                    <a:pt x="8268" y="1"/>
                  </a:moveTo>
                  <a:cubicBezTo>
                    <a:pt x="3709" y="1"/>
                    <a:pt x="0" y="365"/>
                    <a:pt x="0" y="821"/>
                  </a:cubicBezTo>
                  <a:cubicBezTo>
                    <a:pt x="0" y="1277"/>
                    <a:pt x="3709" y="1672"/>
                    <a:pt x="8268" y="1672"/>
                  </a:cubicBezTo>
                  <a:cubicBezTo>
                    <a:pt x="12858" y="1672"/>
                    <a:pt x="16566" y="1277"/>
                    <a:pt x="16566" y="821"/>
                  </a:cubicBezTo>
                  <a:cubicBezTo>
                    <a:pt x="16566" y="365"/>
                    <a:pt x="12858" y="1"/>
                    <a:pt x="8268" y="1"/>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7"/>
            <p:cNvSpPr/>
            <p:nvPr/>
          </p:nvSpPr>
          <p:spPr>
            <a:xfrm>
              <a:off x="3166186" y="3453469"/>
              <a:ext cx="528156" cy="33952"/>
            </a:xfrm>
            <a:custGeom>
              <a:rect b="b" l="l" r="r" t="t"/>
              <a:pathLst>
                <a:path extrusionOk="0" h="1065" w="16567">
                  <a:moveTo>
                    <a:pt x="8268" y="1"/>
                  </a:moveTo>
                  <a:cubicBezTo>
                    <a:pt x="3709" y="1"/>
                    <a:pt x="0" y="365"/>
                    <a:pt x="0" y="821"/>
                  </a:cubicBezTo>
                  <a:cubicBezTo>
                    <a:pt x="0" y="912"/>
                    <a:pt x="122" y="1004"/>
                    <a:pt x="365" y="1064"/>
                  </a:cubicBezTo>
                  <a:cubicBezTo>
                    <a:pt x="1399" y="730"/>
                    <a:pt x="4560" y="487"/>
                    <a:pt x="8268" y="487"/>
                  </a:cubicBezTo>
                  <a:cubicBezTo>
                    <a:pt x="12007" y="487"/>
                    <a:pt x="15168" y="730"/>
                    <a:pt x="16201" y="1064"/>
                  </a:cubicBezTo>
                  <a:cubicBezTo>
                    <a:pt x="16444" y="1004"/>
                    <a:pt x="16566" y="912"/>
                    <a:pt x="16566" y="821"/>
                  </a:cubicBezTo>
                  <a:cubicBezTo>
                    <a:pt x="16566" y="365"/>
                    <a:pt x="12858" y="1"/>
                    <a:pt x="8268"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7"/>
            <p:cNvSpPr/>
            <p:nvPr/>
          </p:nvSpPr>
          <p:spPr>
            <a:xfrm>
              <a:off x="3126462" y="3370132"/>
              <a:ext cx="663805" cy="149262"/>
            </a:xfrm>
            <a:custGeom>
              <a:rect b="b" l="l" r="r" t="t"/>
              <a:pathLst>
                <a:path extrusionOk="0" h="4682" w="20822">
                  <a:moveTo>
                    <a:pt x="0" y="1"/>
                  </a:moveTo>
                  <a:lnTo>
                    <a:pt x="0" y="2858"/>
                  </a:lnTo>
                  <a:cubicBezTo>
                    <a:pt x="0" y="3861"/>
                    <a:pt x="4651" y="4681"/>
                    <a:pt x="10395" y="4681"/>
                  </a:cubicBezTo>
                  <a:cubicBezTo>
                    <a:pt x="16171" y="4681"/>
                    <a:pt x="20821" y="3861"/>
                    <a:pt x="20821" y="2858"/>
                  </a:cubicBezTo>
                  <a:lnTo>
                    <a:pt x="208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7"/>
            <p:cNvSpPr/>
            <p:nvPr/>
          </p:nvSpPr>
          <p:spPr>
            <a:xfrm>
              <a:off x="3126462" y="3311025"/>
              <a:ext cx="663805" cy="115342"/>
            </a:xfrm>
            <a:custGeom>
              <a:rect b="b" l="l" r="r" t="t"/>
              <a:pathLst>
                <a:path extrusionOk="0" h="3618" w="20822">
                  <a:moveTo>
                    <a:pt x="10395" y="0"/>
                  </a:moveTo>
                  <a:cubicBezTo>
                    <a:pt x="4651" y="0"/>
                    <a:pt x="0" y="821"/>
                    <a:pt x="0" y="1794"/>
                  </a:cubicBezTo>
                  <a:cubicBezTo>
                    <a:pt x="0" y="2797"/>
                    <a:pt x="4651" y="3617"/>
                    <a:pt x="10395" y="3617"/>
                  </a:cubicBezTo>
                  <a:cubicBezTo>
                    <a:pt x="16171" y="3617"/>
                    <a:pt x="20821" y="2797"/>
                    <a:pt x="20821" y="1794"/>
                  </a:cubicBezTo>
                  <a:cubicBezTo>
                    <a:pt x="20821" y="821"/>
                    <a:pt x="16171" y="0"/>
                    <a:pt x="10395"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7"/>
            <p:cNvSpPr/>
            <p:nvPr/>
          </p:nvSpPr>
          <p:spPr>
            <a:xfrm>
              <a:off x="3194273" y="3336211"/>
              <a:ext cx="528156" cy="53335"/>
            </a:xfrm>
            <a:custGeom>
              <a:rect b="b" l="l" r="r" t="t"/>
              <a:pathLst>
                <a:path extrusionOk="0" h="1673" w="16567">
                  <a:moveTo>
                    <a:pt x="8268" y="1"/>
                  </a:moveTo>
                  <a:cubicBezTo>
                    <a:pt x="3709" y="1"/>
                    <a:pt x="1" y="365"/>
                    <a:pt x="1" y="821"/>
                  </a:cubicBezTo>
                  <a:cubicBezTo>
                    <a:pt x="1" y="1277"/>
                    <a:pt x="3709" y="1672"/>
                    <a:pt x="8268" y="1672"/>
                  </a:cubicBezTo>
                  <a:cubicBezTo>
                    <a:pt x="12858" y="1672"/>
                    <a:pt x="16566" y="1277"/>
                    <a:pt x="16566" y="821"/>
                  </a:cubicBezTo>
                  <a:cubicBezTo>
                    <a:pt x="16566" y="365"/>
                    <a:pt x="12858" y="1"/>
                    <a:pt x="8268" y="1"/>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7"/>
            <p:cNvSpPr/>
            <p:nvPr/>
          </p:nvSpPr>
          <p:spPr>
            <a:xfrm>
              <a:off x="3194273" y="3336211"/>
              <a:ext cx="528156" cy="33952"/>
            </a:xfrm>
            <a:custGeom>
              <a:rect b="b" l="l" r="r" t="t"/>
              <a:pathLst>
                <a:path extrusionOk="0" h="1065" w="16567">
                  <a:moveTo>
                    <a:pt x="8268" y="1"/>
                  </a:moveTo>
                  <a:cubicBezTo>
                    <a:pt x="3709" y="1"/>
                    <a:pt x="1" y="365"/>
                    <a:pt x="1" y="821"/>
                  </a:cubicBezTo>
                  <a:cubicBezTo>
                    <a:pt x="1" y="913"/>
                    <a:pt x="122" y="1004"/>
                    <a:pt x="366" y="1065"/>
                  </a:cubicBezTo>
                  <a:cubicBezTo>
                    <a:pt x="1399" y="730"/>
                    <a:pt x="4530" y="487"/>
                    <a:pt x="8268" y="487"/>
                  </a:cubicBezTo>
                  <a:cubicBezTo>
                    <a:pt x="12007" y="487"/>
                    <a:pt x="15168" y="730"/>
                    <a:pt x="16202" y="1065"/>
                  </a:cubicBezTo>
                  <a:cubicBezTo>
                    <a:pt x="16445" y="1004"/>
                    <a:pt x="16566" y="913"/>
                    <a:pt x="16566" y="821"/>
                  </a:cubicBezTo>
                  <a:cubicBezTo>
                    <a:pt x="16566" y="365"/>
                    <a:pt x="12858" y="1"/>
                    <a:pt x="8268"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7"/>
            <p:cNvSpPr/>
            <p:nvPr/>
          </p:nvSpPr>
          <p:spPr>
            <a:xfrm>
              <a:off x="3102233" y="3255775"/>
              <a:ext cx="663805" cy="148306"/>
            </a:xfrm>
            <a:custGeom>
              <a:rect b="b" l="l" r="r" t="t"/>
              <a:pathLst>
                <a:path extrusionOk="0" h="4652" w="20822">
                  <a:moveTo>
                    <a:pt x="0" y="1"/>
                  </a:moveTo>
                  <a:lnTo>
                    <a:pt x="0" y="2858"/>
                  </a:lnTo>
                  <a:cubicBezTo>
                    <a:pt x="0" y="3861"/>
                    <a:pt x="4651" y="4651"/>
                    <a:pt x="10426" y="4651"/>
                  </a:cubicBezTo>
                  <a:cubicBezTo>
                    <a:pt x="16171" y="4651"/>
                    <a:pt x="20821" y="3861"/>
                    <a:pt x="20821" y="2858"/>
                  </a:cubicBezTo>
                  <a:lnTo>
                    <a:pt x="2082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7"/>
            <p:cNvSpPr/>
            <p:nvPr/>
          </p:nvSpPr>
          <p:spPr>
            <a:xfrm>
              <a:off x="3102233" y="3196667"/>
              <a:ext cx="663805" cy="114385"/>
            </a:xfrm>
            <a:custGeom>
              <a:rect b="b" l="l" r="r" t="t"/>
              <a:pathLst>
                <a:path extrusionOk="0" h="3588" w="20822">
                  <a:moveTo>
                    <a:pt x="10426" y="1"/>
                  </a:moveTo>
                  <a:cubicBezTo>
                    <a:pt x="4651" y="1"/>
                    <a:pt x="0" y="791"/>
                    <a:pt x="0" y="1794"/>
                  </a:cubicBezTo>
                  <a:cubicBezTo>
                    <a:pt x="0" y="2797"/>
                    <a:pt x="4651" y="3587"/>
                    <a:pt x="10426" y="3587"/>
                  </a:cubicBezTo>
                  <a:cubicBezTo>
                    <a:pt x="16171" y="3587"/>
                    <a:pt x="20821" y="2797"/>
                    <a:pt x="20821" y="1794"/>
                  </a:cubicBezTo>
                  <a:cubicBezTo>
                    <a:pt x="20821" y="791"/>
                    <a:pt x="16171" y="1"/>
                    <a:pt x="1042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7"/>
            <p:cNvSpPr/>
            <p:nvPr/>
          </p:nvSpPr>
          <p:spPr>
            <a:xfrm>
              <a:off x="3170043" y="3220897"/>
              <a:ext cx="528156" cy="53335"/>
            </a:xfrm>
            <a:custGeom>
              <a:rect b="b" l="l" r="r" t="t"/>
              <a:pathLst>
                <a:path extrusionOk="0" h="1673" w="16567">
                  <a:moveTo>
                    <a:pt x="8299" y="1"/>
                  </a:moveTo>
                  <a:cubicBezTo>
                    <a:pt x="3709" y="1"/>
                    <a:pt x="1" y="396"/>
                    <a:pt x="1" y="852"/>
                  </a:cubicBezTo>
                  <a:cubicBezTo>
                    <a:pt x="1" y="1308"/>
                    <a:pt x="3709" y="1672"/>
                    <a:pt x="8299" y="1672"/>
                  </a:cubicBezTo>
                  <a:cubicBezTo>
                    <a:pt x="12858" y="1672"/>
                    <a:pt x="16567" y="1308"/>
                    <a:pt x="16567" y="852"/>
                  </a:cubicBezTo>
                  <a:cubicBezTo>
                    <a:pt x="16567" y="396"/>
                    <a:pt x="12858" y="1"/>
                    <a:pt x="8299" y="1"/>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7"/>
            <p:cNvSpPr/>
            <p:nvPr/>
          </p:nvSpPr>
          <p:spPr>
            <a:xfrm>
              <a:off x="3170043" y="3220897"/>
              <a:ext cx="528156" cy="34909"/>
            </a:xfrm>
            <a:custGeom>
              <a:rect b="b" l="l" r="r" t="t"/>
              <a:pathLst>
                <a:path extrusionOk="0" h="1095" w="16567">
                  <a:moveTo>
                    <a:pt x="8299" y="1"/>
                  </a:moveTo>
                  <a:cubicBezTo>
                    <a:pt x="3709" y="1"/>
                    <a:pt x="1" y="396"/>
                    <a:pt x="1" y="852"/>
                  </a:cubicBezTo>
                  <a:cubicBezTo>
                    <a:pt x="1" y="943"/>
                    <a:pt x="123" y="1004"/>
                    <a:pt x="366" y="1095"/>
                  </a:cubicBezTo>
                  <a:cubicBezTo>
                    <a:pt x="1399" y="730"/>
                    <a:pt x="4560" y="487"/>
                    <a:pt x="8299" y="487"/>
                  </a:cubicBezTo>
                  <a:cubicBezTo>
                    <a:pt x="12007" y="487"/>
                    <a:pt x="15168" y="730"/>
                    <a:pt x="16202" y="1095"/>
                  </a:cubicBezTo>
                  <a:cubicBezTo>
                    <a:pt x="16445" y="1004"/>
                    <a:pt x="16567" y="943"/>
                    <a:pt x="16567" y="852"/>
                  </a:cubicBezTo>
                  <a:cubicBezTo>
                    <a:pt x="16567" y="396"/>
                    <a:pt x="12858" y="1"/>
                    <a:pt x="8299"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7"/>
            <p:cNvSpPr/>
            <p:nvPr/>
          </p:nvSpPr>
          <p:spPr>
            <a:xfrm>
              <a:off x="3130320" y="3148208"/>
              <a:ext cx="663805" cy="149262"/>
            </a:xfrm>
            <a:custGeom>
              <a:rect b="b" l="l" r="r" t="t"/>
              <a:pathLst>
                <a:path extrusionOk="0" h="4682" w="20822">
                  <a:moveTo>
                    <a:pt x="1" y="1"/>
                  </a:moveTo>
                  <a:lnTo>
                    <a:pt x="1" y="2858"/>
                  </a:lnTo>
                  <a:cubicBezTo>
                    <a:pt x="1" y="3861"/>
                    <a:pt x="4651" y="4682"/>
                    <a:pt x="10396" y="4682"/>
                  </a:cubicBezTo>
                  <a:cubicBezTo>
                    <a:pt x="16171" y="4682"/>
                    <a:pt x="20822" y="3861"/>
                    <a:pt x="20822" y="2858"/>
                  </a:cubicBezTo>
                  <a:lnTo>
                    <a:pt x="208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7"/>
            <p:cNvSpPr/>
            <p:nvPr/>
          </p:nvSpPr>
          <p:spPr>
            <a:xfrm>
              <a:off x="3130320" y="3089101"/>
              <a:ext cx="663805" cy="115342"/>
            </a:xfrm>
            <a:custGeom>
              <a:rect b="b" l="l" r="r" t="t"/>
              <a:pathLst>
                <a:path extrusionOk="0" h="3618" w="20822">
                  <a:moveTo>
                    <a:pt x="10396" y="1"/>
                  </a:moveTo>
                  <a:cubicBezTo>
                    <a:pt x="4651" y="1"/>
                    <a:pt x="1" y="821"/>
                    <a:pt x="1" y="1794"/>
                  </a:cubicBezTo>
                  <a:cubicBezTo>
                    <a:pt x="1" y="2797"/>
                    <a:pt x="4651" y="3618"/>
                    <a:pt x="10396" y="3618"/>
                  </a:cubicBezTo>
                  <a:cubicBezTo>
                    <a:pt x="16171" y="3618"/>
                    <a:pt x="20822" y="2797"/>
                    <a:pt x="20822" y="1794"/>
                  </a:cubicBezTo>
                  <a:cubicBezTo>
                    <a:pt x="20822" y="821"/>
                    <a:pt x="16171" y="1"/>
                    <a:pt x="1039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7"/>
            <p:cNvSpPr/>
            <p:nvPr/>
          </p:nvSpPr>
          <p:spPr>
            <a:xfrm>
              <a:off x="3198162" y="3114319"/>
              <a:ext cx="528156" cy="53303"/>
            </a:xfrm>
            <a:custGeom>
              <a:rect b="b" l="l" r="r" t="t"/>
              <a:pathLst>
                <a:path extrusionOk="0" h="1672" w="16567">
                  <a:moveTo>
                    <a:pt x="8268" y="0"/>
                  </a:moveTo>
                  <a:cubicBezTo>
                    <a:pt x="3709" y="0"/>
                    <a:pt x="0" y="365"/>
                    <a:pt x="0" y="821"/>
                  </a:cubicBezTo>
                  <a:cubicBezTo>
                    <a:pt x="0" y="1277"/>
                    <a:pt x="3709" y="1672"/>
                    <a:pt x="8268" y="1672"/>
                  </a:cubicBezTo>
                  <a:cubicBezTo>
                    <a:pt x="12858" y="1672"/>
                    <a:pt x="16566" y="1277"/>
                    <a:pt x="16566" y="821"/>
                  </a:cubicBezTo>
                  <a:cubicBezTo>
                    <a:pt x="16566" y="365"/>
                    <a:pt x="12858" y="0"/>
                    <a:pt x="8268" y="0"/>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7"/>
            <p:cNvSpPr/>
            <p:nvPr/>
          </p:nvSpPr>
          <p:spPr>
            <a:xfrm>
              <a:off x="3198162" y="3114319"/>
              <a:ext cx="528156" cy="33920"/>
            </a:xfrm>
            <a:custGeom>
              <a:rect b="b" l="l" r="r" t="t"/>
              <a:pathLst>
                <a:path extrusionOk="0" h="1064" w="16567">
                  <a:moveTo>
                    <a:pt x="8268" y="0"/>
                  </a:moveTo>
                  <a:cubicBezTo>
                    <a:pt x="3709" y="0"/>
                    <a:pt x="0" y="365"/>
                    <a:pt x="0" y="821"/>
                  </a:cubicBezTo>
                  <a:cubicBezTo>
                    <a:pt x="0" y="912"/>
                    <a:pt x="122" y="1003"/>
                    <a:pt x="365" y="1064"/>
                  </a:cubicBezTo>
                  <a:cubicBezTo>
                    <a:pt x="1399" y="730"/>
                    <a:pt x="4560" y="486"/>
                    <a:pt x="8268" y="486"/>
                  </a:cubicBezTo>
                  <a:cubicBezTo>
                    <a:pt x="12007" y="486"/>
                    <a:pt x="15168" y="730"/>
                    <a:pt x="16201" y="1064"/>
                  </a:cubicBezTo>
                  <a:cubicBezTo>
                    <a:pt x="16444" y="1003"/>
                    <a:pt x="16566" y="912"/>
                    <a:pt x="16566" y="821"/>
                  </a:cubicBezTo>
                  <a:cubicBezTo>
                    <a:pt x="16566" y="365"/>
                    <a:pt x="12858" y="0"/>
                    <a:pt x="8268"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7"/>
            <p:cNvSpPr/>
            <p:nvPr/>
          </p:nvSpPr>
          <p:spPr>
            <a:xfrm>
              <a:off x="3097387" y="3027092"/>
              <a:ext cx="665750" cy="151302"/>
            </a:xfrm>
            <a:custGeom>
              <a:rect b="b" l="l" r="r" t="t"/>
              <a:pathLst>
                <a:path extrusionOk="0" h="4746" w="20883">
                  <a:moveTo>
                    <a:pt x="20852" y="0"/>
                  </a:moveTo>
                  <a:lnTo>
                    <a:pt x="0" y="183"/>
                  </a:lnTo>
                  <a:lnTo>
                    <a:pt x="31" y="3040"/>
                  </a:lnTo>
                  <a:cubicBezTo>
                    <a:pt x="60" y="4005"/>
                    <a:pt x="4369" y="4746"/>
                    <a:pt x="9814" y="4746"/>
                  </a:cubicBezTo>
                  <a:cubicBezTo>
                    <a:pt x="10027" y="4746"/>
                    <a:pt x="10241" y="4744"/>
                    <a:pt x="10456" y="4742"/>
                  </a:cubicBezTo>
                  <a:cubicBezTo>
                    <a:pt x="16232" y="4712"/>
                    <a:pt x="20882" y="3861"/>
                    <a:pt x="20882" y="2858"/>
                  </a:cubicBezTo>
                  <a:lnTo>
                    <a:pt x="2085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7"/>
            <p:cNvSpPr/>
            <p:nvPr/>
          </p:nvSpPr>
          <p:spPr>
            <a:xfrm>
              <a:off x="3097387" y="2970791"/>
              <a:ext cx="664762" cy="115469"/>
            </a:xfrm>
            <a:custGeom>
              <a:rect b="b" l="l" r="r" t="t"/>
              <a:pathLst>
                <a:path extrusionOk="0" h="3622" w="20852">
                  <a:moveTo>
                    <a:pt x="11068" y="0"/>
                  </a:moveTo>
                  <a:cubicBezTo>
                    <a:pt x="10856" y="0"/>
                    <a:pt x="10642" y="1"/>
                    <a:pt x="10426" y="4"/>
                  </a:cubicBezTo>
                  <a:cubicBezTo>
                    <a:pt x="4681" y="64"/>
                    <a:pt x="0" y="915"/>
                    <a:pt x="31" y="1918"/>
                  </a:cubicBezTo>
                  <a:cubicBezTo>
                    <a:pt x="31" y="2872"/>
                    <a:pt x="4532" y="3622"/>
                    <a:pt x="10124" y="3622"/>
                  </a:cubicBezTo>
                  <a:cubicBezTo>
                    <a:pt x="10234" y="3622"/>
                    <a:pt x="10345" y="3621"/>
                    <a:pt x="10456" y="3621"/>
                  </a:cubicBezTo>
                  <a:cubicBezTo>
                    <a:pt x="16201" y="3560"/>
                    <a:pt x="20852" y="2709"/>
                    <a:pt x="20852" y="1706"/>
                  </a:cubicBezTo>
                  <a:cubicBezTo>
                    <a:pt x="20852" y="740"/>
                    <a:pt x="16516" y="0"/>
                    <a:pt x="11068"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7"/>
            <p:cNvSpPr/>
            <p:nvPr/>
          </p:nvSpPr>
          <p:spPr>
            <a:xfrm>
              <a:off x="3166186" y="2995849"/>
              <a:ext cx="528156" cy="53622"/>
            </a:xfrm>
            <a:custGeom>
              <a:rect b="b" l="l" r="r" t="t"/>
              <a:pathLst>
                <a:path extrusionOk="0" h="1682" w="16567">
                  <a:moveTo>
                    <a:pt x="9330" y="1"/>
                  </a:moveTo>
                  <a:cubicBezTo>
                    <a:pt x="8982" y="1"/>
                    <a:pt x="8627" y="3"/>
                    <a:pt x="8268" y="8"/>
                  </a:cubicBezTo>
                  <a:cubicBezTo>
                    <a:pt x="3709" y="38"/>
                    <a:pt x="0" y="464"/>
                    <a:pt x="0" y="920"/>
                  </a:cubicBezTo>
                  <a:cubicBezTo>
                    <a:pt x="0" y="1356"/>
                    <a:pt x="3402" y="1682"/>
                    <a:pt x="7721" y="1682"/>
                  </a:cubicBezTo>
                  <a:cubicBezTo>
                    <a:pt x="7912" y="1682"/>
                    <a:pt x="8104" y="1681"/>
                    <a:pt x="8298" y="1680"/>
                  </a:cubicBezTo>
                  <a:cubicBezTo>
                    <a:pt x="12858" y="1619"/>
                    <a:pt x="16566" y="1224"/>
                    <a:pt x="16566" y="768"/>
                  </a:cubicBezTo>
                  <a:cubicBezTo>
                    <a:pt x="16566" y="320"/>
                    <a:pt x="13394" y="1"/>
                    <a:pt x="9330" y="1"/>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7"/>
            <p:cNvSpPr/>
            <p:nvPr/>
          </p:nvSpPr>
          <p:spPr>
            <a:xfrm>
              <a:off x="3165198" y="2995052"/>
              <a:ext cx="528156" cy="36917"/>
            </a:xfrm>
            <a:custGeom>
              <a:rect b="b" l="l" r="r" t="t"/>
              <a:pathLst>
                <a:path extrusionOk="0" h="1158" w="16567">
                  <a:moveTo>
                    <a:pt x="8872" y="1"/>
                  </a:moveTo>
                  <a:cubicBezTo>
                    <a:pt x="8683" y="1"/>
                    <a:pt x="8492" y="1"/>
                    <a:pt x="8299" y="2"/>
                  </a:cubicBezTo>
                  <a:cubicBezTo>
                    <a:pt x="3709" y="63"/>
                    <a:pt x="1" y="458"/>
                    <a:pt x="31" y="914"/>
                  </a:cubicBezTo>
                  <a:cubicBezTo>
                    <a:pt x="31" y="1005"/>
                    <a:pt x="153" y="1097"/>
                    <a:pt x="366" y="1157"/>
                  </a:cubicBezTo>
                  <a:cubicBezTo>
                    <a:pt x="1399" y="823"/>
                    <a:pt x="4560" y="550"/>
                    <a:pt x="8299" y="489"/>
                  </a:cubicBezTo>
                  <a:cubicBezTo>
                    <a:pt x="8536" y="487"/>
                    <a:pt x="8772" y="486"/>
                    <a:pt x="9004" y="486"/>
                  </a:cubicBezTo>
                  <a:cubicBezTo>
                    <a:pt x="12431" y="486"/>
                    <a:pt x="15264" y="692"/>
                    <a:pt x="16232" y="1005"/>
                  </a:cubicBezTo>
                  <a:cubicBezTo>
                    <a:pt x="16445" y="945"/>
                    <a:pt x="16567" y="854"/>
                    <a:pt x="16567" y="762"/>
                  </a:cubicBezTo>
                  <a:cubicBezTo>
                    <a:pt x="16567" y="326"/>
                    <a:pt x="13165" y="1"/>
                    <a:pt x="8872"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7"/>
            <p:cNvSpPr/>
            <p:nvPr/>
          </p:nvSpPr>
          <p:spPr>
            <a:xfrm>
              <a:off x="3130320" y="2922427"/>
              <a:ext cx="664794" cy="152291"/>
            </a:xfrm>
            <a:custGeom>
              <a:rect b="b" l="l" r="r" t="t"/>
              <a:pathLst>
                <a:path extrusionOk="0" h="4777" w="20853">
                  <a:moveTo>
                    <a:pt x="20822" y="1"/>
                  </a:moveTo>
                  <a:lnTo>
                    <a:pt x="1" y="214"/>
                  </a:lnTo>
                  <a:lnTo>
                    <a:pt x="31" y="3071"/>
                  </a:lnTo>
                  <a:cubicBezTo>
                    <a:pt x="31" y="4036"/>
                    <a:pt x="4367" y="4776"/>
                    <a:pt x="9815" y="4776"/>
                  </a:cubicBezTo>
                  <a:cubicBezTo>
                    <a:pt x="10027" y="4776"/>
                    <a:pt x="10241" y="4775"/>
                    <a:pt x="10457" y="4773"/>
                  </a:cubicBezTo>
                  <a:cubicBezTo>
                    <a:pt x="16202" y="4712"/>
                    <a:pt x="20852" y="3861"/>
                    <a:pt x="20852" y="2858"/>
                  </a:cubicBezTo>
                  <a:lnTo>
                    <a:pt x="2082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7"/>
            <p:cNvSpPr/>
            <p:nvPr/>
          </p:nvSpPr>
          <p:spPr>
            <a:xfrm>
              <a:off x="3130320" y="2867082"/>
              <a:ext cx="664794" cy="114609"/>
            </a:xfrm>
            <a:custGeom>
              <a:rect b="b" l="l" r="r" t="t"/>
              <a:pathLst>
                <a:path extrusionOk="0" h="3595" w="20853">
                  <a:moveTo>
                    <a:pt x="11038" y="1"/>
                  </a:moveTo>
                  <a:cubicBezTo>
                    <a:pt x="10826" y="1"/>
                    <a:pt x="10612" y="2"/>
                    <a:pt x="10396" y="4"/>
                  </a:cubicBezTo>
                  <a:cubicBezTo>
                    <a:pt x="4651" y="35"/>
                    <a:pt x="1" y="886"/>
                    <a:pt x="1" y="1889"/>
                  </a:cubicBezTo>
                  <a:cubicBezTo>
                    <a:pt x="1" y="2854"/>
                    <a:pt x="4337" y="3594"/>
                    <a:pt x="9784" y="3594"/>
                  </a:cubicBezTo>
                  <a:cubicBezTo>
                    <a:pt x="9997" y="3594"/>
                    <a:pt x="10211" y="3593"/>
                    <a:pt x="10426" y="3591"/>
                  </a:cubicBezTo>
                  <a:cubicBezTo>
                    <a:pt x="16202" y="3530"/>
                    <a:pt x="20852" y="2679"/>
                    <a:pt x="20822" y="1706"/>
                  </a:cubicBezTo>
                  <a:cubicBezTo>
                    <a:pt x="20822" y="741"/>
                    <a:pt x="16486" y="1"/>
                    <a:pt x="11038"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7"/>
            <p:cNvSpPr/>
            <p:nvPr/>
          </p:nvSpPr>
          <p:spPr>
            <a:xfrm>
              <a:off x="3198162" y="2891375"/>
              <a:ext cx="528156" cy="53431"/>
            </a:xfrm>
            <a:custGeom>
              <a:rect b="b" l="l" r="r" t="t"/>
              <a:pathLst>
                <a:path extrusionOk="0" h="1676" w="16567">
                  <a:moveTo>
                    <a:pt x="8845" y="0"/>
                  </a:moveTo>
                  <a:cubicBezTo>
                    <a:pt x="8654" y="0"/>
                    <a:pt x="8462" y="1"/>
                    <a:pt x="8268" y="2"/>
                  </a:cubicBezTo>
                  <a:cubicBezTo>
                    <a:pt x="3709" y="63"/>
                    <a:pt x="0" y="458"/>
                    <a:pt x="0" y="914"/>
                  </a:cubicBezTo>
                  <a:cubicBezTo>
                    <a:pt x="0" y="1351"/>
                    <a:pt x="3430" y="1676"/>
                    <a:pt x="7725" y="1676"/>
                  </a:cubicBezTo>
                  <a:cubicBezTo>
                    <a:pt x="7915" y="1676"/>
                    <a:pt x="8106" y="1675"/>
                    <a:pt x="8298" y="1674"/>
                  </a:cubicBezTo>
                  <a:cubicBezTo>
                    <a:pt x="12858" y="1643"/>
                    <a:pt x="16566" y="1218"/>
                    <a:pt x="16566" y="762"/>
                  </a:cubicBezTo>
                  <a:cubicBezTo>
                    <a:pt x="16566" y="325"/>
                    <a:pt x="13165" y="0"/>
                    <a:pt x="8845" y="0"/>
                  </a:cubicBezTo>
                  <a:close/>
                </a:path>
              </a:pathLst>
            </a:custGeom>
            <a:solidFill>
              <a:srgbClr val="FD9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7"/>
            <p:cNvSpPr/>
            <p:nvPr/>
          </p:nvSpPr>
          <p:spPr>
            <a:xfrm>
              <a:off x="3198162" y="2891216"/>
              <a:ext cx="528156" cy="37076"/>
            </a:xfrm>
            <a:custGeom>
              <a:rect b="b" l="l" r="r" t="t"/>
              <a:pathLst>
                <a:path extrusionOk="0" h="1163" w="16567">
                  <a:moveTo>
                    <a:pt x="9265" y="0"/>
                  </a:moveTo>
                  <a:cubicBezTo>
                    <a:pt x="8938" y="0"/>
                    <a:pt x="8606" y="3"/>
                    <a:pt x="8268" y="7"/>
                  </a:cubicBezTo>
                  <a:cubicBezTo>
                    <a:pt x="3709" y="38"/>
                    <a:pt x="0" y="463"/>
                    <a:pt x="0" y="919"/>
                  </a:cubicBezTo>
                  <a:cubicBezTo>
                    <a:pt x="0" y="1010"/>
                    <a:pt x="122" y="1071"/>
                    <a:pt x="365" y="1162"/>
                  </a:cubicBezTo>
                  <a:cubicBezTo>
                    <a:pt x="1399" y="797"/>
                    <a:pt x="4529" y="524"/>
                    <a:pt x="8268" y="493"/>
                  </a:cubicBezTo>
                  <a:cubicBezTo>
                    <a:pt x="8505" y="492"/>
                    <a:pt x="8741" y="491"/>
                    <a:pt x="8973" y="491"/>
                  </a:cubicBezTo>
                  <a:cubicBezTo>
                    <a:pt x="12400" y="491"/>
                    <a:pt x="15234" y="697"/>
                    <a:pt x="16201" y="1010"/>
                  </a:cubicBezTo>
                  <a:cubicBezTo>
                    <a:pt x="16444" y="919"/>
                    <a:pt x="16566" y="858"/>
                    <a:pt x="16566" y="767"/>
                  </a:cubicBezTo>
                  <a:cubicBezTo>
                    <a:pt x="16566" y="345"/>
                    <a:pt x="13383" y="0"/>
                    <a:pt x="9265"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7"/>
            <p:cNvSpPr/>
            <p:nvPr/>
          </p:nvSpPr>
          <p:spPr>
            <a:xfrm>
              <a:off x="3130320" y="2811003"/>
              <a:ext cx="664794" cy="152259"/>
            </a:xfrm>
            <a:custGeom>
              <a:rect b="b" l="l" r="r" t="t"/>
              <a:pathLst>
                <a:path extrusionOk="0" h="4776" w="20853">
                  <a:moveTo>
                    <a:pt x="20822" y="0"/>
                  </a:moveTo>
                  <a:lnTo>
                    <a:pt x="1" y="183"/>
                  </a:lnTo>
                  <a:lnTo>
                    <a:pt x="31" y="3070"/>
                  </a:lnTo>
                  <a:cubicBezTo>
                    <a:pt x="31" y="4008"/>
                    <a:pt x="4379" y="4776"/>
                    <a:pt x="9837" y="4776"/>
                  </a:cubicBezTo>
                  <a:cubicBezTo>
                    <a:pt x="10042" y="4776"/>
                    <a:pt x="10249" y="4775"/>
                    <a:pt x="10457" y="4772"/>
                  </a:cubicBezTo>
                  <a:cubicBezTo>
                    <a:pt x="16202" y="4712"/>
                    <a:pt x="20852" y="3861"/>
                    <a:pt x="20852" y="2857"/>
                  </a:cubicBezTo>
                  <a:lnTo>
                    <a:pt x="208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7"/>
            <p:cNvSpPr/>
            <p:nvPr/>
          </p:nvSpPr>
          <p:spPr>
            <a:xfrm>
              <a:off x="3130320" y="2754765"/>
              <a:ext cx="664794" cy="115469"/>
            </a:xfrm>
            <a:custGeom>
              <a:rect b="b" l="l" r="r" t="t"/>
              <a:pathLst>
                <a:path extrusionOk="0" h="3622" w="20853">
                  <a:moveTo>
                    <a:pt x="10729" y="0"/>
                  </a:moveTo>
                  <a:cubicBezTo>
                    <a:pt x="10618" y="0"/>
                    <a:pt x="10507" y="1"/>
                    <a:pt x="10396" y="1"/>
                  </a:cubicBezTo>
                  <a:cubicBezTo>
                    <a:pt x="4651" y="62"/>
                    <a:pt x="1" y="913"/>
                    <a:pt x="1" y="1916"/>
                  </a:cubicBezTo>
                  <a:cubicBezTo>
                    <a:pt x="1" y="2882"/>
                    <a:pt x="4337" y="3622"/>
                    <a:pt x="9784" y="3622"/>
                  </a:cubicBezTo>
                  <a:cubicBezTo>
                    <a:pt x="9997" y="3622"/>
                    <a:pt x="10211" y="3621"/>
                    <a:pt x="10426" y="3618"/>
                  </a:cubicBezTo>
                  <a:cubicBezTo>
                    <a:pt x="16202" y="3558"/>
                    <a:pt x="20852" y="2707"/>
                    <a:pt x="20822" y="1703"/>
                  </a:cubicBezTo>
                  <a:cubicBezTo>
                    <a:pt x="20822" y="750"/>
                    <a:pt x="16320" y="0"/>
                    <a:pt x="10729"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7"/>
            <p:cNvSpPr/>
            <p:nvPr/>
          </p:nvSpPr>
          <p:spPr>
            <a:xfrm>
              <a:off x="3198162" y="2779919"/>
              <a:ext cx="528156" cy="53463"/>
            </a:xfrm>
            <a:custGeom>
              <a:rect b="b" l="l" r="r" t="t"/>
              <a:pathLst>
                <a:path extrusionOk="0" h="1677" w="16567">
                  <a:moveTo>
                    <a:pt x="8845" y="1"/>
                  </a:moveTo>
                  <a:cubicBezTo>
                    <a:pt x="8654" y="1"/>
                    <a:pt x="8462" y="1"/>
                    <a:pt x="8268" y="3"/>
                  </a:cubicBezTo>
                  <a:cubicBezTo>
                    <a:pt x="3709" y="33"/>
                    <a:pt x="0" y="459"/>
                    <a:pt x="0" y="914"/>
                  </a:cubicBezTo>
                  <a:cubicBezTo>
                    <a:pt x="0" y="1351"/>
                    <a:pt x="3430" y="1676"/>
                    <a:pt x="7725" y="1676"/>
                  </a:cubicBezTo>
                  <a:cubicBezTo>
                    <a:pt x="7915" y="1676"/>
                    <a:pt x="8106" y="1676"/>
                    <a:pt x="8298" y="1674"/>
                  </a:cubicBezTo>
                  <a:cubicBezTo>
                    <a:pt x="12858" y="1614"/>
                    <a:pt x="16566" y="1218"/>
                    <a:pt x="16566" y="763"/>
                  </a:cubicBezTo>
                  <a:cubicBezTo>
                    <a:pt x="16566" y="326"/>
                    <a:pt x="13165" y="1"/>
                    <a:pt x="8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7"/>
            <p:cNvSpPr/>
            <p:nvPr/>
          </p:nvSpPr>
          <p:spPr>
            <a:xfrm>
              <a:off x="3198162" y="2779760"/>
              <a:ext cx="528156" cy="37076"/>
            </a:xfrm>
            <a:custGeom>
              <a:rect b="b" l="l" r="r" t="t"/>
              <a:pathLst>
                <a:path extrusionOk="0" h="1163" w="16567">
                  <a:moveTo>
                    <a:pt x="9336" y="0"/>
                  </a:moveTo>
                  <a:cubicBezTo>
                    <a:pt x="8986" y="0"/>
                    <a:pt x="8630" y="3"/>
                    <a:pt x="8268" y="8"/>
                  </a:cubicBezTo>
                  <a:cubicBezTo>
                    <a:pt x="3709" y="38"/>
                    <a:pt x="0" y="464"/>
                    <a:pt x="0" y="919"/>
                  </a:cubicBezTo>
                  <a:cubicBezTo>
                    <a:pt x="0" y="1011"/>
                    <a:pt x="122" y="1071"/>
                    <a:pt x="365" y="1163"/>
                  </a:cubicBezTo>
                  <a:cubicBezTo>
                    <a:pt x="1399" y="798"/>
                    <a:pt x="4529" y="524"/>
                    <a:pt x="8268" y="494"/>
                  </a:cubicBezTo>
                  <a:cubicBezTo>
                    <a:pt x="8505" y="492"/>
                    <a:pt x="8741" y="491"/>
                    <a:pt x="8973" y="491"/>
                  </a:cubicBezTo>
                  <a:cubicBezTo>
                    <a:pt x="12400" y="491"/>
                    <a:pt x="15234" y="698"/>
                    <a:pt x="16201" y="1011"/>
                  </a:cubicBezTo>
                  <a:cubicBezTo>
                    <a:pt x="16444" y="919"/>
                    <a:pt x="16566" y="828"/>
                    <a:pt x="16566" y="768"/>
                  </a:cubicBezTo>
                  <a:cubicBezTo>
                    <a:pt x="16566" y="320"/>
                    <a:pt x="13419" y="0"/>
                    <a:pt x="9336"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7"/>
            <p:cNvSpPr/>
            <p:nvPr/>
          </p:nvSpPr>
          <p:spPr>
            <a:xfrm>
              <a:off x="2832839" y="3793607"/>
              <a:ext cx="666706" cy="156053"/>
            </a:xfrm>
            <a:custGeom>
              <a:rect b="b" l="l" r="r" t="t"/>
              <a:pathLst>
                <a:path extrusionOk="0" h="4895" w="20913">
                  <a:moveTo>
                    <a:pt x="0" y="0"/>
                  </a:moveTo>
                  <a:lnTo>
                    <a:pt x="0" y="3010"/>
                  </a:lnTo>
                  <a:cubicBezTo>
                    <a:pt x="0" y="4043"/>
                    <a:pt x="4681" y="4894"/>
                    <a:pt x="10456" y="4894"/>
                  </a:cubicBezTo>
                  <a:cubicBezTo>
                    <a:pt x="16232" y="4894"/>
                    <a:pt x="20912" y="4043"/>
                    <a:pt x="20912" y="3010"/>
                  </a:cubicBezTo>
                  <a:lnTo>
                    <a:pt x="20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7"/>
            <p:cNvSpPr/>
            <p:nvPr/>
          </p:nvSpPr>
          <p:spPr>
            <a:xfrm>
              <a:off x="3476260" y="3753883"/>
              <a:ext cx="15557" cy="219016"/>
            </a:xfrm>
            <a:custGeom>
              <a:rect b="b" l="l" r="r" t="t"/>
              <a:pathLst>
                <a:path extrusionOk="0" h="6870" w="488">
                  <a:moveTo>
                    <a:pt x="1" y="0"/>
                  </a:moveTo>
                  <a:lnTo>
                    <a:pt x="1"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7"/>
            <p:cNvSpPr/>
            <p:nvPr/>
          </p:nvSpPr>
          <p:spPr>
            <a:xfrm>
              <a:off x="3435580" y="3753883"/>
              <a:ext cx="15526" cy="219016"/>
            </a:xfrm>
            <a:custGeom>
              <a:rect b="b" l="l" r="r" t="t"/>
              <a:pathLst>
                <a:path extrusionOk="0" h="6870" w="487">
                  <a:moveTo>
                    <a:pt x="0" y="0"/>
                  </a:moveTo>
                  <a:lnTo>
                    <a:pt x="0"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7"/>
            <p:cNvSpPr/>
            <p:nvPr/>
          </p:nvSpPr>
          <p:spPr>
            <a:xfrm>
              <a:off x="3389066" y="3753883"/>
              <a:ext cx="15526" cy="219016"/>
            </a:xfrm>
            <a:custGeom>
              <a:rect b="b" l="l" r="r" t="t"/>
              <a:pathLst>
                <a:path extrusionOk="0" h="6870" w="487">
                  <a:moveTo>
                    <a:pt x="0" y="0"/>
                  </a:moveTo>
                  <a:lnTo>
                    <a:pt x="0"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7"/>
            <p:cNvSpPr/>
            <p:nvPr/>
          </p:nvSpPr>
          <p:spPr>
            <a:xfrm>
              <a:off x="3330915" y="3753883"/>
              <a:ext cx="15526" cy="219016"/>
            </a:xfrm>
            <a:custGeom>
              <a:rect b="b" l="l" r="r" t="t"/>
              <a:pathLst>
                <a:path extrusionOk="0" h="6870" w="487">
                  <a:moveTo>
                    <a:pt x="1" y="0"/>
                  </a:moveTo>
                  <a:lnTo>
                    <a:pt x="1"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7"/>
            <p:cNvSpPr/>
            <p:nvPr/>
          </p:nvSpPr>
          <p:spPr>
            <a:xfrm>
              <a:off x="3266005" y="3753883"/>
              <a:ext cx="16482" cy="219016"/>
            </a:xfrm>
            <a:custGeom>
              <a:rect b="b" l="l" r="r" t="t"/>
              <a:pathLst>
                <a:path extrusionOk="0" h="6870" w="517">
                  <a:moveTo>
                    <a:pt x="0" y="0"/>
                  </a:moveTo>
                  <a:lnTo>
                    <a:pt x="0" y="6870"/>
                  </a:lnTo>
                  <a:lnTo>
                    <a:pt x="517" y="687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7"/>
            <p:cNvSpPr/>
            <p:nvPr/>
          </p:nvSpPr>
          <p:spPr>
            <a:xfrm>
              <a:off x="3196218" y="3753883"/>
              <a:ext cx="16514" cy="219016"/>
            </a:xfrm>
            <a:custGeom>
              <a:rect b="b" l="l" r="r" t="t"/>
              <a:pathLst>
                <a:path extrusionOk="0" h="6870" w="518">
                  <a:moveTo>
                    <a:pt x="1" y="0"/>
                  </a:moveTo>
                  <a:lnTo>
                    <a:pt x="1" y="6870"/>
                  </a:lnTo>
                  <a:lnTo>
                    <a:pt x="517" y="687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7"/>
            <p:cNvSpPr/>
            <p:nvPr/>
          </p:nvSpPr>
          <p:spPr>
            <a:xfrm>
              <a:off x="2832839" y="3731599"/>
              <a:ext cx="666706" cy="120188"/>
            </a:xfrm>
            <a:custGeom>
              <a:rect b="b" l="l" r="r" t="t"/>
              <a:pathLst>
                <a:path extrusionOk="0" h="3770" w="20913">
                  <a:moveTo>
                    <a:pt x="10456" y="0"/>
                  </a:moveTo>
                  <a:cubicBezTo>
                    <a:pt x="4681" y="0"/>
                    <a:pt x="0" y="851"/>
                    <a:pt x="0" y="1885"/>
                  </a:cubicBezTo>
                  <a:cubicBezTo>
                    <a:pt x="0" y="2918"/>
                    <a:pt x="4681" y="3769"/>
                    <a:pt x="10456" y="3769"/>
                  </a:cubicBezTo>
                  <a:cubicBezTo>
                    <a:pt x="16232" y="3769"/>
                    <a:pt x="20912" y="2918"/>
                    <a:pt x="20912" y="1885"/>
                  </a:cubicBezTo>
                  <a:cubicBezTo>
                    <a:pt x="20912" y="851"/>
                    <a:pt x="16232" y="0"/>
                    <a:pt x="104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7"/>
            <p:cNvSpPr/>
            <p:nvPr/>
          </p:nvSpPr>
          <p:spPr>
            <a:xfrm>
              <a:off x="2901638" y="3757741"/>
              <a:ext cx="529112" cy="55280"/>
            </a:xfrm>
            <a:custGeom>
              <a:rect b="b" l="l" r="r" t="t"/>
              <a:pathLst>
                <a:path extrusionOk="0" h="1734" w="16597">
                  <a:moveTo>
                    <a:pt x="8298" y="1"/>
                  </a:moveTo>
                  <a:cubicBezTo>
                    <a:pt x="3709" y="1"/>
                    <a:pt x="0" y="396"/>
                    <a:pt x="0" y="852"/>
                  </a:cubicBezTo>
                  <a:cubicBezTo>
                    <a:pt x="0" y="1338"/>
                    <a:pt x="3709" y="1733"/>
                    <a:pt x="8298" y="1733"/>
                  </a:cubicBezTo>
                  <a:cubicBezTo>
                    <a:pt x="12888" y="1733"/>
                    <a:pt x="16596" y="1338"/>
                    <a:pt x="16596" y="852"/>
                  </a:cubicBezTo>
                  <a:cubicBezTo>
                    <a:pt x="16596" y="396"/>
                    <a:pt x="12888" y="1"/>
                    <a:pt x="8298" y="1"/>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7"/>
            <p:cNvSpPr/>
            <p:nvPr/>
          </p:nvSpPr>
          <p:spPr>
            <a:xfrm>
              <a:off x="2901638" y="3757741"/>
              <a:ext cx="529112" cy="35897"/>
            </a:xfrm>
            <a:custGeom>
              <a:rect b="b" l="l" r="r" t="t"/>
              <a:pathLst>
                <a:path extrusionOk="0" h="1126" w="16597">
                  <a:moveTo>
                    <a:pt x="8298" y="1"/>
                  </a:moveTo>
                  <a:cubicBezTo>
                    <a:pt x="3709" y="1"/>
                    <a:pt x="0" y="396"/>
                    <a:pt x="0" y="852"/>
                  </a:cubicBezTo>
                  <a:cubicBezTo>
                    <a:pt x="0" y="943"/>
                    <a:pt x="122" y="1034"/>
                    <a:pt x="365" y="1125"/>
                  </a:cubicBezTo>
                  <a:cubicBezTo>
                    <a:pt x="1399" y="761"/>
                    <a:pt x="4560" y="487"/>
                    <a:pt x="8298" y="487"/>
                  </a:cubicBezTo>
                  <a:cubicBezTo>
                    <a:pt x="12037" y="487"/>
                    <a:pt x="15229" y="761"/>
                    <a:pt x="16262" y="1125"/>
                  </a:cubicBezTo>
                  <a:cubicBezTo>
                    <a:pt x="16475" y="1034"/>
                    <a:pt x="16596" y="943"/>
                    <a:pt x="16596" y="852"/>
                  </a:cubicBezTo>
                  <a:cubicBezTo>
                    <a:pt x="16596" y="396"/>
                    <a:pt x="12888" y="1"/>
                    <a:pt x="8298"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7"/>
            <p:cNvSpPr/>
            <p:nvPr/>
          </p:nvSpPr>
          <p:spPr>
            <a:xfrm>
              <a:off x="2793115" y="3667613"/>
              <a:ext cx="665718" cy="156053"/>
            </a:xfrm>
            <a:custGeom>
              <a:rect b="b" l="l" r="r" t="t"/>
              <a:pathLst>
                <a:path extrusionOk="0" h="4895" w="20882">
                  <a:moveTo>
                    <a:pt x="0" y="1"/>
                  </a:moveTo>
                  <a:lnTo>
                    <a:pt x="0" y="3010"/>
                  </a:lnTo>
                  <a:cubicBezTo>
                    <a:pt x="0" y="4044"/>
                    <a:pt x="4681" y="4895"/>
                    <a:pt x="10456" y="4895"/>
                  </a:cubicBezTo>
                  <a:cubicBezTo>
                    <a:pt x="16201" y="4895"/>
                    <a:pt x="20882" y="4044"/>
                    <a:pt x="20882" y="3010"/>
                  </a:cubicBezTo>
                  <a:lnTo>
                    <a:pt x="2088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7"/>
            <p:cNvSpPr/>
            <p:nvPr/>
          </p:nvSpPr>
          <p:spPr>
            <a:xfrm>
              <a:off x="2799874" y="3627890"/>
              <a:ext cx="16514" cy="219047"/>
            </a:xfrm>
            <a:custGeom>
              <a:rect b="b" l="l" r="r" t="t"/>
              <a:pathLst>
                <a:path extrusionOk="0" h="6871" w="518">
                  <a:moveTo>
                    <a:pt x="1" y="1"/>
                  </a:moveTo>
                  <a:lnTo>
                    <a:pt x="1" y="6870"/>
                  </a:lnTo>
                  <a:lnTo>
                    <a:pt x="518" y="6870"/>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7"/>
            <p:cNvSpPr/>
            <p:nvPr/>
          </p:nvSpPr>
          <p:spPr>
            <a:xfrm>
              <a:off x="2841542" y="3627890"/>
              <a:ext cx="15557" cy="219047"/>
            </a:xfrm>
            <a:custGeom>
              <a:rect b="b" l="l" r="r" t="t"/>
              <a:pathLst>
                <a:path extrusionOk="0" h="6871" w="488">
                  <a:moveTo>
                    <a:pt x="1" y="1"/>
                  </a:moveTo>
                  <a:lnTo>
                    <a:pt x="1"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7"/>
            <p:cNvSpPr/>
            <p:nvPr/>
          </p:nvSpPr>
          <p:spPr>
            <a:xfrm>
              <a:off x="2888057" y="3627890"/>
              <a:ext cx="15557" cy="219047"/>
            </a:xfrm>
            <a:custGeom>
              <a:rect b="b" l="l" r="r" t="t"/>
              <a:pathLst>
                <a:path extrusionOk="0" h="6871" w="488">
                  <a:moveTo>
                    <a:pt x="1" y="1"/>
                  </a:moveTo>
                  <a:lnTo>
                    <a:pt x="1"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7"/>
            <p:cNvSpPr/>
            <p:nvPr/>
          </p:nvSpPr>
          <p:spPr>
            <a:xfrm>
              <a:off x="3079948" y="3627890"/>
              <a:ext cx="15526" cy="219047"/>
            </a:xfrm>
            <a:custGeom>
              <a:rect b="b" l="l" r="r" t="t"/>
              <a:pathLst>
                <a:path extrusionOk="0" h="6871" w="487">
                  <a:moveTo>
                    <a:pt x="0" y="1"/>
                  </a:moveTo>
                  <a:lnTo>
                    <a:pt x="0" y="6870"/>
                  </a:lnTo>
                  <a:lnTo>
                    <a:pt x="486" y="6870"/>
                  </a:lnTo>
                  <a:lnTo>
                    <a:pt x="486"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7"/>
            <p:cNvSpPr/>
            <p:nvPr/>
          </p:nvSpPr>
          <p:spPr>
            <a:xfrm>
              <a:off x="3436536" y="3627890"/>
              <a:ext cx="15557" cy="219047"/>
            </a:xfrm>
            <a:custGeom>
              <a:rect b="b" l="l" r="r" t="t"/>
              <a:pathLst>
                <a:path extrusionOk="0" h="6871" w="488">
                  <a:moveTo>
                    <a:pt x="1" y="1"/>
                  </a:moveTo>
                  <a:lnTo>
                    <a:pt x="1"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7"/>
            <p:cNvSpPr/>
            <p:nvPr/>
          </p:nvSpPr>
          <p:spPr>
            <a:xfrm>
              <a:off x="3394868" y="3627890"/>
              <a:ext cx="16514" cy="219047"/>
            </a:xfrm>
            <a:custGeom>
              <a:rect b="b" l="l" r="r" t="t"/>
              <a:pathLst>
                <a:path extrusionOk="0" h="6871" w="518">
                  <a:moveTo>
                    <a:pt x="1" y="1"/>
                  </a:moveTo>
                  <a:lnTo>
                    <a:pt x="1" y="6870"/>
                  </a:lnTo>
                  <a:lnTo>
                    <a:pt x="517" y="6870"/>
                  </a:lnTo>
                  <a:lnTo>
                    <a:pt x="51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7"/>
            <p:cNvSpPr/>
            <p:nvPr/>
          </p:nvSpPr>
          <p:spPr>
            <a:xfrm>
              <a:off x="3348354" y="3627890"/>
              <a:ext cx="15557" cy="219047"/>
            </a:xfrm>
            <a:custGeom>
              <a:rect b="b" l="l" r="r" t="t"/>
              <a:pathLst>
                <a:path extrusionOk="0" h="6871" w="488">
                  <a:moveTo>
                    <a:pt x="1" y="1"/>
                  </a:moveTo>
                  <a:lnTo>
                    <a:pt x="1"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7"/>
            <p:cNvSpPr/>
            <p:nvPr/>
          </p:nvSpPr>
          <p:spPr>
            <a:xfrm>
              <a:off x="3290235" y="3627890"/>
              <a:ext cx="15526" cy="219047"/>
            </a:xfrm>
            <a:custGeom>
              <a:rect b="b" l="l" r="r" t="t"/>
              <a:pathLst>
                <a:path extrusionOk="0" h="6871" w="487">
                  <a:moveTo>
                    <a:pt x="0" y="1"/>
                  </a:moveTo>
                  <a:lnTo>
                    <a:pt x="0" y="6870"/>
                  </a:lnTo>
                  <a:lnTo>
                    <a:pt x="486" y="6870"/>
                  </a:lnTo>
                  <a:lnTo>
                    <a:pt x="486"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7"/>
            <p:cNvSpPr/>
            <p:nvPr/>
          </p:nvSpPr>
          <p:spPr>
            <a:xfrm>
              <a:off x="3226250" y="3627890"/>
              <a:ext cx="15557" cy="219047"/>
            </a:xfrm>
            <a:custGeom>
              <a:rect b="b" l="l" r="r" t="t"/>
              <a:pathLst>
                <a:path extrusionOk="0" h="6871" w="488">
                  <a:moveTo>
                    <a:pt x="1" y="1"/>
                  </a:moveTo>
                  <a:lnTo>
                    <a:pt x="1"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7"/>
            <p:cNvSpPr/>
            <p:nvPr/>
          </p:nvSpPr>
          <p:spPr>
            <a:xfrm>
              <a:off x="3156494" y="3627890"/>
              <a:ext cx="15526" cy="219047"/>
            </a:xfrm>
            <a:custGeom>
              <a:rect b="b" l="l" r="r" t="t"/>
              <a:pathLst>
                <a:path extrusionOk="0" h="6871" w="487">
                  <a:moveTo>
                    <a:pt x="0" y="1"/>
                  </a:moveTo>
                  <a:lnTo>
                    <a:pt x="0"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7"/>
            <p:cNvSpPr/>
            <p:nvPr/>
          </p:nvSpPr>
          <p:spPr>
            <a:xfrm>
              <a:off x="2793115" y="3605605"/>
              <a:ext cx="665718" cy="120188"/>
            </a:xfrm>
            <a:custGeom>
              <a:rect b="b" l="l" r="r" t="t"/>
              <a:pathLst>
                <a:path extrusionOk="0" h="3770" w="20882">
                  <a:moveTo>
                    <a:pt x="10456" y="1"/>
                  </a:moveTo>
                  <a:cubicBezTo>
                    <a:pt x="4681" y="1"/>
                    <a:pt x="0" y="852"/>
                    <a:pt x="0" y="1885"/>
                  </a:cubicBezTo>
                  <a:cubicBezTo>
                    <a:pt x="0" y="2919"/>
                    <a:pt x="4681" y="3770"/>
                    <a:pt x="10456" y="3770"/>
                  </a:cubicBezTo>
                  <a:cubicBezTo>
                    <a:pt x="16201" y="3770"/>
                    <a:pt x="20882" y="2919"/>
                    <a:pt x="20882" y="1885"/>
                  </a:cubicBezTo>
                  <a:cubicBezTo>
                    <a:pt x="20882" y="852"/>
                    <a:pt x="16201" y="1"/>
                    <a:pt x="1045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7"/>
            <p:cNvSpPr/>
            <p:nvPr/>
          </p:nvSpPr>
          <p:spPr>
            <a:xfrm>
              <a:off x="2860926" y="3631779"/>
              <a:ext cx="530101" cy="55248"/>
            </a:xfrm>
            <a:custGeom>
              <a:rect b="b" l="l" r="r" t="t"/>
              <a:pathLst>
                <a:path extrusionOk="0" h="1733" w="16628">
                  <a:moveTo>
                    <a:pt x="8329" y="0"/>
                  </a:moveTo>
                  <a:cubicBezTo>
                    <a:pt x="3739" y="0"/>
                    <a:pt x="1" y="395"/>
                    <a:pt x="1" y="882"/>
                  </a:cubicBezTo>
                  <a:cubicBezTo>
                    <a:pt x="1" y="1338"/>
                    <a:pt x="3739" y="1733"/>
                    <a:pt x="8329" y="1733"/>
                  </a:cubicBezTo>
                  <a:cubicBezTo>
                    <a:pt x="12919" y="1733"/>
                    <a:pt x="16627" y="1338"/>
                    <a:pt x="16627" y="882"/>
                  </a:cubicBezTo>
                  <a:cubicBezTo>
                    <a:pt x="16627" y="395"/>
                    <a:pt x="12919" y="0"/>
                    <a:pt x="8329"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7"/>
            <p:cNvSpPr/>
            <p:nvPr/>
          </p:nvSpPr>
          <p:spPr>
            <a:xfrm>
              <a:off x="2860926" y="3631779"/>
              <a:ext cx="530101" cy="35865"/>
            </a:xfrm>
            <a:custGeom>
              <a:rect b="b" l="l" r="r" t="t"/>
              <a:pathLst>
                <a:path extrusionOk="0" h="1125" w="16628">
                  <a:moveTo>
                    <a:pt x="8329" y="0"/>
                  </a:moveTo>
                  <a:cubicBezTo>
                    <a:pt x="3739" y="0"/>
                    <a:pt x="1" y="395"/>
                    <a:pt x="1" y="882"/>
                  </a:cubicBezTo>
                  <a:cubicBezTo>
                    <a:pt x="1" y="943"/>
                    <a:pt x="122" y="1034"/>
                    <a:pt x="365" y="1125"/>
                  </a:cubicBezTo>
                  <a:cubicBezTo>
                    <a:pt x="1399" y="760"/>
                    <a:pt x="4560" y="487"/>
                    <a:pt x="8329" y="487"/>
                  </a:cubicBezTo>
                  <a:cubicBezTo>
                    <a:pt x="12068" y="487"/>
                    <a:pt x="15229" y="760"/>
                    <a:pt x="16262" y="1125"/>
                  </a:cubicBezTo>
                  <a:cubicBezTo>
                    <a:pt x="16506" y="1034"/>
                    <a:pt x="16627" y="943"/>
                    <a:pt x="16627" y="882"/>
                  </a:cubicBezTo>
                  <a:cubicBezTo>
                    <a:pt x="16627" y="395"/>
                    <a:pt x="12919" y="0"/>
                    <a:pt x="8329"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7"/>
            <p:cNvSpPr/>
            <p:nvPr/>
          </p:nvSpPr>
          <p:spPr>
            <a:xfrm>
              <a:off x="2827993" y="3558134"/>
              <a:ext cx="666706" cy="156021"/>
            </a:xfrm>
            <a:custGeom>
              <a:rect b="b" l="l" r="r" t="t"/>
              <a:pathLst>
                <a:path extrusionOk="0" h="4894" w="20913">
                  <a:moveTo>
                    <a:pt x="0" y="0"/>
                  </a:moveTo>
                  <a:lnTo>
                    <a:pt x="0" y="3009"/>
                  </a:lnTo>
                  <a:cubicBezTo>
                    <a:pt x="0" y="4073"/>
                    <a:pt x="4681" y="4894"/>
                    <a:pt x="10456" y="4894"/>
                  </a:cubicBezTo>
                  <a:cubicBezTo>
                    <a:pt x="16232" y="4894"/>
                    <a:pt x="20913" y="4073"/>
                    <a:pt x="20913" y="3009"/>
                  </a:cubicBezTo>
                  <a:lnTo>
                    <a:pt x="2091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7"/>
            <p:cNvSpPr/>
            <p:nvPr/>
          </p:nvSpPr>
          <p:spPr>
            <a:xfrm>
              <a:off x="2835740" y="3518410"/>
              <a:ext cx="15526" cy="219972"/>
            </a:xfrm>
            <a:custGeom>
              <a:rect b="b" l="l" r="r" t="t"/>
              <a:pathLst>
                <a:path extrusionOk="0" h="6900" w="487">
                  <a:moveTo>
                    <a:pt x="0" y="0"/>
                  </a:moveTo>
                  <a:lnTo>
                    <a:pt x="0"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7"/>
            <p:cNvSpPr/>
            <p:nvPr/>
          </p:nvSpPr>
          <p:spPr>
            <a:xfrm>
              <a:off x="2876452" y="3518410"/>
              <a:ext cx="15526" cy="219972"/>
            </a:xfrm>
            <a:custGeom>
              <a:rect b="b" l="l" r="r" t="t"/>
              <a:pathLst>
                <a:path extrusionOk="0" h="6900" w="487">
                  <a:moveTo>
                    <a:pt x="0" y="0"/>
                  </a:moveTo>
                  <a:lnTo>
                    <a:pt x="0" y="6900"/>
                  </a:lnTo>
                  <a:lnTo>
                    <a:pt x="486" y="6900"/>
                  </a:lnTo>
                  <a:lnTo>
                    <a:pt x="486"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7"/>
            <p:cNvSpPr/>
            <p:nvPr/>
          </p:nvSpPr>
          <p:spPr>
            <a:xfrm>
              <a:off x="2922966" y="3518410"/>
              <a:ext cx="16482" cy="219972"/>
            </a:xfrm>
            <a:custGeom>
              <a:rect b="b" l="l" r="r" t="t"/>
              <a:pathLst>
                <a:path extrusionOk="0" h="6900" w="517">
                  <a:moveTo>
                    <a:pt x="0" y="0"/>
                  </a:moveTo>
                  <a:lnTo>
                    <a:pt x="0" y="6900"/>
                  </a:lnTo>
                  <a:lnTo>
                    <a:pt x="517" y="690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7"/>
            <p:cNvSpPr/>
            <p:nvPr/>
          </p:nvSpPr>
          <p:spPr>
            <a:xfrm>
              <a:off x="3114826" y="3518410"/>
              <a:ext cx="16514" cy="219972"/>
            </a:xfrm>
            <a:custGeom>
              <a:rect b="b" l="l" r="r" t="t"/>
              <a:pathLst>
                <a:path extrusionOk="0" h="6900" w="518">
                  <a:moveTo>
                    <a:pt x="0" y="0"/>
                  </a:moveTo>
                  <a:lnTo>
                    <a:pt x="0" y="6900"/>
                  </a:lnTo>
                  <a:lnTo>
                    <a:pt x="517" y="690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7"/>
            <p:cNvSpPr/>
            <p:nvPr/>
          </p:nvSpPr>
          <p:spPr>
            <a:xfrm>
              <a:off x="3471446" y="3518410"/>
              <a:ext cx="15526" cy="219972"/>
            </a:xfrm>
            <a:custGeom>
              <a:rect b="b" l="l" r="r" t="t"/>
              <a:pathLst>
                <a:path extrusionOk="0" h="6900" w="487">
                  <a:moveTo>
                    <a:pt x="0" y="0"/>
                  </a:moveTo>
                  <a:lnTo>
                    <a:pt x="0" y="6900"/>
                  </a:lnTo>
                  <a:lnTo>
                    <a:pt x="486" y="6900"/>
                  </a:lnTo>
                  <a:lnTo>
                    <a:pt x="486"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7"/>
            <p:cNvSpPr/>
            <p:nvPr/>
          </p:nvSpPr>
          <p:spPr>
            <a:xfrm>
              <a:off x="3430734" y="3518410"/>
              <a:ext cx="15526" cy="219972"/>
            </a:xfrm>
            <a:custGeom>
              <a:rect b="b" l="l" r="r" t="t"/>
              <a:pathLst>
                <a:path extrusionOk="0" h="6900" w="487">
                  <a:moveTo>
                    <a:pt x="0" y="0"/>
                  </a:moveTo>
                  <a:lnTo>
                    <a:pt x="0"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7"/>
            <p:cNvSpPr/>
            <p:nvPr/>
          </p:nvSpPr>
          <p:spPr>
            <a:xfrm>
              <a:off x="3384220" y="3518410"/>
              <a:ext cx="15526" cy="219972"/>
            </a:xfrm>
            <a:custGeom>
              <a:rect b="b" l="l" r="r" t="t"/>
              <a:pathLst>
                <a:path extrusionOk="0" h="6900" w="487">
                  <a:moveTo>
                    <a:pt x="0" y="0"/>
                  </a:moveTo>
                  <a:lnTo>
                    <a:pt x="0"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7"/>
            <p:cNvSpPr/>
            <p:nvPr/>
          </p:nvSpPr>
          <p:spPr>
            <a:xfrm>
              <a:off x="3326069" y="3518410"/>
              <a:ext cx="15526" cy="219972"/>
            </a:xfrm>
            <a:custGeom>
              <a:rect b="b" l="l" r="r" t="t"/>
              <a:pathLst>
                <a:path extrusionOk="0" h="6900" w="487">
                  <a:moveTo>
                    <a:pt x="1" y="0"/>
                  </a:moveTo>
                  <a:lnTo>
                    <a:pt x="1"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7"/>
            <p:cNvSpPr/>
            <p:nvPr/>
          </p:nvSpPr>
          <p:spPr>
            <a:xfrm>
              <a:off x="3261159" y="3518410"/>
              <a:ext cx="16482" cy="219972"/>
            </a:xfrm>
            <a:custGeom>
              <a:rect b="b" l="l" r="r" t="t"/>
              <a:pathLst>
                <a:path extrusionOk="0" h="6900" w="517">
                  <a:moveTo>
                    <a:pt x="0" y="0"/>
                  </a:moveTo>
                  <a:lnTo>
                    <a:pt x="0" y="6900"/>
                  </a:lnTo>
                  <a:lnTo>
                    <a:pt x="517" y="690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7"/>
            <p:cNvSpPr/>
            <p:nvPr/>
          </p:nvSpPr>
          <p:spPr>
            <a:xfrm>
              <a:off x="3191372" y="3518410"/>
              <a:ext cx="16514" cy="219972"/>
            </a:xfrm>
            <a:custGeom>
              <a:rect b="b" l="l" r="r" t="t"/>
              <a:pathLst>
                <a:path extrusionOk="0" h="6900" w="518">
                  <a:moveTo>
                    <a:pt x="1" y="0"/>
                  </a:moveTo>
                  <a:lnTo>
                    <a:pt x="1" y="6900"/>
                  </a:lnTo>
                  <a:lnTo>
                    <a:pt x="517" y="690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7"/>
            <p:cNvSpPr/>
            <p:nvPr/>
          </p:nvSpPr>
          <p:spPr>
            <a:xfrm>
              <a:off x="2827993" y="3497082"/>
              <a:ext cx="666706" cy="120188"/>
            </a:xfrm>
            <a:custGeom>
              <a:rect b="b" l="l" r="r" t="t"/>
              <a:pathLst>
                <a:path extrusionOk="0" h="3770" w="20913">
                  <a:moveTo>
                    <a:pt x="10456" y="0"/>
                  </a:moveTo>
                  <a:cubicBezTo>
                    <a:pt x="4681" y="0"/>
                    <a:pt x="0" y="821"/>
                    <a:pt x="0" y="1885"/>
                  </a:cubicBezTo>
                  <a:cubicBezTo>
                    <a:pt x="0" y="2918"/>
                    <a:pt x="4681" y="3769"/>
                    <a:pt x="10456" y="3769"/>
                  </a:cubicBezTo>
                  <a:cubicBezTo>
                    <a:pt x="16232" y="3769"/>
                    <a:pt x="20913" y="2918"/>
                    <a:pt x="20913" y="1885"/>
                  </a:cubicBezTo>
                  <a:cubicBezTo>
                    <a:pt x="20913" y="821"/>
                    <a:pt x="16232" y="0"/>
                    <a:pt x="104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7"/>
            <p:cNvSpPr/>
            <p:nvPr/>
          </p:nvSpPr>
          <p:spPr>
            <a:xfrm>
              <a:off x="2896792" y="3522268"/>
              <a:ext cx="529112" cy="56236"/>
            </a:xfrm>
            <a:custGeom>
              <a:rect b="b" l="l" r="r" t="t"/>
              <a:pathLst>
                <a:path extrusionOk="0" h="1764" w="16597">
                  <a:moveTo>
                    <a:pt x="8298" y="1"/>
                  </a:moveTo>
                  <a:cubicBezTo>
                    <a:pt x="3709" y="1"/>
                    <a:pt x="0" y="396"/>
                    <a:pt x="0" y="882"/>
                  </a:cubicBezTo>
                  <a:cubicBezTo>
                    <a:pt x="0" y="1368"/>
                    <a:pt x="3709" y="1764"/>
                    <a:pt x="8298" y="1764"/>
                  </a:cubicBezTo>
                  <a:cubicBezTo>
                    <a:pt x="12888" y="1764"/>
                    <a:pt x="16596" y="1368"/>
                    <a:pt x="16596" y="882"/>
                  </a:cubicBezTo>
                  <a:cubicBezTo>
                    <a:pt x="16596" y="396"/>
                    <a:pt x="12888" y="1"/>
                    <a:pt x="8298" y="1"/>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7"/>
            <p:cNvSpPr/>
            <p:nvPr/>
          </p:nvSpPr>
          <p:spPr>
            <a:xfrm>
              <a:off x="2896792" y="3522268"/>
              <a:ext cx="529112" cy="35897"/>
            </a:xfrm>
            <a:custGeom>
              <a:rect b="b" l="l" r="r" t="t"/>
              <a:pathLst>
                <a:path extrusionOk="0" h="1126" w="16597">
                  <a:moveTo>
                    <a:pt x="8298" y="1"/>
                  </a:moveTo>
                  <a:cubicBezTo>
                    <a:pt x="3709" y="1"/>
                    <a:pt x="0" y="396"/>
                    <a:pt x="0" y="882"/>
                  </a:cubicBezTo>
                  <a:cubicBezTo>
                    <a:pt x="0" y="973"/>
                    <a:pt x="122" y="1064"/>
                    <a:pt x="365" y="1125"/>
                  </a:cubicBezTo>
                  <a:cubicBezTo>
                    <a:pt x="1399" y="791"/>
                    <a:pt x="4560" y="517"/>
                    <a:pt x="8298" y="517"/>
                  </a:cubicBezTo>
                  <a:cubicBezTo>
                    <a:pt x="12037" y="517"/>
                    <a:pt x="15229" y="791"/>
                    <a:pt x="16262" y="1125"/>
                  </a:cubicBezTo>
                  <a:cubicBezTo>
                    <a:pt x="16475" y="1064"/>
                    <a:pt x="16596" y="973"/>
                    <a:pt x="16596" y="882"/>
                  </a:cubicBezTo>
                  <a:cubicBezTo>
                    <a:pt x="16596" y="396"/>
                    <a:pt x="12888" y="1"/>
                    <a:pt x="8298"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7"/>
            <p:cNvSpPr/>
            <p:nvPr/>
          </p:nvSpPr>
          <p:spPr>
            <a:xfrm>
              <a:off x="2778577" y="3440876"/>
              <a:ext cx="665718" cy="155064"/>
            </a:xfrm>
            <a:custGeom>
              <a:rect b="b" l="l" r="r" t="t"/>
              <a:pathLst>
                <a:path extrusionOk="0" h="4864" w="20882">
                  <a:moveTo>
                    <a:pt x="0" y="0"/>
                  </a:moveTo>
                  <a:lnTo>
                    <a:pt x="0" y="2979"/>
                  </a:lnTo>
                  <a:cubicBezTo>
                    <a:pt x="0" y="4043"/>
                    <a:pt x="4681" y="4864"/>
                    <a:pt x="10456" y="4864"/>
                  </a:cubicBezTo>
                  <a:cubicBezTo>
                    <a:pt x="16201" y="4864"/>
                    <a:pt x="20882" y="4043"/>
                    <a:pt x="20882" y="2979"/>
                  </a:cubicBezTo>
                  <a:lnTo>
                    <a:pt x="20882"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7"/>
            <p:cNvSpPr/>
            <p:nvPr/>
          </p:nvSpPr>
          <p:spPr>
            <a:xfrm>
              <a:off x="2785336" y="3400164"/>
              <a:ext cx="16514" cy="220004"/>
            </a:xfrm>
            <a:custGeom>
              <a:rect b="b" l="l" r="r" t="t"/>
              <a:pathLst>
                <a:path extrusionOk="0" h="6901" w="518">
                  <a:moveTo>
                    <a:pt x="1" y="1"/>
                  </a:moveTo>
                  <a:lnTo>
                    <a:pt x="1" y="6901"/>
                  </a:lnTo>
                  <a:lnTo>
                    <a:pt x="518" y="6901"/>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7"/>
            <p:cNvSpPr/>
            <p:nvPr/>
          </p:nvSpPr>
          <p:spPr>
            <a:xfrm>
              <a:off x="2827005" y="3400164"/>
              <a:ext cx="15557" cy="220004"/>
            </a:xfrm>
            <a:custGeom>
              <a:rect b="b" l="l" r="r" t="t"/>
              <a:pathLst>
                <a:path extrusionOk="0" h="6901" w="488">
                  <a:moveTo>
                    <a:pt x="1" y="1"/>
                  </a:moveTo>
                  <a:lnTo>
                    <a:pt x="1"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7"/>
            <p:cNvSpPr/>
            <p:nvPr/>
          </p:nvSpPr>
          <p:spPr>
            <a:xfrm>
              <a:off x="2873519" y="3400164"/>
              <a:ext cx="15557" cy="220004"/>
            </a:xfrm>
            <a:custGeom>
              <a:rect b="b" l="l" r="r" t="t"/>
              <a:pathLst>
                <a:path extrusionOk="0" h="6901" w="488">
                  <a:moveTo>
                    <a:pt x="1" y="1"/>
                  </a:moveTo>
                  <a:lnTo>
                    <a:pt x="1"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7"/>
            <p:cNvSpPr/>
            <p:nvPr/>
          </p:nvSpPr>
          <p:spPr>
            <a:xfrm>
              <a:off x="3421999" y="3400164"/>
              <a:ext cx="15557" cy="220004"/>
            </a:xfrm>
            <a:custGeom>
              <a:rect b="b" l="l" r="r" t="t"/>
              <a:pathLst>
                <a:path extrusionOk="0" h="6901" w="488">
                  <a:moveTo>
                    <a:pt x="1" y="1"/>
                  </a:moveTo>
                  <a:lnTo>
                    <a:pt x="1"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7"/>
            <p:cNvSpPr/>
            <p:nvPr/>
          </p:nvSpPr>
          <p:spPr>
            <a:xfrm>
              <a:off x="3380330" y="3400164"/>
              <a:ext cx="16514" cy="220004"/>
            </a:xfrm>
            <a:custGeom>
              <a:rect b="b" l="l" r="r" t="t"/>
              <a:pathLst>
                <a:path extrusionOk="0" h="6901" w="518">
                  <a:moveTo>
                    <a:pt x="1" y="1"/>
                  </a:moveTo>
                  <a:lnTo>
                    <a:pt x="1" y="6901"/>
                  </a:lnTo>
                  <a:lnTo>
                    <a:pt x="518" y="6901"/>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7"/>
            <p:cNvSpPr/>
            <p:nvPr/>
          </p:nvSpPr>
          <p:spPr>
            <a:xfrm>
              <a:off x="3333816" y="3400164"/>
              <a:ext cx="15557" cy="220004"/>
            </a:xfrm>
            <a:custGeom>
              <a:rect b="b" l="l" r="r" t="t"/>
              <a:pathLst>
                <a:path extrusionOk="0" h="6901" w="488">
                  <a:moveTo>
                    <a:pt x="1" y="1"/>
                  </a:moveTo>
                  <a:lnTo>
                    <a:pt x="1"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7"/>
            <p:cNvSpPr/>
            <p:nvPr/>
          </p:nvSpPr>
          <p:spPr>
            <a:xfrm>
              <a:off x="3275697" y="3400164"/>
              <a:ext cx="15526" cy="220004"/>
            </a:xfrm>
            <a:custGeom>
              <a:rect b="b" l="l" r="r" t="t"/>
              <a:pathLst>
                <a:path extrusionOk="0" h="6901" w="487">
                  <a:moveTo>
                    <a:pt x="0" y="1"/>
                  </a:moveTo>
                  <a:lnTo>
                    <a:pt x="0" y="6901"/>
                  </a:lnTo>
                  <a:lnTo>
                    <a:pt x="486" y="6901"/>
                  </a:lnTo>
                  <a:lnTo>
                    <a:pt x="486"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7"/>
            <p:cNvSpPr/>
            <p:nvPr/>
          </p:nvSpPr>
          <p:spPr>
            <a:xfrm>
              <a:off x="3211712" y="3400164"/>
              <a:ext cx="15557" cy="220004"/>
            </a:xfrm>
            <a:custGeom>
              <a:rect b="b" l="l" r="r" t="t"/>
              <a:pathLst>
                <a:path extrusionOk="0" h="6901" w="488">
                  <a:moveTo>
                    <a:pt x="1" y="1"/>
                  </a:moveTo>
                  <a:lnTo>
                    <a:pt x="1"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7"/>
            <p:cNvSpPr/>
            <p:nvPr/>
          </p:nvSpPr>
          <p:spPr>
            <a:xfrm>
              <a:off x="3141956" y="3400164"/>
              <a:ext cx="15526" cy="220004"/>
            </a:xfrm>
            <a:custGeom>
              <a:rect b="b" l="l" r="r" t="t"/>
              <a:pathLst>
                <a:path extrusionOk="0" h="6901" w="487">
                  <a:moveTo>
                    <a:pt x="0" y="1"/>
                  </a:moveTo>
                  <a:lnTo>
                    <a:pt x="0"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7"/>
            <p:cNvSpPr/>
            <p:nvPr/>
          </p:nvSpPr>
          <p:spPr>
            <a:xfrm>
              <a:off x="2778577" y="3378867"/>
              <a:ext cx="665718" cy="120188"/>
            </a:xfrm>
            <a:custGeom>
              <a:rect b="b" l="l" r="r" t="t"/>
              <a:pathLst>
                <a:path extrusionOk="0" h="3770" w="20882">
                  <a:moveTo>
                    <a:pt x="10456" y="0"/>
                  </a:moveTo>
                  <a:cubicBezTo>
                    <a:pt x="4681" y="0"/>
                    <a:pt x="0" y="821"/>
                    <a:pt x="0" y="1885"/>
                  </a:cubicBezTo>
                  <a:cubicBezTo>
                    <a:pt x="0" y="2918"/>
                    <a:pt x="4681" y="3769"/>
                    <a:pt x="10456" y="3769"/>
                  </a:cubicBezTo>
                  <a:cubicBezTo>
                    <a:pt x="16201" y="3769"/>
                    <a:pt x="20882" y="2918"/>
                    <a:pt x="20882" y="1885"/>
                  </a:cubicBezTo>
                  <a:cubicBezTo>
                    <a:pt x="20882" y="821"/>
                    <a:pt x="16201" y="0"/>
                    <a:pt x="1045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7"/>
            <p:cNvSpPr/>
            <p:nvPr/>
          </p:nvSpPr>
          <p:spPr>
            <a:xfrm>
              <a:off x="2846388" y="3404053"/>
              <a:ext cx="530101" cy="56236"/>
            </a:xfrm>
            <a:custGeom>
              <a:rect b="b" l="l" r="r" t="t"/>
              <a:pathLst>
                <a:path extrusionOk="0" h="1764" w="16628">
                  <a:moveTo>
                    <a:pt x="8329" y="0"/>
                  </a:moveTo>
                  <a:cubicBezTo>
                    <a:pt x="3739" y="0"/>
                    <a:pt x="1" y="396"/>
                    <a:pt x="1" y="882"/>
                  </a:cubicBezTo>
                  <a:cubicBezTo>
                    <a:pt x="1" y="1368"/>
                    <a:pt x="3739" y="1763"/>
                    <a:pt x="8329" y="1763"/>
                  </a:cubicBezTo>
                  <a:cubicBezTo>
                    <a:pt x="12919" y="1763"/>
                    <a:pt x="16627" y="1368"/>
                    <a:pt x="16627" y="882"/>
                  </a:cubicBezTo>
                  <a:cubicBezTo>
                    <a:pt x="16627" y="396"/>
                    <a:pt x="12919" y="0"/>
                    <a:pt x="8329"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7"/>
            <p:cNvSpPr/>
            <p:nvPr/>
          </p:nvSpPr>
          <p:spPr>
            <a:xfrm>
              <a:off x="2846388" y="3404053"/>
              <a:ext cx="530101" cy="36853"/>
            </a:xfrm>
            <a:custGeom>
              <a:rect b="b" l="l" r="r" t="t"/>
              <a:pathLst>
                <a:path extrusionOk="0" h="1156" w="16628">
                  <a:moveTo>
                    <a:pt x="8329" y="0"/>
                  </a:moveTo>
                  <a:cubicBezTo>
                    <a:pt x="3739" y="0"/>
                    <a:pt x="1" y="396"/>
                    <a:pt x="1" y="882"/>
                  </a:cubicBezTo>
                  <a:cubicBezTo>
                    <a:pt x="1" y="973"/>
                    <a:pt x="122" y="1064"/>
                    <a:pt x="366" y="1155"/>
                  </a:cubicBezTo>
                  <a:cubicBezTo>
                    <a:pt x="1399" y="791"/>
                    <a:pt x="4560" y="517"/>
                    <a:pt x="8329" y="517"/>
                  </a:cubicBezTo>
                  <a:cubicBezTo>
                    <a:pt x="12068" y="517"/>
                    <a:pt x="15229" y="791"/>
                    <a:pt x="16262" y="1155"/>
                  </a:cubicBezTo>
                  <a:cubicBezTo>
                    <a:pt x="16506" y="1064"/>
                    <a:pt x="16627" y="973"/>
                    <a:pt x="16627" y="882"/>
                  </a:cubicBezTo>
                  <a:cubicBezTo>
                    <a:pt x="16627" y="396"/>
                    <a:pt x="12919" y="0"/>
                    <a:pt x="8329"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7"/>
            <p:cNvSpPr/>
            <p:nvPr/>
          </p:nvSpPr>
          <p:spPr>
            <a:xfrm>
              <a:off x="2802775" y="3323618"/>
              <a:ext cx="665750" cy="156053"/>
            </a:xfrm>
            <a:custGeom>
              <a:rect b="b" l="l" r="r" t="t"/>
              <a:pathLst>
                <a:path extrusionOk="0" h="4895" w="20883">
                  <a:moveTo>
                    <a:pt x="1" y="1"/>
                  </a:moveTo>
                  <a:lnTo>
                    <a:pt x="1" y="3010"/>
                  </a:lnTo>
                  <a:cubicBezTo>
                    <a:pt x="1" y="4043"/>
                    <a:pt x="4682" y="4894"/>
                    <a:pt x="10457" y="4894"/>
                  </a:cubicBezTo>
                  <a:cubicBezTo>
                    <a:pt x="16232" y="4894"/>
                    <a:pt x="20883" y="4043"/>
                    <a:pt x="20883" y="3010"/>
                  </a:cubicBezTo>
                  <a:lnTo>
                    <a:pt x="2088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7"/>
            <p:cNvSpPr/>
            <p:nvPr/>
          </p:nvSpPr>
          <p:spPr>
            <a:xfrm>
              <a:off x="3404560" y="3283894"/>
              <a:ext cx="16514" cy="219016"/>
            </a:xfrm>
            <a:custGeom>
              <a:rect b="b" l="l" r="r" t="t"/>
              <a:pathLst>
                <a:path extrusionOk="0" h="6870" w="518">
                  <a:moveTo>
                    <a:pt x="1" y="0"/>
                  </a:moveTo>
                  <a:lnTo>
                    <a:pt x="1" y="6870"/>
                  </a:lnTo>
                  <a:lnTo>
                    <a:pt x="517" y="687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7"/>
            <p:cNvSpPr/>
            <p:nvPr/>
          </p:nvSpPr>
          <p:spPr>
            <a:xfrm>
              <a:off x="3358045" y="3283894"/>
              <a:ext cx="16514" cy="219016"/>
            </a:xfrm>
            <a:custGeom>
              <a:rect b="b" l="l" r="r" t="t"/>
              <a:pathLst>
                <a:path extrusionOk="0" h="6870" w="518">
                  <a:moveTo>
                    <a:pt x="1" y="0"/>
                  </a:moveTo>
                  <a:lnTo>
                    <a:pt x="1" y="6870"/>
                  </a:lnTo>
                  <a:lnTo>
                    <a:pt x="517" y="687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7"/>
            <p:cNvSpPr/>
            <p:nvPr/>
          </p:nvSpPr>
          <p:spPr>
            <a:xfrm>
              <a:off x="3299895" y="3283894"/>
              <a:ext cx="15557" cy="219016"/>
            </a:xfrm>
            <a:custGeom>
              <a:rect b="b" l="l" r="r" t="t"/>
              <a:pathLst>
                <a:path extrusionOk="0" h="6870" w="488">
                  <a:moveTo>
                    <a:pt x="1" y="0"/>
                  </a:moveTo>
                  <a:lnTo>
                    <a:pt x="1"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7"/>
            <p:cNvSpPr/>
            <p:nvPr/>
          </p:nvSpPr>
          <p:spPr>
            <a:xfrm>
              <a:off x="3235941" y="3283894"/>
              <a:ext cx="15557" cy="219016"/>
            </a:xfrm>
            <a:custGeom>
              <a:rect b="b" l="l" r="r" t="t"/>
              <a:pathLst>
                <a:path extrusionOk="0" h="6870" w="488">
                  <a:moveTo>
                    <a:pt x="1" y="0"/>
                  </a:moveTo>
                  <a:lnTo>
                    <a:pt x="1" y="6870"/>
                  </a:lnTo>
                  <a:lnTo>
                    <a:pt x="487" y="687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7"/>
            <p:cNvSpPr/>
            <p:nvPr/>
          </p:nvSpPr>
          <p:spPr>
            <a:xfrm>
              <a:off x="2802775" y="3261609"/>
              <a:ext cx="665750" cy="120188"/>
            </a:xfrm>
            <a:custGeom>
              <a:rect b="b" l="l" r="r" t="t"/>
              <a:pathLst>
                <a:path extrusionOk="0" h="3770" w="20883">
                  <a:moveTo>
                    <a:pt x="10457" y="0"/>
                  </a:moveTo>
                  <a:cubicBezTo>
                    <a:pt x="4682" y="0"/>
                    <a:pt x="1" y="851"/>
                    <a:pt x="1" y="1885"/>
                  </a:cubicBezTo>
                  <a:cubicBezTo>
                    <a:pt x="1" y="2918"/>
                    <a:pt x="4682" y="3769"/>
                    <a:pt x="10457" y="3769"/>
                  </a:cubicBezTo>
                  <a:cubicBezTo>
                    <a:pt x="16232" y="3769"/>
                    <a:pt x="20883" y="2918"/>
                    <a:pt x="20883" y="1885"/>
                  </a:cubicBezTo>
                  <a:cubicBezTo>
                    <a:pt x="20883" y="851"/>
                    <a:pt x="16232" y="0"/>
                    <a:pt x="1045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7"/>
            <p:cNvSpPr/>
            <p:nvPr/>
          </p:nvSpPr>
          <p:spPr>
            <a:xfrm>
              <a:off x="2870618" y="3286795"/>
              <a:ext cx="530101" cy="56236"/>
            </a:xfrm>
            <a:custGeom>
              <a:rect b="b" l="l" r="r" t="t"/>
              <a:pathLst>
                <a:path extrusionOk="0" h="1764" w="16628">
                  <a:moveTo>
                    <a:pt x="8329" y="1"/>
                  </a:moveTo>
                  <a:cubicBezTo>
                    <a:pt x="3739" y="1"/>
                    <a:pt x="1" y="396"/>
                    <a:pt x="1" y="882"/>
                  </a:cubicBezTo>
                  <a:cubicBezTo>
                    <a:pt x="1" y="1368"/>
                    <a:pt x="3739" y="1763"/>
                    <a:pt x="8329" y="1763"/>
                  </a:cubicBezTo>
                  <a:cubicBezTo>
                    <a:pt x="12919" y="1763"/>
                    <a:pt x="16627" y="1368"/>
                    <a:pt x="16627" y="882"/>
                  </a:cubicBezTo>
                  <a:cubicBezTo>
                    <a:pt x="16627" y="396"/>
                    <a:pt x="12919" y="1"/>
                    <a:pt x="8329" y="1"/>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7"/>
            <p:cNvSpPr/>
            <p:nvPr/>
          </p:nvSpPr>
          <p:spPr>
            <a:xfrm>
              <a:off x="2870618" y="3286795"/>
              <a:ext cx="530101" cy="36853"/>
            </a:xfrm>
            <a:custGeom>
              <a:rect b="b" l="l" r="r" t="t"/>
              <a:pathLst>
                <a:path extrusionOk="0" h="1156" w="16628">
                  <a:moveTo>
                    <a:pt x="8329" y="1"/>
                  </a:moveTo>
                  <a:cubicBezTo>
                    <a:pt x="3739" y="1"/>
                    <a:pt x="1" y="396"/>
                    <a:pt x="1" y="882"/>
                  </a:cubicBezTo>
                  <a:cubicBezTo>
                    <a:pt x="1" y="973"/>
                    <a:pt x="153" y="1064"/>
                    <a:pt x="365" y="1156"/>
                  </a:cubicBezTo>
                  <a:cubicBezTo>
                    <a:pt x="1399" y="791"/>
                    <a:pt x="4560" y="517"/>
                    <a:pt x="8329" y="517"/>
                  </a:cubicBezTo>
                  <a:cubicBezTo>
                    <a:pt x="12068" y="517"/>
                    <a:pt x="15229" y="791"/>
                    <a:pt x="16262" y="1156"/>
                  </a:cubicBezTo>
                  <a:cubicBezTo>
                    <a:pt x="16506" y="1064"/>
                    <a:pt x="16627" y="973"/>
                    <a:pt x="16627" y="882"/>
                  </a:cubicBezTo>
                  <a:cubicBezTo>
                    <a:pt x="16627" y="396"/>
                    <a:pt x="12919" y="1"/>
                    <a:pt x="8329"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7"/>
            <p:cNvSpPr/>
            <p:nvPr/>
          </p:nvSpPr>
          <p:spPr>
            <a:xfrm>
              <a:off x="2764996" y="3214106"/>
              <a:ext cx="665750" cy="156053"/>
            </a:xfrm>
            <a:custGeom>
              <a:rect b="b" l="l" r="r" t="t"/>
              <a:pathLst>
                <a:path extrusionOk="0" h="4895" w="20883">
                  <a:moveTo>
                    <a:pt x="1" y="1"/>
                  </a:moveTo>
                  <a:lnTo>
                    <a:pt x="1" y="3010"/>
                  </a:lnTo>
                  <a:cubicBezTo>
                    <a:pt x="1" y="4043"/>
                    <a:pt x="4681" y="4895"/>
                    <a:pt x="10426" y="4895"/>
                  </a:cubicBezTo>
                  <a:cubicBezTo>
                    <a:pt x="16201" y="4895"/>
                    <a:pt x="20882" y="4043"/>
                    <a:pt x="20882" y="3010"/>
                  </a:cubicBezTo>
                  <a:lnTo>
                    <a:pt x="2088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7"/>
            <p:cNvSpPr/>
            <p:nvPr/>
          </p:nvSpPr>
          <p:spPr>
            <a:xfrm>
              <a:off x="2764996" y="3152098"/>
              <a:ext cx="665750" cy="120188"/>
            </a:xfrm>
            <a:custGeom>
              <a:rect b="b" l="l" r="r" t="t"/>
              <a:pathLst>
                <a:path extrusionOk="0" h="3770" w="20883">
                  <a:moveTo>
                    <a:pt x="10426" y="1"/>
                  </a:moveTo>
                  <a:cubicBezTo>
                    <a:pt x="4681" y="1"/>
                    <a:pt x="1" y="852"/>
                    <a:pt x="1" y="1885"/>
                  </a:cubicBezTo>
                  <a:cubicBezTo>
                    <a:pt x="1" y="2949"/>
                    <a:pt x="4681" y="3770"/>
                    <a:pt x="10426" y="3770"/>
                  </a:cubicBezTo>
                  <a:cubicBezTo>
                    <a:pt x="16201" y="3770"/>
                    <a:pt x="20882" y="2949"/>
                    <a:pt x="20882" y="1885"/>
                  </a:cubicBezTo>
                  <a:cubicBezTo>
                    <a:pt x="20882" y="852"/>
                    <a:pt x="16201" y="1"/>
                    <a:pt x="1042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7"/>
            <p:cNvSpPr/>
            <p:nvPr/>
          </p:nvSpPr>
          <p:spPr>
            <a:xfrm>
              <a:off x="2832839" y="3178272"/>
              <a:ext cx="530069" cy="56236"/>
            </a:xfrm>
            <a:custGeom>
              <a:rect b="b" l="l" r="r" t="t"/>
              <a:pathLst>
                <a:path extrusionOk="0" h="1764" w="16627">
                  <a:moveTo>
                    <a:pt x="8298" y="0"/>
                  </a:moveTo>
                  <a:cubicBezTo>
                    <a:pt x="3709" y="0"/>
                    <a:pt x="0" y="395"/>
                    <a:pt x="0" y="882"/>
                  </a:cubicBezTo>
                  <a:cubicBezTo>
                    <a:pt x="0" y="1368"/>
                    <a:pt x="3709" y="1763"/>
                    <a:pt x="8298" y="1763"/>
                  </a:cubicBezTo>
                  <a:cubicBezTo>
                    <a:pt x="12888" y="1763"/>
                    <a:pt x="16627" y="1368"/>
                    <a:pt x="16627" y="882"/>
                  </a:cubicBezTo>
                  <a:cubicBezTo>
                    <a:pt x="16627" y="395"/>
                    <a:pt x="12888" y="0"/>
                    <a:pt x="8298"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7"/>
            <p:cNvSpPr/>
            <p:nvPr/>
          </p:nvSpPr>
          <p:spPr>
            <a:xfrm>
              <a:off x="2832839" y="3178272"/>
              <a:ext cx="530069" cy="35865"/>
            </a:xfrm>
            <a:custGeom>
              <a:rect b="b" l="l" r="r" t="t"/>
              <a:pathLst>
                <a:path extrusionOk="0" h="1125" w="16627">
                  <a:moveTo>
                    <a:pt x="8298" y="0"/>
                  </a:moveTo>
                  <a:cubicBezTo>
                    <a:pt x="3709" y="0"/>
                    <a:pt x="0" y="395"/>
                    <a:pt x="0" y="882"/>
                  </a:cubicBezTo>
                  <a:cubicBezTo>
                    <a:pt x="0" y="973"/>
                    <a:pt x="122" y="1064"/>
                    <a:pt x="365" y="1125"/>
                  </a:cubicBezTo>
                  <a:cubicBezTo>
                    <a:pt x="1398" y="760"/>
                    <a:pt x="4560" y="517"/>
                    <a:pt x="8298" y="517"/>
                  </a:cubicBezTo>
                  <a:cubicBezTo>
                    <a:pt x="12067" y="517"/>
                    <a:pt x="15228" y="760"/>
                    <a:pt x="16262" y="1125"/>
                  </a:cubicBezTo>
                  <a:cubicBezTo>
                    <a:pt x="16505" y="1064"/>
                    <a:pt x="16627" y="973"/>
                    <a:pt x="16627" y="882"/>
                  </a:cubicBezTo>
                  <a:cubicBezTo>
                    <a:pt x="16627" y="395"/>
                    <a:pt x="12888" y="0"/>
                    <a:pt x="8298"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7"/>
            <p:cNvSpPr/>
            <p:nvPr/>
          </p:nvSpPr>
          <p:spPr>
            <a:xfrm>
              <a:off x="2796973" y="3105583"/>
              <a:ext cx="666706" cy="156053"/>
            </a:xfrm>
            <a:custGeom>
              <a:rect b="b" l="l" r="r" t="t"/>
              <a:pathLst>
                <a:path extrusionOk="0" h="4895" w="20913">
                  <a:moveTo>
                    <a:pt x="1" y="1"/>
                  </a:moveTo>
                  <a:lnTo>
                    <a:pt x="1" y="3010"/>
                  </a:lnTo>
                  <a:cubicBezTo>
                    <a:pt x="1" y="4043"/>
                    <a:pt x="4682" y="4894"/>
                    <a:pt x="10457" y="4894"/>
                  </a:cubicBezTo>
                  <a:cubicBezTo>
                    <a:pt x="16232" y="4894"/>
                    <a:pt x="20913" y="4043"/>
                    <a:pt x="20913" y="3010"/>
                  </a:cubicBezTo>
                  <a:lnTo>
                    <a:pt x="209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7"/>
            <p:cNvSpPr/>
            <p:nvPr/>
          </p:nvSpPr>
          <p:spPr>
            <a:xfrm>
              <a:off x="2796973" y="3043575"/>
              <a:ext cx="666706" cy="120188"/>
            </a:xfrm>
            <a:custGeom>
              <a:rect b="b" l="l" r="r" t="t"/>
              <a:pathLst>
                <a:path extrusionOk="0" h="3770" w="20913">
                  <a:moveTo>
                    <a:pt x="10457" y="0"/>
                  </a:moveTo>
                  <a:cubicBezTo>
                    <a:pt x="4682" y="0"/>
                    <a:pt x="1" y="851"/>
                    <a:pt x="1" y="1885"/>
                  </a:cubicBezTo>
                  <a:cubicBezTo>
                    <a:pt x="1" y="2918"/>
                    <a:pt x="4682" y="3769"/>
                    <a:pt x="10457" y="3769"/>
                  </a:cubicBezTo>
                  <a:cubicBezTo>
                    <a:pt x="16232" y="3769"/>
                    <a:pt x="20913" y="2918"/>
                    <a:pt x="20913" y="1885"/>
                  </a:cubicBezTo>
                  <a:cubicBezTo>
                    <a:pt x="20913" y="851"/>
                    <a:pt x="16232" y="0"/>
                    <a:pt x="10457"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7"/>
            <p:cNvSpPr/>
            <p:nvPr/>
          </p:nvSpPr>
          <p:spPr>
            <a:xfrm>
              <a:off x="2865772" y="3069717"/>
              <a:ext cx="529112" cy="55280"/>
            </a:xfrm>
            <a:custGeom>
              <a:rect b="b" l="l" r="r" t="t"/>
              <a:pathLst>
                <a:path extrusionOk="0" h="1734" w="16597">
                  <a:moveTo>
                    <a:pt x="8299" y="1"/>
                  </a:moveTo>
                  <a:cubicBezTo>
                    <a:pt x="3709" y="1"/>
                    <a:pt x="1" y="396"/>
                    <a:pt x="1" y="852"/>
                  </a:cubicBezTo>
                  <a:cubicBezTo>
                    <a:pt x="1" y="1338"/>
                    <a:pt x="3709" y="1733"/>
                    <a:pt x="8299" y="1733"/>
                  </a:cubicBezTo>
                  <a:cubicBezTo>
                    <a:pt x="12888" y="1733"/>
                    <a:pt x="16597" y="1338"/>
                    <a:pt x="16597" y="852"/>
                  </a:cubicBezTo>
                  <a:cubicBezTo>
                    <a:pt x="16597" y="396"/>
                    <a:pt x="12888" y="1"/>
                    <a:pt x="8299" y="1"/>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7"/>
            <p:cNvSpPr/>
            <p:nvPr/>
          </p:nvSpPr>
          <p:spPr>
            <a:xfrm>
              <a:off x="2865772" y="3069717"/>
              <a:ext cx="529112" cy="35897"/>
            </a:xfrm>
            <a:custGeom>
              <a:rect b="b" l="l" r="r" t="t"/>
              <a:pathLst>
                <a:path extrusionOk="0" h="1126" w="16597">
                  <a:moveTo>
                    <a:pt x="8299" y="1"/>
                  </a:moveTo>
                  <a:cubicBezTo>
                    <a:pt x="3709" y="1"/>
                    <a:pt x="1" y="366"/>
                    <a:pt x="1" y="852"/>
                  </a:cubicBezTo>
                  <a:cubicBezTo>
                    <a:pt x="1" y="943"/>
                    <a:pt x="122" y="1034"/>
                    <a:pt x="335" y="1126"/>
                  </a:cubicBezTo>
                  <a:cubicBezTo>
                    <a:pt x="1369" y="761"/>
                    <a:pt x="4560" y="487"/>
                    <a:pt x="8299" y="487"/>
                  </a:cubicBezTo>
                  <a:cubicBezTo>
                    <a:pt x="12037" y="487"/>
                    <a:pt x="15199" y="761"/>
                    <a:pt x="16232" y="1126"/>
                  </a:cubicBezTo>
                  <a:cubicBezTo>
                    <a:pt x="16475" y="1034"/>
                    <a:pt x="16597" y="943"/>
                    <a:pt x="16597" y="852"/>
                  </a:cubicBezTo>
                  <a:cubicBezTo>
                    <a:pt x="16597" y="366"/>
                    <a:pt x="12888" y="1"/>
                    <a:pt x="8299" y="1"/>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7"/>
            <p:cNvSpPr/>
            <p:nvPr/>
          </p:nvSpPr>
          <p:spPr>
            <a:xfrm>
              <a:off x="2764996" y="2986380"/>
              <a:ext cx="665750" cy="156053"/>
            </a:xfrm>
            <a:custGeom>
              <a:rect b="b" l="l" r="r" t="t"/>
              <a:pathLst>
                <a:path extrusionOk="0" h="4895" w="20883">
                  <a:moveTo>
                    <a:pt x="1" y="1"/>
                  </a:moveTo>
                  <a:lnTo>
                    <a:pt x="1" y="3010"/>
                  </a:lnTo>
                  <a:cubicBezTo>
                    <a:pt x="1" y="4043"/>
                    <a:pt x="4681" y="4895"/>
                    <a:pt x="10426" y="4895"/>
                  </a:cubicBezTo>
                  <a:cubicBezTo>
                    <a:pt x="16201" y="4895"/>
                    <a:pt x="20882" y="4043"/>
                    <a:pt x="20882" y="3010"/>
                  </a:cubicBezTo>
                  <a:lnTo>
                    <a:pt x="2088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7"/>
            <p:cNvSpPr/>
            <p:nvPr/>
          </p:nvSpPr>
          <p:spPr>
            <a:xfrm>
              <a:off x="2812467" y="2946657"/>
              <a:ext cx="16514" cy="219047"/>
            </a:xfrm>
            <a:custGeom>
              <a:rect b="b" l="l" r="r" t="t"/>
              <a:pathLst>
                <a:path extrusionOk="0" h="6871" w="518">
                  <a:moveTo>
                    <a:pt x="1" y="1"/>
                  </a:moveTo>
                  <a:lnTo>
                    <a:pt x="1" y="6870"/>
                  </a:lnTo>
                  <a:lnTo>
                    <a:pt x="518" y="6870"/>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7"/>
            <p:cNvSpPr/>
            <p:nvPr/>
          </p:nvSpPr>
          <p:spPr>
            <a:xfrm>
              <a:off x="2982073" y="2946657"/>
              <a:ext cx="15526" cy="219047"/>
            </a:xfrm>
            <a:custGeom>
              <a:rect b="b" l="l" r="r" t="t"/>
              <a:pathLst>
                <a:path extrusionOk="0" h="6871" w="487">
                  <a:moveTo>
                    <a:pt x="0" y="1"/>
                  </a:moveTo>
                  <a:lnTo>
                    <a:pt x="0" y="6870"/>
                  </a:lnTo>
                  <a:lnTo>
                    <a:pt x="487" y="687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7"/>
            <p:cNvSpPr/>
            <p:nvPr/>
          </p:nvSpPr>
          <p:spPr>
            <a:xfrm>
              <a:off x="2764996" y="2924372"/>
              <a:ext cx="665750" cy="120188"/>
            </a:xfrm>
            <a:custGeom>
              <a:rect b="b" l="l" r="r" t="t"/>
              <a:pathLst>
                <a:path extrusionOk="0" h="3770" w="20883">
                  <a:moveTo>
                    <a:pt x="10426" y="1"/>
                  </a:moveTo>
                  <a:cubicBezTo>
                    <a:pt x="4681" y="1"/>
                    <a:pt x="1" y="852"/>
                    <a:pt x="1" y="1885"/>
                  </a:cubicBezTo>
                  <a:cubicBezTo>
                    <a:pt x="1" y="2919"/>
                    <a:pt x="4681" y="3770"/>
                    <a:pt x="10426" y="3770"/>
                  </a:cubicBezTo>
                  <a:cubicBezTo>
                    <a:pt x="16201" y="3770"/>
                    <a:pt x="20882" y="2919"/>
                    <a:pt x="20882" y="1885"/>
                  </a:cubicBezTo>
                  <a:cubicBezTo>
                    <a:pt x="20882" y="852"/>
                    <a:pt x="16201" y="1"/>
                    <a:pt x="1042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7"/>
            <p:cNvSpPr/>
            <p:nvPr/>
          </p:nvSpPr>
          <p:spPr>
            <a:xfrm>
              <a:off x="2832839" y="2950546"/>
              <a:ext cx="530069" cy="55248"/>
            </a:xfrm>
            <a:custGeom>
              <a:rect b="b" l="l" r="r" t="t"/>
              <a:pathLst>
                <a:path extrusionOk="0" h="1733" w="16627">
                  <a:moveTo>
                    <a:pt x="8298" y="0"/>
                  </a:moveTo>
                  <a:cubicBezTo>
                    <a:pt x="3709" y="0"/>
                    <a:pt x="0" y="395"/>
                    <a:pt x="0" y="851"/>
                  </a:cubicBezTo>
                  <a:cubicBezTo>
                    <a:pt x="0" y="1338"/>
                    <a:pt x="3709" y="1733"/>
                    <a:pt x="8298" y="1733"/>
                  </a:cubicBezTo>
                  <a:cubicBezTo>
                    <a:pt x="12888" y="1733"/>
                    <a:pt x="16627" y="1338"/>
                    <a:pt x="16627" y="851"/>
                  </a:cubicBezTo>
                  <a:cubicBezTo>
                    <a:pt x="16627" y="395"/>
                    <a:pt x="12888" y="0"/>
                    <a:pt x="8298"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7"/>
            <p:cNvSpPr/>
            <p:nvPr/>
          </p:nvSpPr>
          <p:spPr>
            <a:xfrm>
              <a:off x="2832839" y="2950546"/>
              <a:ext cx="530069" cy="35865"/>
            </a:xfrm>
            <a:custGeom>
              <a:rect b="b" l="l" r="r" t="t"/>
              <a:pathLst>
                <a:path extrusionOk="0" h="1125" w="16627">
                  <a:moveTo>
                    <a:pt x="8298" y="0"/>
                  </a:moveTo>
                  <a:cubicBezTo>
                    <a:pt x="3709" y="0"/>
                    <a:pt x="0" y="395"/>
                    <a:pt x="0" y="851"/>
                  </a:cubicBezTo>
                  <a:cubicBezTo>
                    <a:pt x="0" y="943"/>
                    <a:pt x="122" y="1034"/>
                    <a:pt x="365" y="1125"/>
                  </a:cubicBezTo>
                  <a:cubicBezTo>
                    <a:pt x="1398" y="760"/>
                    <a:pt x="4560" y="487"/>
                    <a:pt x="8298" y="487"/>
                  </a:cubicBezTo>
                  <a:cubicBezTo>
                    <a:pt x="12067" y="487"/>
                    <a:pt x="15228" y="760"/>
                    <a:pt x="16262" y="1125"/>
                  </a:cubicBezTo>
                  <a:cubicBezTo>
                    <a:pt x="16505" y="1034"/>
                    <a:pt x="16627" y="943"/>
                    <a:pt x="16627" y="851"/>
                  </a:cubicBezTo>
                  <a:cubicBezTo>
                    <a:pt x="16627" y="395"/>
                    <a:pt x="12888" y="0"/>
                    <a:pt x="8298"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7"/>
            <p:cNvSpPr/>
            <p:nvPr/>
          </p:nvSpPr>
          <p:spPr>
            <a:xfrm>
              <a:off x="2827993" y="2880759"/>
              <a:ext cx="666706" cy="156053"/>
            </a:xfrm>
            <a:custGeom>
              <a:rect b="b" l="l" r="r" t="t"/>
              <a:pathLst>
                <a:path extrusionOk="0" h="4895" w="20913">
                  <a:moveTo>
                    <a:pt x="0" y="1"/>
                  </a:moveTo>
                  <a:lnTo>
                    <a:pt x="0" y="3010"/>
                  </a:lnTo>
                  <a:cubicBezTo>
                    <a:pt x="0" y="4043"/>
                    <a:pt x="4681" y="4894"/>
                    <a:pt x="10456" y="4894"/>
                  </a:cubicBezTo>
                  <a:cubicBezTo>
                    <a:pt x="16232" y="4894"/>
                    <a:pt x="20913" y="4043"/>
                    <a:pt x="20913" y="3010"/>
                  </a:cubicBezTo>
                  <a:lnTo>
                    <a:pt x="209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7"/>
            <p:cNvSpPr/>
            <p:nvPr/>
          </p:nvSpPr>
          <p:spPr>
            <a:xfrm>
              <a:off x="2835740" y="2841035"/>
              <a:ext cx="15526" cy="220004"/>
            </a:xfrm>
            <a:custGeom>
              <a:rect b="b" l="l" r="r" t="t"/>
              <a:pathLst>
                <a:path extrusionOk="0" h="6901" w="487">
                  <a:moveTo>
                    <a:pt x="0" y="1"/>
                  </a:moveTo>
                  <a:lnTo>
                    <a:pt x="0" y="6900"/>
                  </a:lnTo>
                  <a:lnTo>
                    <a:pt x="487" y="6900"/>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7"/>
            <p:cNvSpPr/>
            <p:nvPr/>
          </p:nvSpPr>
          <p:spPr>
            <a:xfrm>
              <a:off x="2981085" y="2841035"/>
              <a:ext cx="16514" cy="220004"/>
            </a:xfrm>
            <a:custGeom>
              <a:rect b="b" l="l" r="r" t="t"/>
              <a:pathLst>
                <a:path extrusionOk="0" h="6901" w="518">
                  <a:moveTo>
                    <a:pt x="1" y="1"/>
                  </a:moveTo>
                  <a:lnTo>
                    <a:pt x="1" y="6900"/>
                  </a:lnTo>
                  <a:lnTo>
                    <a:pt x="518" y="6900"/>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7"/>
            <p:cNvSpPr/>
            <p:nvPr/>
          </p:nvSpPr>
          <p:spPr>
            <a:xfrm>
              <a:off x="2827993" y="2818750"/>
              <a:ext cx="666706" cy="121144"/>
            </a:xfrm>
            <a:custGeom>
              <a:rect b="b" l="l" r="r" t="t"/>
              <a:pathLst>
                <a:path extrusionOk="0" h="3800" w="20913">
                  <a:moveTo>
                    <a:pt x="10456" y="0"/>
                  </a:moveTo>
                  <a:cubicBezTo>
                    <a:pt x="4681" y="0"/>
                    <a:pt x="0" y="852"/>
                    <a:pt x="0" y="1885"/>
                  </a:cubicBezTo>
                  <a:cubicBezTo>
                    <a:pt x="0" y="2949"/>
                    <a:pt x="4681" y="3800"/>
                    <a:pt x="10456" y="3800"/>
                  </a:cubicBezTo>
                  <a:cubicBezTo>
                    <a:pt x="16232" y="3800"/>
                    <a:pt x="20913" y="2949"/>
                    <a:pt x="20913" y="1885"/>
                  </a:cubicBezTo>
                  <a:cubicBezTo>
                    <a:pt x="20913" y="852"/>
                    <a:pt x="16232" y="0"/>
                    <a:pt x="104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7"/>
            <p:cNvSpPr/>
            <p:nvPr/>
          </p:nvSpPr>
          <p:spPr>
            <a:xfrm>
              <a:off x="2896792" y="2844924"/>
              <a:ext cx="529112" cy="56236"/>
            </a:xfrm>
            <a:custGeom>
              <a:rect b="b" l="l" r="r" t="t"/>
              <a:pathLst>
                <a:path extrusionOk="0" h="1764" w="16597">
                  <a:moveTo>
                    <a:pt x="8298" y="0"/>
                  </a:moveTo>
                  <a:cubicBezTo>
                    <a:pt x="3709" y="0"/>
                    <a:pt x="0" y="395"/>
                    <a:pt x="0" y="882"/>
                  </a:cubicBezTo>
                  <a:cubicBezTo>
                    <a:pt x="0" y="1368"/>
                    <a:pt x="3709" y="1763"/>
                    <a:pt x="8298" y="1763"/>
                  </a:cubicBezTo>
                  <a:cubicBezTo>
                    <a:pt x="12888" y="1763"/>
                    <a:pt x="16596" y="1368"/>
                    <a:pt x="16596" y="882"/>
                  </a:cubicBezTo>
                  <a:cubicBezTo>
                    <a:pt x="16596" y="395"/>
                    <a:pt x="12888" y="0"/>
                    <a:pt x="8298"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7"/>
            <p:cNvSpPr/>
            <p:nvPr/>
          </p:nvSpPr>
          <p:spPr>
            <a:xfrm>
              <a:off x="2896792" y="2844924"/>
              <a:ext cx="529112" cy="35865"/>
            </a:xfrm>
            <a:custGeom>
              <a:rect b="b" l="l" r="r" t="t"/>
              <a:pathLst>
                <a:path extrusionOk="0" h="1125" w="16597">
                  <a:moveTo>
                    <a:pt x="8298" y="0"/>
                  </a:moveTo>
                  <a:cubicBezTo>
                    <a:pt x="3709" y="0"/>
                    <a:pt x="0" y="395"/>
                    <a:pt x="0" y="882"/>
                  </a:cubicBezTo>
                  <a:cubicBezTo>
                    <a:pt x="0" y="973"/>
                    <a:pt x="122" y="1064"/>
                    <a:pt x="365" y="1125"/>
                  </a:cubicBezTo>
                  <a:cubicBezTo>
                    <a:pt x="1399" y="760"/>
                    <a:pt x="4560" y="517"/>
                    <a:pt x="8298" y="517"/>
                  </a:cubicBezTo>
                  <a:cubicBezTo>
                    <a:pt x="12037" y="517"/>
                    <a:pt x="15229" y="760"/>
                    <a:pt x="16262" y="1125"/>
                  </a:cubicBezTo>
                  <a:cubicBezTo>
                    <a:pt x="16475" y="1064"/>
                    <a:pt x="16596" y="973"/>
                    <a:pt x="16596" y="882"/>
                  </a:cubicBezTo>
                  <a:cubicBezTo>
                    <a:pt x="16596" y="395"/>
                    <a:pt x="12888" y="0"/>
                    <a:pt x="8298"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7"/>
            <p:cNvSpPr/>
            <p:nvPr/>
          </p:nvSpPr>
          <p:spPr>
            <a:xfrm>
              <a:off x="2792127" y="2765445"/>
              <a:ext cx="665750" cy="156053"/>
            </a:xfrm>
            <a:custGeom>
              <a:rect b="b" l="l" r="r" t="t"/>
              <a:pathLst>
                <a:path extrusionOk="0" h="4895" w="20883">
                  <a:moveTo>
                    <a:pt x="1" y="1"/>
                  </a:moveTo>
                  <a:lnTo>
                    <a:pt x="1" y="3010"/>
                  </a:lnTo>
                  <a:cubicBezTo>
                    <a:pt x="1" y="4043"/>
                    <a:pt x="4651" y="4894"/>
                    <a:pt x="10426" y="4894"/>
                  </a:cubicBezTo>
                  <a:cubicBezTo>
                    <a:pt x="16202" y="4894"/>
                    <a:pt x="20882" y="4043"/>
                    <a:pt x="20882" y="3010"/>
                  </a:cubicBezTo>
                  <a:lnTo>
                    <a:pt x="2088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7"/>
            <p:cNvSpPr/>
            <p:nvPr/>
          </p:nvSpPr>
          <p:spPr>
            <a:xfrm>
              <a:off x="2798917" y="2725721"/>
              <a:ext cx="15526" cy="220004"/>
            </a:xfrm>
            <a:custGeom>
              <a:rect b="b" l="l" r="r" t="t"/>
              <a:pathLst>
                <a:path extrusionOk="0" h="6901" w="487">
                  <a:moveTo>
                    <a:pt x="0" y="0"/>
                  </a:moveTo>
                  <a:lnTo>
                    <a:pt x="0"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7"/>
            <p:cNvSpPr/>
            <p:nvPr/>
          </p:nvSpPr>
          <p:spPr>
            <a:xfrm>
              <a:off x="2839629" y="2725721"/>
              <a:ext cx="16482" cy="220004"/>
            </a:xfrm>
            <a:custGeom>
              <a:rect b="b" l="l" r="r" t="t"/>
              <a:pathLst>
                <a:path extrusionOk="0" h="6901" w="517">
                  <a:moveTo>
                    <a:pt x="0" y="0"/>
                  </a:moveTo>
                  <a:lnTo>
                    <a:pt x="0" y="6900"/>
                  </a:lnTo>
                  <a:lnTo>
                    <a:pt x="517" y="6900"/>
                  </a:lnTo>
                  <a:lnTo>
                    <a:pt x="51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7"/>
            <p:cNvSpPr/>
            <p:nvPr/>
          </p:nvSpPr>
          <p:spPr>
            <a:xfrm>
              <a:off x="2945251" y="2725721"/>
              <a:ext cx="15526" cy="220004"/>
            </a:xfrm>
            <a:custGeom>
              <a:rect b="b" l="l" r="r" t="t"/>
              <a:pathLst>
                <a:path extrusionOk="0" h="6901" w="487">
                  <a:moveTo>
                    <a:pt x="0" y="0"/>
                  </a:moveTo>
                  <a:lnTo>
                    <a:pt x="0" y="6900"/>
                  </a:lnTo>
                  <a:lnTo>
                    <a:pt x="486" y="6900"/>
                  </a:lnTo>
                  <a:lnTo>
                    <a:pt x="486"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7"/>
            <p:cNvSpPr/>
            <p:nvPr/>
          </p:nvSpPr>
          <p:spPr>
            <a:xfrm>
              <a:off x="3009204" y="2725721"/>
              <a:ext cx="15526" cy="220004"/>
            </a:xfrm>
            <a:custGeom>
              <a:rect b="b" l="l" r="r" t="t"/>
              <a:pathLst>
                <a:path extrusionOk="0" h="6901" w="487">
                  <a:moveTo>
                    <a:pt x="0" y="0"/>
                  </a:moveTo>
                  <a:lnTo>
                    <a:pt x="0" y="6900"/>
                  </a:lnTo>
                  <a:lnTo>
                    <a:pt x="487" y="6900"/>
                  </a:lnTo>
                  <a:lnTo>
                    <a:pt x="487" y="0"/>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7"/>
            <p:cNvSpPr/>
            <p:nvPr/>
          </p:nvSpPr>
          <p:spPr>
            <a:xfrm>
              <a:off x="2792127" y="2703436"/>
              <a:ext cx="665750" cy="120188"/>
            </a:xfrm>
            <a:custGeom>
              <a:rect b="b" l="l" r="r" t="t"/>
              <a:pathLst>
                <a:path extrusionOk="0" h="3770" w="20883">
                  <a:moveTo>
                    <a:pt x="10426" y="0"/>
                  </a:moveTo>
                  <a:cubicBezTo>
                    <a:pt x="4651" y="0"/>
                    <a:pt x="1" y="851"/>
                    <a:pt x="1" y="1885"/>
                  </a:cubicBezTo>
                  <a:cubicBezTo>
                    <a:pt x="1" y="2918"/>
                    <a:pt x="4651" y="3769"/>
                    <a:pt x="10426" y="3769"/>
                  </a:cubicBezTo>
                  <a:cubicBezTo>
                    <a:pt x="16202" y="3769"/>
                    <a:pt x="20882" y="2918"/>
                    <a:pt x="20882" y="1885"/>
                  </a:cubicBezTo>
                  <a:cubicBezTo>
                    <a:pt x="20882" y="851"/>
                    <a:pt x="16202" y="0"/>
                    <a:pt x="1042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7"/>
            <p:cNvSpPr/>
            <p:nvPr/>
          </p:nvSpPr>
          <p:spPr>
            <a:xfrm>
              <a:off x="2859969" y="2729611"/>
              <a:ext cx="530069" cy="55248"/>
            </a:xfrm>
            <a:custGeom>
              <a:rect b="b" l="l" r="r" t="t"/>
              <a:pathLst>
                <a:path extrusionOk="0" h="1733" w="16627">
                  <a:moveTo>
                    <a:pt x="8298" y="0"/>
                  </a:moveTo>
                  <a:cubicBezTo>
                    <a:pt x="3709" y="0"/>
                    <a:pt x="0" y="395"/>
                    <a:pt x="0" y="882"/>
                  </a:cubicBezTo>
                  <a:cubicBezTo>
                    <a:pt x="0" y="1337"/>
                    <a:pt x="3709" y="1733"/>
                    <a:pt x="8298" y="1733"/>
                  </a:cubicBezTo>
                  <a:cubicBezTo>
                    <a:pt x="12888" y="1733"/>
                    <a:pt x="16627" y="1337"/>
                    <a:pt x="16627" y="882"/>
                  </a:cubicBezTo>
                  <a:cubicBezTo>
                    <a:pt x="16627" y="395"/>
                    <a:pt x="12888" y="0"/>
                    <a:pt x="8298" y="0"/>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7"/>
            <p:cNvSpPr/>
            <p:nvPr/>
          </p:nvSpPr>
          <p:spPr>
            <a:xfrm>
              <a:off x="2859969" y="2729611"/>
              <a:ext cx="530069" cy="35865"/>
            </a:xfrm>
            <a:custGeom>
              <a:rect b="b" l="l" r="r" t="t"/>
              <a:pathLst>
                <a:path extrusionOk="0" h="1125" w="16627">
                  <a:moveTo>
                    <a:pt x="8298" y="0"/>
                  </a:moveTo>
                  <a:cubicBezTo>
                    <a:pt x="3709" y="0"/>
                    <a:pt x="0" y="395"/>
                    <a:pt x="0" y="882"/>
                  </a:cubicBezTo>
                  <a:cubicBezTo>
                    <a:pt x="0" y="942"/>
                    <a:pt x="122" y="1034"/>
                    <a:pt x="365" y="1125"/>
                  </a:cubicBezTo>
                  <a:cubicBezTo>
                    <a:pt x="1399" y="760"/>
                    <a:pt x="4560" y="486"/>
                    <a:pt x="8298" y="486"/>
                  </a:cubicBezTo>
                  <a:cubicBezTo>
                    <a:pt x="12067" y="486"/>
                    <a:pt x="15229" y="760"/>
                    <a:pt x="16262" y="1125"/>
                  </a:cubicBezTo>
                  <a:cubicBezTo>
                    <a:pt x="16475" y="1034"/>
                    <a:pt x="16627" y="942"/>
                    <a:pt x="16627" y="882"/>
                  </a:cubicBezTo>
                  <a:cubicBezTo>
                    <a:pt x="16627" y="395"/>
                    <a:pt x="12888" y="0"/>
                    <a:pt x="8298" y="0"/>
                  </a:cubicBezTo>
                  <a:close/>
                </a:path>
              </a:pathLst>
            </a:custGeom>
            <a:solidFill>
              <a:srgbClr val="E386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7"/>
            <p:cNvSpPr/>
            <p:nvPr/>
          </p:nvSpPr>
          <p:spPr>
            <a:xfrm>
              <a:off x="2827993" y="2655934"/>
              <a:ext cx="666706" cy="156053"/>
            </a:xfrm>
            <a:custGeom>
              <a:rect b="b" l="l" r="r" t="t"/>
              <a:pathLst>
                <a:path extrusionOk="0" h="4895" w="20913">
                  <a:moveTo>
                    <a:pt x="0" y="1"/>
                  </a:moveTo>
                  <a:lnTo>
                    <a:pt x="0" y="3010"/>
                  </a:lnTo>
                  <a:cubicBezTo>
                    <a:pt x="0" y="4074"/>
                    <a:pt x="4681" y="4895"/>
                    <a:pt x="10456" y="4895"/>
                  </a:cubicBezTo>
                  <a:cubicBezTo>
                    <a:pt x="16232" y="4895"/>
                    <a:pt x="20913" y="4074"/>
                    <a:pt x="20913" y="3010"/>
                  </a:cubicBezTo>
                  <a:lnTo>
                    <a:pt x="2091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7"/>
            <p:cNvSpPr/>
            <p:nvPr/>
          </p:nvSpPr>
          <p:spPr>
            <a:xfrm>
              <a:off x="2835740" y="2616210"/>
              <a:ext cx="15526" cy="220004"/>
            </a:xfrm>
            <a:custGeom>
              <a:rect b="b" l="l" r="r" t="t"/>
              <a:pathLst>
                <a:path extrusionOk="0" h="6901" w="487">
                  <a:moveTo>
                    <a:pt x="0" y="1"/>
                  </a:moveTo>
                  <a:lnTo>
                    <a:pt x="0" y="6901"/>
                  </a:lnTo>
                  <a:lnTo>
                    <a:pt x="487" y="6901"/>
                  </a:lnTo>
                  <a:lnTo>
                    <a:pt x="487"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7"/>
            <p:cNvSpPr/>
            <p:nvPr/>
          </p:nvSpPr>
          <p:spPr>
            <a:xfrm>
              <a:off x="2981085" y="2616210"/>
              <a:ext cx="16514" cy="220004"/>
            </a:xfrm>
            <a:custGeom>
              <a:rect b="b" l="l" r="r" t="t"/>
              <a:pathLst>
                <a:path extrusionOk="0" h="6901" w="518">
                  <a:moveTo>
                    <a:pt x="1" y="1"/>
                  </a:moveTo>
                  <a:lnTo>
                    <a:pt x="1" y="6901"/>
                  </a:lnTo>
                  <a:lnTo>
                    <a:pt x="518" y="6901"/>
                  </a:lnTo>
                  <a:lnTo>
                    <a:pt x="518" y="1"/>
                  </a:lnTo>
                  <a:close/>
                </a:path>
              </a:pathLst>
            </a:custGeom>
            <a:solidFill>
              <a:srgbClr val="FFAC0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7"/>
            <p:cNvSpPr/>
            <p:nvPr/>
          </p:nvSpPr>
          <p:spPr>
            <a:xfrm>
              <a:off x="2827993" y="2594914"/>
              <a:ext cx="666706" cy="120188"/>
            </a:xfrm>
            <a:custGeom>
              <a:rect b="b" l="l" r="r" t="t"/>
              <a:pathLst>
                <a:path extrusionOk="0" h="3770" w="20913">
                  <a:moveTo>
                    <a:pt x="10456" y="0"/>
                  </a:moveTo>
                  <a:cubicBezTo>
                    <a:pt x="4681" y="0"/>
                    <a:pt x="0" y="821"/>
                    <a:pt x="0" y="1885"/>
                  </a:cubicBezTo>
                  <a:cubicBezTo>
                    <a:pt x="0" y="2918"/>
                    <a:pt x="4681" y="3769"/>
                    <a:pt x="10456" y="3769"/>
                  </a:cubicBezTo>
                  <a:cubicBezTo>
                    <a:pt x="16232" y="3769"/>
                    <a:pt x="20913" y="2918"/>
                    <a:pt x="20913" y="1885"/>
                  </a:cubicBezTo>
                  <a:cubicBezTo>
                    <a:pt x="20913" y="821"/>
                    <a:pt x="16232" y="0"/>
                    <a:pt x="104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7"/>
            <p:cNvSpPr/>
            <p:nvPr/>
          </p:nvSpPr>
          <p:spPr>
            <a:xfrm>
              <a:off x="2896792" y="2620100"/>
              <a:ext cx="529112" cy="56236"/>
            </a:xfrm>
            <a:custGeom>
              <a:rect b="b" l="l" r="r" t="t"/>
              <a:pathLst>
                <a:path extrusionOk="0" h="1764" w="16597">
                  <a:moveTo>
                    <a:pt x="8298" y="0"/>
                  </a:moveTo>
                  <a:cubicBezTo>
                    <a:pt x="3709" y="0"/>
                    <a:pt x="0" y="395"/>
                    <a:pt x="0" y="882"/>
                  </a:cubicBezTo>
                  <a:cubicBezTo>
                    <a:pt x="0" y="1368"/>
                    <a:pt x="3709" y="1763"/>
                    <a:pt x="8298" y="1763"/>
                  </a:cubicBezTo>
                  <a:cubicBezTo>
                    <a:pt x="12888" y="1763"/>
                    <a:pt x="16596" y="1368"/>
                    <a:pt x="16596" y="882"/>
                  </a:cubicBezTo>
                  <a:cubicBezTo>
                    <a:pt x="16596" y="395"/>
                    <a:pt x="12888" y="0"/>
                    <a:pt x="82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7"/>
            <p:cNvSpPr/>
            <p:nvPr/>
          </p:nvSpPr>
          <p:spPr>
            <a:xfrm>
              <a:off x="2896792" y="2620100"/>
              <a:ext cx="529112" cy="35865"/>
            </a:xfrm>
            <a:custGeom>
              <a:rect b="b" l="l" r="r" t="t"/>
              <a:pathLst>
                <a:path extrusionOk="0" h="1125" w="16597">
                  <a:moveTo>
                    <a:pt x="8298" y="0"/>
                  </a:moveTo>
                  <a:cubicBezTo>
                    <a:pt x="3709" y="0"/>
                    <a:pt x="0" y="395"/>
                    <a:pt x="0" y="882"/>
                  </a:cubicBezTo>
                  <a:cubicBezTo>
                    <a:pt x="0" y="973"/>
                    <a:pt x="122" y="1064"/>
                    <a:pt x="365" y="1125"/>
                  </a:cubicBezTo>
                  <a:cubicBezTo>
                    <a:pt x="1399" y="791"/>
                    <a:pt x="4560" y="517"/>
                    <a:pt x="8298" y="517"/>
                  </a:cubicBezTo>
                  <a:cubicBezTo>
                    <a:pt x="12037" y="517"/>
                    <a:pt x="15229" y="791"/>
                    <a:pt x="16262" y="1125"/>
                  </a:cubicBezTo>
                  <a:cubicBezTo>
                    <a:pt x="16475" y="1064"/>
                    <a:pt x="16596" y="973"/>
                    <a:pt x="16596" y="882"/>
                  </a:cubicBezTo>
                  <a:cubicBezTo>
                    <a:pt x="16596" y="395"/>
                    <a:pt x="12888" y="0"/>
                    <a:pt x="8298"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7"/>
            <p:cNvSpPr/>
            <p:nvPr/>
          </p:nvSpPr>
          <p:spPr>
            <a:xfrm>
              <a:off x="2466527" y="3363341"/>
              <a:ext cx="534946" cy="625135"/>
            </a:xfrm>
            <a:custGeom>
              <a:rect b="b" l="l" r="r" t="t"/>
              <a:pathLst>
                <a:path extrusionOk="0" h="19609" w="16780">
                  <a:moveTo>
                    <a:pt x="8420" y="1"/>
                  </a:moveTo>
                  <a:lnTo>
                    <a:pt x="1" y="17813"/>
                  </a:lnTo>
                  <a:lnTo>
                    <a:pt x="1612" y="18724"/>
                  </a:lnTo>
                  <a:cubicBezTo>
                    <a:pt x="2861" y="19325"/>
                    <a:pt x="4185" y="19609"/>
                    <a:pt x="5502" y="19609"/>
                  </a:cubicBezTo>
                  <a:cubicBezTo>
                    <a:pt x="9118" y="19609"/>
                    <a:pt x="12670" y="17463"/>
                    <a:pt x="14408" y="13831"/>
                  </a:cubicBezTo>
                  <a:cubicBezTo>
                    <a:pt x="16779" y="8907"/>
                    <a:pt x="14864" y="3071"/>
                    <a:pt x="10183" y="852"/>
                  </a:cubicBezTo>
                  <a:lnTo>
                    <a:pt x="842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7"/>
            <p:cNvSpPr/>
            <p:nvPr/>
          </p:nvSpPr>
          <p:spPr>
            <a:xfrm>
              <a:off x="2269821" y="3343320"/>
              <a:ext cx="692880" cy="626346"/>
            </a:xfrm>
            <a:custGeom>
              <a:rect b="b" l="l" r="r" t="t"/>
              <a:pathLst>
                <a:path extrusionOk="0" h="19647" w="21734">
                  <a:moveTo>
                    <a:pt x="11273" y="1"/>
                  </a:moveTo>
                  <a:cubicBezTo>
                    <a:pt x="7650" y="1"/>
                    <a:pt x="4111" y="2130"/>
                    <a:pt x="2371" y="5766"/>
                  </a:cubicBezTo>
                  <a:cubicBezTo>
                    <a:pt x="0" y="10690"/>
                    <a:pt x="1885" y="16526"/>
                    <a:pt x="6566" y="18775"/>
                  </a:cubicBezTo>
                  <a:cubicBezTo>
                    <a:pt x="7820" y="19366"/>
                    <a:pt x="9146" y="19646"/>
                    <a:pt x="10461" y="19646"/>
                  </a:cubicBezTo>
                  <a:cubicBezTo>
                    <a:pt x="14083" y="19646"/>
                    <a:pt x="17623" y="17516"/>
                    <a:pt x="19362" y="13881"/>
                  </a:cubicBezTo>
                  <a:cubicBezTo>
                    <a:pt x="21733" y="8957"/>
                    <a:pt x="19849" y="3121"/>
                    <a:pt x="15168" y="872"/>
                  </a:cubicBezTo>
                  <a:cubicBezTo>
                    <a:pt x="13913" y="281"/>
                    <a:pt x="12588" y="1"/>
                    <a:pt x="11273"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7"/>
            <p:cNvSpPr/>
            <p:nvPr/>
          </p:nvSpPr>
          <p:spPr>
            <a:xfrm>
              <a:off x="2355103" y="3414925"/>
              <a:ext cx="522322" cy="483141"/>
            </a:xfrm>
            <a:custGeom>
              <a:rect b="b" l="l" r="r" t="t"/>
              <a:pathLst>
                <a:path extrusionOk="0" h="15155" w="16384">
                  <a:moveTo>
                    <a:pt x="8720" y="0"/>
                  </a:moveTo>
                  <a:cubicBezTo>
                    <a:pt x="5961" y="0"/>
                    <a:pt x="3210" y="1705"/>
                    <a:pt x="1854" y="4553"/>
                  </a:cubicBezTo>
                  <a:cubicBezTo>
                    <a:pt x="0" y="8383"/>
                    <a:pt x="1338" y="12851"/>
                    <a:pt x="4863" y="14523"/>
                  </a:cubicBezTo>
                  <a:cubicBezTo>
                    <a:pt x="5760" y="14952"/>
                    <a:pt x="6712" y="15154"/>
                    <a:pt x="7664" y="15154"/>
                  </a:cubicBezTo>
                  <a:cubicBezTo>
                    <a:pt x="10422" y="15154"/>
                    <a:pt x="13173" y="13449"/>
                    <a:pt x="14529" y="10602"/>
                  </a:cubicBezTo>
                  <a:cubicBezTo>
                    <a:pt x="16383" y="6772"/>
                    <a:pt x="15016" y="2304"/>
                    <a:pt x="11520" y="632"/>
                  </a:cubicBezTo>
                  <a:cubicBezTo>
                    <a:pt x="10624" y="203"/>
                    <a:pt x="9671" y="0"/>
                    <a:pt x="87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7"/>
            <p:cNvSpPr/>
            <p:nvPr/>
          </p:nvSpPr>
          <p:spPr>
            <a:xfrm>
              <a:off x="2355103" y="3414702"/>
              <a:ext cx="281022" cy="483747"/>
            </a:xfrm>
            <a:custGeom>
              <a:rect b="b" l="l" r="r" t="t"/>
              <a:pathLst>
                <a:path extrusionOk="0" h="15174" w="8815">
                  <a:moveTo>
                    <a:pt x="8741" y="0"/>
                  </a:moveTo>
                  <a:cubicBezTo>
                    <a:pt x="5969" y="0"/>
                    <a:pt x="3210" y="1698"/>
                    <a:pt x="1854" y="4560"/>
                  </a:cubicBezTo>
                  <a:cubicBezTo>
                    <a:pt x="0" y="8390"/>
                    <a:pt x="1368" y="12858"/>
                    <a:pt x="4863" y="14530"/>
                  </a:cubicBezTo>
                  <a:cubicBezTo>
                    <a:pt x="5768" y="14970"/>
                    <a:pt x="6750" y="15174"/>
                    <a:pt x="7717" y="15174"/>
                  </a:cubicBezTo>
                  <a:cubicBezTo>
                    <a:pt x="7952" y="15174"/>
                    <a:pt x="8187" y="15162"/>
                    <a:pt x="8420" y="15138"/>
                  </a:cubicBezTo>
                  <a:cubicBezTo>
                    <a:pt x="7508" y="15107"/>
                    <a:pt x="6566" y="14895"/>
                    <a:pt x="5715" y="14499"/>
                  </a:cubicBezTo>
                  <a:cubicBezTo>
                    <a:pt x="2219" y="12828"/>
                    <a:pt x="851" y="8329"/>
                    <a:pt x="2705" y="4499"/>
                  </a:cubicBezTo>
                  <a:cubicBezTo>
                    <a:pt x="3952" y="1916"/>
                    <a:pt x="6322" y="274"/>
                    <a:pt x="8815" y="1"/>
                  </a:cubicBezTo>
                  <a:cubicBezTo>
                    <a:pt x="8790" y="0"/>
                    <a:pt x="8766" y="0"/>
                    <a:pt x="8741"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7"/>
            <p:cNvSpPr/>
            <p:nvPr/>
          </p:nvSpPr>
          <p:spPr>
            <a:xfrm>
              <a:off x="2491713" y="3504415"/>
              <a:ext cx="246177" cy="284019"/>
            </a:xfrm>
            <a:custGeom>
              <a:rect b="b" l="l" r="r" t="t"/>
              <a:pathLst>
                <a:path extrusionOk="0" h="8909" w="7722">
                  <a:moveTo>
                    <a:pt x="5485" y="1"/>
                  </a:moveTo>
                  <a:cubicBezTo>
                    <a:pt x="5462" y="1"/>
                    <a:pt x="5438" y="5"/>
                    <a:pt x="5411" y="14"/>
                  </a:cubicBezTo>
                  <a:cubicBezTo>
                    <a:pt x="5351" y="44"/>
                    <a:pt x="5290" y="74"/>
                    <a:pt x="5229" y="135"/>
                  </a:cubicBezTo>
                  <a:lnTo>
                    <a:pt x="4864" y="804"/>
                  </a:lnTo>
                  <a:cubicBezTo>
                    <a:pt x="4530" y="682"/>
                    <a:pt x="4226" y="621"/>
                    <a:pt x="3922" y="591"/>
                  </a:cubicBezTo>
                  <a:cubicBezTo>
                    <a:pt x="3618" y="591"/>
                    <a:pt x="3344" y="621"/>
                    <a:pt x="3101" y="682"/>
                  </a:cubicBezTo>
                  <a:cubicBezTo>
                    <a:pt x="2828" y="743"/>
                    <a:pt x="2615" y="834"/>
                    <a:pt x="2402" y="986"/>
                  </a:cubicBezTo>
                  <a:cubicBezTo>
                    <a:pt x="2220" y="1138"/>
                    <a:pt x="2068" y="1290"/>
                    <a:pt x="1946" y="1503"/>
                  </a:cubicBezTo>
                  <a:cubicBezTo>
                    <a:pt x="1642" y="2020"/>
                    <a:pt x="1551" y="2536"/>
                    <a:pt x="1673" y="3023"/>
                  </a:cubicBezTo>
                  <a:cubicBezTo>
                    <a:pt x="1794" y="3509"/>
                    <a:pt x="2159" y="4026"/>
                    <a:pt x="2737" y="4542"/>
                  </a:cubicBezTo>
                  <a:cubicBezTo>
                    <a:pt x="3041" y="4846"/>
                    <a:pt x="3314" y="5090"/>
                    <a:pt x="3557" y="5302"/>
                  </a:cubicBezTo>
                  <a:cubicBezTo>
                    <a:pt x="3770" y="5485"/>
                    <a:pt x="3952" y="5667"/>
                    <a:pt x="4104" y="5819"/>
                  </a:cubicBezTo>
                  <a:cubicBezTo>
                    <a:pt x="4226" y="5971"/>
                    <a:pt x="4317" y="6123"/>
                    <a:pt x="4378" y="6214"/>
                  </a:cubicBezTo>
                  <a:cubicBezTo>
                    <a:pt x="4439" y="6336"/>
                    <a:pt x="4439" y="6427"/>
                    <a:pt x="4378" y="6518"/>
                  </a:cubicBezTo>
                  <a:cubicBezTo>
                    <a:pt x="4294" y="6644"/>
                    <a:pt x="4181" y="6712"/>
                    <a:pt x="4029" y="6712"/>
                  </a:cubicBezTo>
                  <a:cubicBezTo>
                    <a:pt x="3961" y="6712"/>
                    <a:pt x="3885" y="6698"/>
                    <a:pt x="3800" y="6670"/>
                  </a:cubicBezTo>
                  <a:cubicBezTo>
                    <a:pt x="3557" y="6609"/>
                    <a:pt x="3253" y="6488"/>
                    <a:pt x="2889" y="6275"/>
                  </a:cubicBezTo>
                  <a:cubicBezTo>
                    <a:pt x="2706" y="6153"/>
                    <a:pt x="2554" y="6032"/>
                    <a:pt x="2463" y="5910"/>
                  </a:cubicBezTo>
                  <a:cubicBezTo>
                    <a:pt x="2341" y="5789"/>
                    <a:pt x="2250" y="5667"/>
                    <a:pt x="2220" y="5576"/>
                  </a:cubicBezTo>
                  <a:cubicBezTo>
                    <a:pt x="2159" y="5454"/>
                    <a:pt x="2129" y="5363"/>
                    <a:pt x="2098" y="5272"/>
                  </a:cubicBezTo>
                  <a:cubicBezTo>
                    <a:pt x="2068" y="5181"/>
                    <a:pt x="2068" y="5120"/>
                    <a:pt x="2068" y="5090"/>
                  </a:cubicBezTo>
                  <a:cubicBezTo>
                    <a:pt x="2037" y="5029"/>
                    <a:pt x="2007" y="4968"/>
                    <a:pt x="1946" y="4907"/>
                  </a:cubicBezTo>
                  <a:cubicBezTo>
                    <a:pt x="1916" y="4846"/>
                    <a:pt x="1855" y="4786"/>
                    <a:pt x="1764" y="4755"/>
                  </a:cubicBezTo>
                  <a:lnTo>
                    <a:pt x="487" y="3965"/>
                  </a:lnTo>
                  <a:cubicBezTo>
                    <a:pt x="472" y="3950"/>
                    <a:pt x="449" y="3942"/>
                    <a:pt x="423" y="3942"/>
                  </a:cubicBezTo>
                  <a:cubicBezTo>
                    <a:pt x="396" y="3942"/>
                    <a:pt x="366" y="3950"/>
                    <a:pt x="335" y="3965"/>
                  </a:cubicBezTo>
                  <a:cubicBezTo>
                    <a:pt x="275" y="3965"/>
                    <a:pt x="214" y="3995"/>
                    <a:pt x="183" y="4056"/>
                  </a:cubicBezTo>
                  <a:cubicBezTo>
                    <a:pt x="92" y="4239"/>
                    <a:pt x="31" y="4451"/>
                    <a:pt x="1" y="4694"/>
                  </a:cubicBezTo>
                  <a:cubicBezTo>
                    <a:pt x="1" y="4938"/>
                    <a:pt x="31" y="5181"/>
                    <a:pt x="123" y="5454"/>
                  </a:cubicBezTo>
                  <a:cubicBezTo>
                    <a:pt x="214" y="5697"/>
                    <a:pt x="335" y="5971"/>
                    <a:pt x="518" y="6245"/>
                  </a:cubicBezTo>
                  <a:cubicBezTo>
                    <a:pt x="700" y="6518"/>
                    <a:pt x="913" y="6792"/>
                    <a:pt x="1186" y="7035"/>
                  </a:cubicBezTo>
                  <a:lnTo>
                    <a:pt x="791" y="7704"/>
                  </a:lnTo>
                  <a:cubicBezTo>
                    <a:pt x="761" y="7764"/>
                    <a:pt x="761" y="7825"/>
                    <a:pt x="761" y="7916"/>
                  </a:cubicBezTo>
                  <a:cubicBezTo>
                    <a:pt x="791" y="8008"/>
                    <a:pt x="852" y="8068"/>
                    <a:pt x="913" y="8099"/>
                  </a:cubicBezTo>
                  <a:lnTo>
                    <a:pt x="2159" y="8859"/>
                  </a:lnTo>
                  <a:cubicBezTo>
                    <a:pt x="2212" y="8894"/>
                    <a:pt x="2255" y="8909"/>
                    <a:pt x="2300" y="8909"/>
                  </a:cubicBezTo>
                  <a:cubicBezTo>
                    <a:pt x="2332" y="8909"/>
                    <a:pt x="2364" y="8902"/>
                    <a:pt x="2402" y="8889"/>
                  </a:cubicBezTo>
                  <a:cubicBezTo>
                    <a:pt x="2463" y="8889"/>
                    <a:pt x="2524" y="8828"/>
                    <a:pt x="2585" y="8767"/>
                  </a:cubicBezTo>
                  <a:lnTo>
                    <a:pt x="2949" y="8129"/>
                  </a:lnTo>
                  <a:cubicBezTo>
                    <a:pt x="3284" y="8281"/>
                    <a:pt x="3618" y="8372"/>
                    <a:pt x="3952" y="8433"/>
                  </a:cubicBezTo>
                  <a:cubicBezTo>
                    <a:pt x="4120" y="8463"/>
                    <a:pt x="4279" y="8479"/>
                    <a:pt x="4431" y="8479"/>
                  </a:cubicBezTo>
                  <a:cubicBezTo>
                    <a:pt x="4583" y="8479"/>
                    <a:pt x="4727" y="8463"/>
                    <a:pt x="4864" y="8433"/>
                  </a:cubicBezTo>
                  <a:cubicBezTo>
                    <a:pt x="5138" y="8403"/>
                    <a:pt x="5381" y="8312"/>
                    <a:pt x="5624" y="8160"/>
                  </a:cubicBezTo>
                  <a:cubicBezTo>
                    <a:pt x="5837" y="8008"/>
                    <a:pt x="6019" y="7795"/>
                    <a:pt x="6171" y="7552"/>
                  </a:cubicBezTo>
                  <a:cubicBezTo>
                    <a:pt x="6354" y="7278"/>
                    <a:pt x="6445" y="7004"/>
                    <a:pt x="6475" y="6761"/>
                  </a:cubicBezTo>
                  <a:cubicBezTo>
                    <a:pt x="6506" y="6488"/>
                    <a:pt x="6475" y="6245"/>
                    <a:pt x="6384" y="5971"/>
                  </a:cubicBezTo>
                  <a:cubicBezTo>
                    <a:pt x="6323" y="5728"/>
                    <a:pt x="6171" y="5454"/>
                    <a:pt x="5959" y="5181"/>
                  </a:cubicBezTo>
                  <a:cubicBezTo>
                    <a:pt x="5746" y="4938"/>
                    <a:pt x="5503" y="4664"/>
                    <a:pt x="5199" y="4390"/>
                  </a:cubicBezTo>
                  <a:cubicBezTo>
                    <a:pt x="4864" y="4117"/>
                    <a:pt x="4621" y="3874"/>
                    <a:pt x="4408" y="3661"/>
                  </a:cubicBezTo>
                  <a:cubicBezTo>
                    <a:pt x="4196" y="3479"/>
                    <a:pt x="4013" y="3327"/>
                    <a:pt x="3922" y="3175"/>
                  </a:cubicBezTo>
                  <a:cubicBezTo>
                    <a:pt x="3800" y="3053"/>
                    <a:pt x="3740" y="2931"/>
                    <a:pt x="3709" y="2840"/>
                  </a:cubicBezTo>
                  <a:cubicBezTo>
                    <a:pt x="3679" y="2719"/>
                    <a:pt x="3679" y="2628"/>
                    <a:pt x="3740" y="2536"/>
                  </a:cubicBezTo>
                  <a:cubicBezTo>
                    <a:pt x="3800" y="2445"/>
                    <a:pt x="3861" y="2415"/>
                    <a:pt x="3952" y="2384"/>
                  </a:cubicBezTo>
                  <a:cubicBezTo>
                    <a:pt x="4044" y="2354"/>
                    <a:pt x="4135" y="2354"/>
                    <a:pt x="4256" y="2354"/>
                  </a:cubicBezTo>
                  <a:cubicBezTo>
                    <a:pt x="4348" y="2384"/>
                    <a:pt x="4469" y="2415"/>
                    <a:pt x="4591" y="2476"/>
                  </a:cubicBezTo>
                  <a:cubicBezTo>
                    <a:pt x="4712" y="2536"/>
                    <a:pt x="4834" y="2597"/>
                    <a:pt x="4955" y="2658"/>
                  </a:cubicBezTo>
                  <a:cubicBezTo>
                    <a:pt x="5107" y="2780"/>
                    <a:pt x="5259" y="2871"/>
                    <a:pt x="5351" y="2962"/>
                  </a:cubicBezTo>
                  <a:cubicBezTo>
                    <a:pt x="5442" y="3083"/>
                    <a:pt x="5533" y="3175"/>
                    <a:pt x="5563" y="3266"/>
                  </a:cubicBezTo>
                  <a:cubicBezTo>
                    <a:pt x="5624" y="3357"/>
                    <a:pt x="5655" y="3448"/>
                    <a:pt x="5685" y="3509"/>
                  </a:cubicBezTo>
                  <a:cubicBezTo>
                    <a:pt x="5685" y="3570"/>
                    <a:pt x="5715" y="3631"/>
                    <a:pt x="5715" y="3661"/>
                  </a:cubicBezTo>
                  <a:cubicBezTo>
                    <a:pt x="5746" y="3722"/>
                    <a:pt x="5776" y="3813"/>
                    <a:pt x="5807" y="3843"/>
                  </a:cubicBezTo>
                  <a:cubicBezTo>
                    <a:pt x="5867" y="3904"/>
                    <a:pt x="5928" y="3965"/>
                    <a:pt x="6019" y="4026"/>
                  </a:cubicBezTo>
                  <a:lnTo>
                    <a:pt x="7266" y="4786"/>
                  </a:lnTo>
                  <a:cubicBezTo>
                    <a:pt x="7326" y="4816"/>
                    <a:pt x="7387" y="4816"/>
                    <a:pt x="7448" y="4816"/>
                  </a:cubicBezTo>
                  <a:cubicBezTo>
                    <a:pt x="7509" y="4816"/>
                    <a:pt x="7569" y="4755"/>
                    <a:pt x="7600" y="4725"/>
                  </a:cubicBezTo>
                  <a:cubicBezTo>
                    <a:pt x="7661" y="4542"/>
                    <a:pt x="7721" y="4360"/>
                    <a:pt x="7721" y="4147"/>
                  </a:cubicBezTo>
                  <a:cubicBezTo>
                    <a:pt x="7721" y="3904"/>
                    <a:pt x="7691" y="3661"/>
                    <a:pt x="7600" y="3418"/>
                  </a:cubicBezTo>
                  <a:cubicBezTo>
                    <a:pt x="7539" y="3175"/>
                    <a:pt x="7418" y="2901"/>
                    <a:pt x="7235" y="2658"/>
                  </a:cubicBezTo>
                  <a:cubicBezTo>
                    <a:pt x="7083" y="2384"/>
                    <a:pt x="6870" y="2141"/>
                    <a:pt x="6627" y="1898"/>
                  </a:cubicBezTo>
                  <a:lnTo>
                    <a:pt x="7022" y="1229"/>
                  </a:lnTo>
                  <a:cubicBezTo>
                    <a:pt x="7053" y="1138"/>
                    <a:pt x="7083" y="1077"/>
                    <a:pt x="7053" y="986"/>
                  </a:cubicBezTo>
                  <a:cubicBezTo>
                    <a:pt x="7022" y="925"/>
                    <a:pt x="6962" y="865"/>
                    <a:pt x="6901" y="804"/>
                  </a:cubicBezTo>
                  <a:lnTo>
                    <a:pt x="5655" y="44"/>
                  </a:lnTo>
                  <a:cubicBezTo>
                    <a:pt x="5590" y="22"/>
                    <a:pt x="5541" y="1"/>
                    <a:pt x="548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7"/>
            <p:cNvSpPr/>
            <p:nvPr/>
          </p:nvSpPr>
          <p:spPr>
            <a:xfrm>
              <a:off x="3015006" y="3332353"/>
              <a:ext cx="501982" cy="732124"/>
            </a:xfrm>
            <a:custGeom>
              <a:rect b="b" l="l" r="r" t="t"/>
              <a:pathLst>
                <a:path extrusionOk="0" h="22965" w="15746">
                  <a:moveTo>
                    <a:pt x="10609" y="0"/>
                  </a:moveTo>
                  <a:lnTo>
                    <a:pt x="8603" y="456"/>
                  </a:lnTo>
                  <a:cubicBezTo>
                    <a:pt x="3223" y="1702"/>
                    <a:pt x="1" y="7690"/>
                    <a:pt x="1399" y="13830"/>
                  </a:cubicBezTo>
                  <a:cubicBezTo>
                    <a:pt x="2651" y="19238"/>
                    <a:pt x="7031" y="22964"/>
                    <a:pt x="11716" y="22964"/>
                  </a:cubicBezTo>
                  <a:cubicBezTo>
                    <a:pt x="12377" y="22964"/>
                    <a:pt x="13044" y="22890"/>
                    <a:pt x="13709" y="22736"/>
                  </a:cubicBezTo>
                  <a:lnTo>
                    <a:pt x="15746" y="22250"/>
                  </a:lnTo>
                  <a:lnTo>
                    <a:pt x="1060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7"/>
            <p:cNvSpPr/>
            <p:nvPr/>
          </p:nvSpPr>
          <p:spPr>
            <a:xfrm>
              <a:off x="3093497" y="3322151"/>
              <a:ext cx="711307" cy="724569"/>
            </a:xfrm>
            <a:custGeom>
              <a:rect b="b" l="l" r="r" t="t"/>
              <a:pathLst>
                <a:path extrusionOk="0" h="22728" w="22312">
                  <a:moveTo>
                    <a:pt x="10596" y="1"/>
                  </a:moveTo>
                  <a:cubicBezTo>
                    <a:pt x="9935" y="1"/>
                    <a:pt x="9268" y="75"/>
                    <a:pt x="8603" y="229"/>
                  </a:cubicBezTo>
                  <a:cubicBezTo>
                    <a:pt x="3223" y="1475"/>
                    <a:pt x="1" y="7463"/>
                    <a:pt x="1399" y="13603"/>
                  </a:cubicBezTo>
                  <a:cubicBezTo>
                    <a:pt x="2654" y="18998"/>
                    <a:pt x="7055" y="22727"/>
                    <a:pt x="11754" y="22727"/>
                  </a:cubicBezTo>
                  <a:cubicBezTo>
                    <a:pt x="12403" y="22727"/>
                    <a:pt x="13057" y="22656"/>
                    <a:pt x="13709" y="22509"/>
                  </a:cubicBezTo>
                  <a:cubicBezTo>
                    <a:pt x="19089" y="21263"/>
                    <a:pt x="22311" y="15275"/>
                    <a:pt x="20883" y="9135"/>
                  </a:cubicBezTo>
                  <a:cubicBezTo>
                    <a:pt x="19657" y="3727"/>
                    <a:pt x="15280" y="1"/>
                    <a:pt x="1059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7"/>
            <p:cNvSpPr/>
            <p:nvPr/>
          </p:nvSpPr>
          <p:spPr>
            <a:xfrm>
              <a:off x="3181680" y="3402906"/>
              <a:ext cx="533958" cy="562427"/>
            </a:xfrm>
            <a:custGeom>
              <a:rect b="b" l="l" r="r" t="t"/>
              <a:pathLst>
                <a:path extrusionOk="0" h="17642" w="16749">
                  <a:moveTo>
                    <a:pt x="7791" y="0"/>
                  </a:moveTo>
                  <a:cubicBezTo>
                    <a:pt x="7323" y="0"/>
                    <a:pt x="6853" y="51"/>
                    <a:pt x="6384" y="158"/>
                  </a:cubicBezTo>
                  <a:cubicBezTo>
                    <a:pt x="2372" y="1070"/>
                    <a:pt x="1" y="5720"/>
                    <a:pt x="1125" y="10492"/>
                  </a:cubicBezTo>
                  <a:cubicBezTo>
                    <a:pt x="2092" y="14707"/>
                    <a:pt x="5429" y="17641"/>
                    <a:pt x="8959" y="17641"/>
                  </a:cubicBezTo>
                  <a:cubicBezTo>
                    <a:pt x="9426" y="17641"/>
                    <a:pt x="9897" y="17590"/>
                    <a:pt x="10366" y="17483"/>
                  </a:cubicBezTo>
                  <a:cubicBezTo>
                    <a:pt x="14378" y="16572"/>
                    <a:pt x="16749" y="11921"/>
                    <a:pt x="15654" y="7149"/>
                  </a:cubicBezTo>
                  <a:cubicBezTo>
                    <a:pt x="14688" y="2934"/>
                    <a:pt x="11327" y="0"/>
                    <a:pt x="7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7"/>
            <p:cNvSpPr/>
            <p:nvPr/>
          </p:nvSpPr>
          <p:spPr>
            <a:xfrm>
              <a:off x="3390022" y="3408899"/>
              <a:ext cx="325622" cy="556434"/>
            </a:xfrm>
            <a:custGeom>
              <a:rect b="b" l="l" r="r" t="t"/>
              <a:pathLst>
                <a:path extrusionOk="0" h="17454" w="10214">
                  <a:moveTo>
                    <a:pt x="2828" y="0"/>
                  </a:moveTo>
                  <a:cubicBezTo>
                    <a:pt x="5350" y="973"/>
                    <a:pt x="7509" y="3465"/>
                    <a:pt x="8238" y="6687"/>
                  </a:cubicBezTo>
                  <a:cubicBezTo>
                    <a:pt x="9332" y="11459"/>
                    <a:pt x="6961" y="16080"/>
                    <a:pt x="2949" y="17022"/>
                  </a:cubicBezTo>
                  <a:cubicBezTo>
                    <a:pt x="2483" y="17121"/>
                    <a:pt x="2017" y="17167"/>
                    <a:pt x="1558" y="17167"/>
                  </a:cubicBezTo>
                  <a:cubicBezTo>
                    <a:pt x="1027" y="17167"/>
                    <a:pt x="505" y="17105"/>
                    <a:pt x="1" y="16991"/>
                  </a:cubicBezTo>
                  <a:lnTo>
                    <a:pt x="1" y="16991"/>
                  </a:lnTo>
                  <a:cubicBezTo>
                    <a:pt x="786" y="17286"/>
                    <a:pt x="1609" y="17454"/>
                    <a:pt x="2446" y="17454"/>
                  </a:cubicBezTo>
                  <a:cubicBezTo>
                    <a:pt x="2905" y="17454"/>
                    <a:pt x="3368" y="17403"/>
                    <a:pt x="3831" y="17295"/>
                  </a:cubicBezTo>
                  <a:cubicBezTo>
                    <a:pt x="7843" y="16384"/>
                    <a:pt x="10214" y="11733"/>
                    <a:pt x="9119" y="6961"/>
                  </a:cubicBezTo>
                  <a:cubicBezTo>
                    <a:pt x="8299" y="3374"/>
                    <a:pt x="5746" y="699"/>
                    <a:pt x="2828"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7"/>
            <p:cNvSpPr/>
            <p:nvPr/>
          </p:nvSpPr>
          <p:spPr>
            <a:xfrm>
              <a:off x="3329958" y="3497401"/>
              <a:ext cx="256825" cy="343124"/>
            </a:xfrm>
            <a:custGeom>
              <a:rect b="b" l="l" r="r" t="t"/>
              <a:pathLst>
                <a:path extrusionOk="0" h="10763" w="8056">
                  <a:moveTo>
                    <a:pt x="3111" y="1"/>
                  </a:moveTo>
                  <a:cubicBezTo>
                    <a:pt x="3080" y="1"/>
                    <a:pt x="3047" y="8"/>
                    <a:pt x="3009" y="21"/>
                  </a:cubicBezTo>
                  <a:lnTo>
                    <a:pt x="1520" y="477"/>
                  </a:lnTo>
                  <a:cubicBezTo>
                    <a:pt x="1429" y="507"/>
                    <a:pt x="1368" y="537"/>
                    <a:pt x="1338" y="629"/>
                  </a:cubicBezTo>
                  <a:cubicBezTo>
                    <a:pt x="1277" y="720"/>
                    <a:pt x="1277" y="781"/>
                    <a:pt x="1307" y="872"/>
                  </a:cubicBezTo>
                  <a:lnTo>
                    <a:pt x="1550" y="1723"/>
                  </a:lnTo>
                  <a:cubicBezTo>
                    <a:pt x="1246" y="1905"/>
                    <a:pt x="973" y="2118"/>
                    <a:pt x="760" y="2361"/>
                  </a:cubicBezTo>
                  <a:cubicBezTo>
                    <a:pt x="517" y="2604"/>
                    <a:pt x="365" y="2848"/>
                    <a:pt x="243" y="3091"/>
                  </a:cubicBezTo>
                  <a:cubicBezTo>
                    <a:pt x="122" y="3364"/>
                    <a:pt x="31" y="3638"/>
                    <a:pt x="0" y="3911"/>
                  </a:cubicBezTo>
                  <a:cubicBezTo>
                    <a:pt x="0" y="4185"/>
                    <a:pt x="31" y="4459"/>
                    <a:pt x="91" y="4732"/>
                  </a:cubicBezTo>
                  <a:cubicBezTo>
                    <a:pt x="304" y="5370"/>
                    <a:pt x="639" y="5857"/>
                    <a:pt x="1125" y="6130"/>
                  </a:cubicBezTo>
                  <a:cubicBezTo>
                    <a:pt x="1504" y="6343"/>
                    <a:pt x="1993" y="6464"/>
                    <a:pt x="2578" y="6464"/>
                  </a:cubicBezTo>
                  <a:cubicBezTo>
                    <a:pt x="2745" y="6464"/>
                    <a:pt x="2919" y="6454"/>
                    <a:pt x="3101" y="6434"/>
                  </a:cubicBezTo>
                  <a:cubicBezTo>
                    <a:pt x="3557" y="6404"/>
                    <a:pt x="3921" y="6373"/>
                    <a:pt x="4256" y="6343"/>
                  </a:cubicBezTo>
                  <a:cubicBezTo>
                    <a:pt x="4590" y="6313"/>
                    <a:pt x="4864" y="6282"/>
                    <a:pt x="5076" y="6282"/>
                  </a:cubicBezTo>
                  <a:cubicBezTo>
                    <a:pt x="5289" y="6282"/>
                    <a:pt x="5471" y="6313"/>
                    <a:pt x="5593" y="6373"/>
                  </a:cubicBezTo>
                  <a:cubicBezTo>
                    <a:pt x="5715" y="6404"/>
                    <a:pt x="5806" y="6495"/>
                    <a:pt x="5836" y="6617"/>
                  </a:cubicBezTo>
                  <a:cubicBezTo>
                    <a:pt x="5897" y="6829"/>
                    <a:pt x="5806" y="7042"/>
                    <a:pt x="5563" y="7194"/>
                  </a:cubicBezTo>
                  <a:cubicBezTo>
                    <a:pt x="5319" y="7376"/>
                    <a:pt x="4985" y="7528"/>
                    <a:pt x="4590" y="7650"/>
                  </a:cubicBezTo>
                  <a:cubicBezTo>
                    <a:pt x="4377" y="7711"/>
                    <a:pt x="4164" y="7741"/>
                    <a:pt x="3982" y="7741"/>
                  </a:cubicBezTo>
                  <a:cubicBezTo>
                    <a:pt x="3830" y="7741"/>
                    <a:pt x="3678" y="7711"/>
                    <a:pt x="3557" y="7680"/>
                  </a:cubicBezTo>
                  <a:cubicBezTo>
                    <a:pt x="3435" y="7620"/>
                    <a:pt x="3313" y="7589"/>
                    <a:pt x="3253" y="7528"/>
                  </a:cubicBezTo>
                  <a:cubicBezTo>
                    <a:pt x="3161" y="7498"/>
                    <a:pt x="3101" y="7468"/>
                    <a:pt x="3070" y="7437"/>
                  </a:cubicBezTo>
                  <a:cubicBezTo>
                    <a:pt x="2979" y="7407"/>
                    <a:pt x="2918" y="7376"/>
                    <a:pt x="2827" y="7376"/>
                  </a:cubicBezTo>
                  <a:cubicBezTo>
                    <a:pt x="2809" y="7368"/>
                    <a:pt x="2789" y="7364"/>
                    <a:pt x="2767" y="7364"/>
                  </a:cubicBezTo>
                  <a:cubicBezTo>
                    <a:pt x="2713" y="7364"/>
                    <a:pt x="2648" y="7385"/>
                    <a:pt x="2584" y="7407"/>
                  </a:cubicBezTo>
                  <a:lnTo>
                    <a:pt x="1064" y="7863"/>
                  </a:lnTo>
                  <a:cubicBezTo>
                    <a:pt x="1003" y="7893"/>
                    <a:pt x="973" y="7924"/>
                    <a:pt x="943" y="7984"/>
                  </a:cubicBezTo>
                  <a:cubicBezTo>
                    <a:pt x="912" y="8045"/>
                    <a:pt x="882" y="8106"/>
                    <a:pt x="912" y="8197"/>
                  </a:cubicBezTo>
                  <a:cubicBezTo>
                    <a:pt x="1003" y="8410"/>
                    <a:pt x="1125" y="8653"/>
                    <a:pt x="1307" y="8835"/>
                  </a:cubicBezTo>
                  <a:cubicBezTo>
                    <a:pt x="1490" y="9048"/>
                    <a:pt x="1733" y="9200"/>
                    <a:pt x="2006" y="9322"/>
                  </a:cubicBezTo>
                  <a:cubicBezTo>
                    <a:pt x="2280" y="9474"/>
                    <a:pt x="2584" y="9565"/>
                    <a:pt x="2918" y="9626"/>
                  </a:cubicBezTo>
                  <a:cubicBezTo>
                    <a:pt x="3163" y="9670"/>
                    <a:pt x="3424" y="9698"/>
                    <a:pt x="3701" y="9698"/>
                  </a:cubicBezTo>
                  <a:cubicBezTo>
                    <a:pt x="3803" y="9698"/>
                    <a:pt x="3907" y="9695"/>
                    <a:pt x="4012" y="9687"/>
                  </a:cubicBezTo>
                  <a:lnTo>
                    <a:pt x="4256" y="10538"/>
                  </a:lnTo>
                  <a:cubicBezTo>
                    <a:pt x="4286" y="10629"/>
                    <a:pt x="4347" y="10690"/>
                    <a:pt x="4438" y="10720"/>
                  </a:cubicBezTo>
                  <a:cubicBezTo>
                    <a:pt x="4481" y="10741"/>
                    <a:pt x="4539" y="10763"/>
                    <a:pt x="4602" y="10763"/>
                  </a:cubicBezTo>
                  <a:cubicBezTo>
                    <a:pt x="4628" y="10763"/>
                    <a:pt x="4654" y="10759"/>
                    <a:pt x="4681" y="10750"/>
                  </a:cubicBezTo>
                  <a:lnTo>
                    <a:pt x="6171" y="10294"/>
                  </a:lnTo>
                  <a:cubicBezTo>
                    <a:pt x="6262" y="10264"/>
                    <a:pt x="6323" y="10203"/>
                    <a:pt x="6353" y="10112"/>
                  </a:cubicBezTo>
                  <a:cubicBezTo>
                    <a:pt x="6414" y="10051"/>
                    <a:pt x="6414" y="9960"/>
                    <a:pt x="6383" y="9869"/>
                  </a:cubicBezTo>
                  <a:lnTo>
                    <a:pt x="6140" y="9079"/>
                  </a:lnTo>
                  <a:cubicBezTo>
                    <a:pt x="6475" y="8896"/>
                    <a:pt x="6809" y="8683"/>
                    <a:pt x="7082" y="8471"/>
                  </a:cubicBezTo>
                  <a:cubicBezTo>
                    <a:pt x="7326" y="8228"/>
                    <a:pt x="7538" y="7984"/>
                    <a:pt x="7721" y="7711"/>
                  </a:cubicBezTo>
                  <a:cubicBezTo>
                    <a:pt x="7873" y="7437"/>
                    <a:pt x="7964" y="7133"/>
                    <a:pt x="7994" y="6829"/>
                  </a:cubicBezTo>
                  <a:cubicBezTo>
                    <a:pt x="8055" y="6525"/>
                    <a:pt x="8025" y="6221"/>
                    <a:pt x="7934" y="5887"/>
                  </a:cubicBezTo>
                  <a:cubicBezTo>
                    <a:pt x="7812" y="5553"/>
                    <a:pt x="7660" y="5249"/>
                    <a:pt x="7478" y="5006"/>
                  </a:cubicBezTo>
                  <a:cubicBezTo>
                    <a:pt x="7295" y="4793"/>
                    <a:pt x="7082" y="4610"/>
                    <a:pt x="6809" y="4489"/>
                  </a:cubicBezTo>
                  <a:cubicBezTo>
                    <a:pt x="6535" y="4337"/>
                    <a:pt x="6231" y="4276"/>
                    <a:pt x="5867" y="4246"/>
                  </a:cubicBezTo>
                  <a:cubicBezTo>
                    <a:pt x="5725" y="4220"/>
                    <a:pt x="5568" y="4211"/>
                    <a:pt x="5401" y="4211"/>
                  </a:cubicBezTo>
                  <a:cubicBezTo>
                    <a:pt x="5173" y="4211"/>
                    <a:pt x="4927" y="4228"/>
                    <a:pt x="4681" y="4246"/>
                  </a:cubicBezTo>
                  <a:cubicBezTo>
                    <a:pt x="4225" y="4307"/>
                    <a:pt x="3860" y="4337"/>
                    <a:pt x="3557" y="4367"/>
                  </a:cubicBezTo>
                  <a:cubicBezTo>
                    <a:pt x="3354" y="4367"/>
                    <a:pt x="3178" y="4381"/>
                    <a:pt x="3030" y="4381"/>
                  </a:cubicBezTo>
                  <a:cubicBezTo>
                    <a:pt x="2955" y="4381"/>
                    <a:pt x="2888" y="4377"/>
                    <a:pt x="2827" y="4367"/>
                  </a:cubicBezTo>
                  <a:cubicBezTo>
                    <a:pt x="2645" y="4367"/>
                    <a:pt x="2493" y="4337"/>
                    <a:pt x="2402" y="4276"/>
                  </a:cubicBezTo>
                  <a:cubicBezTo>
                    <a:pt x="2280" y="4215"/>
                    <a:pt x="2219" y="4124"/>
                    <a:pt x="2189" y="4033"/>
                  </a:cubicBezTo>
                  <a:cubicBezTo>
                    <a:pt x="2158" y="3911"/>
                    <a:pt x="2158" y="3820"/>
                    <a:pt x="2219" y="3699"/>
                  </a:cubicBezTo>
                  <a:cubicBezTo>
                    <a:pt x="2250" y="3607"/>
                    <a:pt x="2310" y="3516"/>
                    <a:pt x="2402" y="3455"/>
                  </a:cubicBezTo>
                  <a:cubicBezTo>
                    <a:pt x="2493" y="3395"/>
                    <a:pt x="2614" y="3303"/>
                    <a:pt x="2736" y="3243"/>
                  </a:cubicBezTo>
                  <a:cubicBezTo>
                    <a:pt x="2857" y="3182"/>
                    <a:pt x="2979" y="3151"/>
                    <a:pt x="3131" y="3091"/>
                  </a:cubicBezTo>
                  <a:cubicBezTo>
                    <a:pt x="3344" y="3030"/>
                    <a:pt x="3496" y="3000"/>
                    <a:pt x="3648" y="3000"/>
                  </a:cubicBezTo>
                  <a:cubicBezTo>
                    <a:pt x="3800" y="3000"/>
                    <a:pt x="3921" y="3030"/>
                    <a:pt x="4043" y="3060"/>
                  </a:cubicBezTo>
                  <a:cubicBezTo>
                    <a:pt x="4164" y="3091"/>
                    <a:pt x="4225" y="3121"/>
                    <a:pt x="4316" y="3151"/>
                  </a:cubicBezTo>
                  <a:cubicBezTo>
                    <a:pt x="4377" y="3182"/>
                    <a:pt x="4408" y="3212"/>
                    <a:pt x="4438" y="3243"/>
                  </a:cubicBezTo>
                  <a:cubicBezTo>
                    <a:pt x="4529" y="3273"/>
                    <a:pt x="4620" y="3303"/>
                    <a:pt x="4681" y="3303"/>
                  </a:cubicBezTo>
                  <a:cubicBezTo>
                    <a:pt x="4772" y="3303"/>
                    <a:pt x="4864" y="3303"/>
                    <a:pt x="4955" y="3273"/>
                  </a:cubicBezTo>
                  <a:lnTo>
                    <a:pt x="6444" y="2817"/>
                  </a:lnTo>
                  <a:cubicBezTo>
                    <a:pt x="6505" y="2787"/>
                    <a:pt x="6566" y="2756"/>
                    <a:pt x="6596" y="2696"/>
                  </a:cubicBezTo>
                  <a:cubicBezTo>
                    <a:pt x="6627" y="2635"/>
                    <a:pt x="6627" y="2544"/>
                    <a:pt x="6627" y="2483"/>
                  </a:cubicBezTo>
                  <a:cubicBezTo>
                    <a:pt x="6566" y="2300"/>
                    <a:pt x="6414" y="2118"/>
                    <a:pt x="6262" y="1936"/>
                  </a:cubicBezTo>
                  <a:cubicBezTo>
                    <a:pt x="6079" y="1753"/>
                    <a:pt x="5836" y="1601"/>
                    <a:pt x="5593" y="1449"/>
                  </a:cubicBezTo>
                  <a:cubicBezTo>
                    <a:pt x="5319" y="1328"/>
                    <a:pt x="5046" y="1237"/>
                    <a:pt x="4712" y="1145"/>
                  </a:cubicBezTo>
                  <a:cubicBezTo>
                    <a:pt x="4467" y="1101"/>
                    <a:pt x="4222" y="1073"/>
                    <a:pt x="3965" y="1073"/>
                  </a:cubicBezTo>
                  <a:cubicBezTo>
                    <a:pt x="3871" y="1073"/>
                    <a:pt x="3776" y="1076"/>
                    <a:pt x="3678" y="1085"/>
                  </a:cubicBezTo>
                  <a:lnTo>
                    <a:pt x="3405" y="234"/>
                  </a:lnTo>
                  <a:cubicBezTo>
                    <a:pt x="3374" y="142"/>
                    <a:pt x="3344" y="82"/>
                    <a:pt x="3253" y="51"/>
                  </a:cubicBezTo>
                  <a:cubicBezTo>
                    <a:pt x="3199" y="16"/>
                    <a:pt x="3156" y="1"/>
                    <a:pt x="311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7"/>
            <p:cNvSpPr/>
            <p:nvPr/>
          </p:nvSpPr>
          <p:spPr>
            <a:xfrm>
              <a:off x="1102118" y="1918494"/>
              <a:ext cx="40743" cy="83844"/>
            </a:xfrm>
            <a:custGeom>
              <a:rect b="b" l="l" r="r" t="t"/>
              <a:pathLst>
                <a:path extrusionOk="0" h="2630" w="1278">
                  <a:moveTo>
                    <a:pt x="426" y="1"/>
                  </a:moveTo>
                  <a:cubicBezTo>
                    <a:pt x="122" y="700"/>
                    <a:pt x="1" y="1460"/>
                    <a:pt x="92" y="2220"/>
                  </a:cubicBezTo>
                  <a:cubicBezTo>
                    <a:pt x="122" y="2341"/>
                    <a:pt x="152" y="2463"/>
                    <a:pt x="213" y="2524"/>
                  </a:cubicBezTo>
                  <a:cubicBezTo>
                    <a:pt x="273" y="2583"/>
                    <a:pt x="358" y="2630"/>
                    <a:pt x="435" y="2630"/>
                  </a:cubicBezTo>
                  <a:cubicBezTo>
                    <a:pt x="477" y="2630"/>
                    <a:pt x="516" y="2616"/>
                    <a:pt x="548" y="2585"/>
                  </a:cubicBezTo>
                  <a:cubicBezTo>
                    <a:pt x="608" y="2524"/>
                    <a:pt x="608" y="2402"/>
                    <a:pt x="639" y="2311"/>
                  </a:cubicBezTo>
                  <a:cubicBezTo>
                    <a:pt x="700" y="1673"/>
                    <a:pt x="1095" y="1095"/>
                    <a:pt x="1277" y="457"/>
                  </a:cubicBezTo>
                  <a:lnTo>
                    <a:pt x="4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7"/>
            <p:cNvSpPr/>
            <p:nvPr/>
          </p:nvSpPr>
          <p:spPr>
            <a:xfrm>
              <a:off x="1163170" y="1440758"/>
              <a:ext cx="752942" cy="383771"/>
            </a:xfrm>
            <a:custGeom>
              <a:rect b="b" l="l" r="r" t="t"/>
              <a:pathLst>
                <a:path extrusionOk="0" h="12038" w="23618">
                  <a:moveTo>
                    <a:pt x="17022" y="1"/>
                  </a:moveTo>
                  <a:lnTo>
                    <a:pt x="14742" y="487"/>
                  </a:lnTo>
                  <a:cubicBezTo>
                    <a:pt x="13557" y="670"/>
                    <a:pt x="12220" y="822"/>
                    <a:pt x="11095" y="1308"/>
                  </a:cubicBezTo>
                  <a:cubicBezTo>
                    <a:pt x="8298" y="2493"/>
                    <a:pt x="6171" y="5168"/>
                    <a:pt x="3982" y="7205"/>
                  </a:cubicBezTo>
                  <a:cubicBezTo>
                    <a:pt x="2463" y="8603"/>
                    <a:pt x="943" y="10062"/>
                    <a:pt x="0" y="11916"/>
                  </a:cubicBezTo>
                  <a:cubicBezTo>
                    <a:pt x="31" y="11913"/>
                    <a:pt x="61" y="11912"/>
                    <a:pt x="92" y="11912"/>
                  </a:cubicBezTo>
                  <a:cubicBezTo>
                    <a:pt x="401" y="11912"/>
                    <a:pt x="733" y="12038"/>
                    <a:pt x="1064" y="12038"/>
                  </a:cubicBezTo>
                  <a:cubicBezTo>
                    <a:pt x="1368" y="12007"/>
                    <a:pt x="1642" y="11855"/>
                    <a:pt x="1885" y="11673"/>
                  </a:cubicBezTo>
                  <a:cubicBezTo>
                    <a:pt x="3952" y="10366"/>
                    <a:pt x="5897" y="9363"/>
                    <a:pt x="7873" y="7934"/>
                  </a:cubicBezTo>
                  <a:cubicBezTo>
                    <a:pt x="9727" y="6566"/>
                    <a:pt x="10700" y="5655"/>
                    <a:pt x="11490" y="5563"/>
                  </a:cubicBezTo>
                  <a:lnTo>
                    <a:pt x="23618" y="4135"/>
                  </a:lnTo>
                  <a:cubicBezTo>
                    <a:pt x="22736" y="2554"/>
                    <a:pt x="21581" y="1338"/>
                    <a:pt x="20578" y="882"/>
                  </a:cubicBezTo>
                  <a:cubicBezTo>
                    <a:pt x="18724" y="62"/>
                    <a:pt x="17022" y="1"/>
                    <a:pt x="1702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7"/>
            <p:cNvSpPr/>
            <p:nvPr/>
          </p:nvSpPr>
          <p:spPr>
            <a:xfrm>
              <a:off x="1183510" y="1686592"/>
              <a:ext cx="406056" cy="417979"/>
            </a:xfrm>
            <a:custGeom>
              <a:rect b="b" l="l" r="r" t="t"/>
              <a:pathLst>
                <a:path extrusionOk="0" h="13111" w="12737">
                  <a:moveTo>
                    <a:pt x="4817" y="1"/>
                  </a:moveTo>
                  <a:cubicBezTo>
                    <a:pt x="3513" y="1"/>
                    <a:pt x="2214" y="388"/>
                    <a:pt x="1095" y="1196"/>
                  </a:cubicBezTo>
                  <a:lnTo>
                    <a:pt x="1" y="1986"/>
                  </a:lnTo>
                  <a:lnTo>
                    <a:pt x="8116" y="13111"/>
                  </a:lnTo>
                  <a:lnTo>
                    <a:pt x="9211" y="12412"/>
                  </a:lnTo>
                  <a:cubicBezTo>
                    <a:pt x="12159" y="10284"/>
                    <a:pt x="12737" y="6059"/>
                    <a:pt x="10487" y="2959"/>
                  </a:cubicBezTo>
                  <a:cubicBezTo>
                    <a:pt x="9092" y="1035"/>
                    <a:pt x="6948" y="1"/>
                    <a:pt x="4817"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7"/>
            <p:cNvSpPr/>
            <p:nvPr/>
          </p:nvSpPr>
          <p:spPr>
            <a:xfrm>
              <a:off x="1425773" y="1910747"/>
              <a:ext cx="237442" cy="176392"/>
            </a:xfrm>
            <a:custGeom>
              <a:rect b="b" l="l" r="r" t="t"/>
              <a:pathLst>
                <a:path extrusionOk="0" h="5533" w="7448">
                  <a:moveTo>
                    <a:pt x="7265" y="1"/>
                  </a:moveTo>
                  <a:lnTo>
                    <a:pt x="1" y="5259"/>
                  </a:lnTo>
                  <a:lnTo>
                    <a:pt x="213" y="5533"/>
                  </a:lnTo>
                  <a:lnTo>
                    <a:pt x="7448" y="274"/>
                  </a:lnTo>
                  <a:lnTo>
                    <a:pt x="7265" y="1"/>
                  </a:lnTo>
                  <a:close/>
                </a:path>
              </a:pathLst>
            </a:custGeom>
            <a:solidFill>
              <a:srgbClr val="E2A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7"/>
            <p:cNvSpPr/>
            <p:nvPr/>
          </p:nvSpPr>
          <p:spPr>
            <a:xfrm>
              <a:off x="1406390" y="1884605"/>
              <a:ext cx="238431" cy="176392"/>
            </a:xfrm>
            <a:custGeom>
              <a:rect b="b" l="l" r="r" t="t"/>
              <a:pathLst>
                <a:path extrusionOk="0" h="5533" w="7479">
                  <a:moveTo>
                    <a:pt x="7265" y="0"/>
                  </a:moveTo>
                  <a:lnTo>
                    <a:pt x="1" y="5259"/>
                  </a:lnTo>
                  <a:lnTo>
                    <a:pt x="214" y="5532"/>
                  </a:lnTo>
                  <a:lnTo>
                    <a:pt x="7478" y="274"/>
                  </a:lnTo>
                  <a:lnTo>
                    <a:pt x="7265" y="0"/>
                  </a:lnTo>
                  <a:close/>
                </a:path>
              </a:pathLst>
            </a:custGeom>
            <a:solidFill>
              <a:srgbClr val="E2A20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7"/>
            <p:cNvSpPr/>
            <p:nvPr/>
          </p:nvSpPr>
          <p:spPr>
            <a:xfrm>
              <a:off x="1082734" y="1703744"/>
              <a:ext cx="482599" cy="434397"/>
            </a:xfrm>
            <a:custGeom>
              <a:rect b="b" l="l" r="r" t="t"/>
              <a:pathLst>
                <a:path extrusionOk="0" h="13626" w="15138">
                  <a:moveTo>
                    <a:pt x="7254" y="0"/>
                  </a:moveTo>
                  <a:cubicBezTo>
                    <a:pt x="5937" y="0"/>
                    <a:pt x="4623" y="392"/>
                    <a:pt x="3496" y="1205"/>
                  </a:cubicBezTo>
                  <a:cubicBezTo>
                    <a:pt x="548" y="3333"/>
                    <a:pt x="1" y="7588"/>
                    <a:pt x="2219" y="10688"/>
                  </a:cubicBezTo>
                  <a:cubicBezTo>
                    <a:pt x="3609" y="12604"/>
                    <a:pt x="5741" y="13626"/>
                    <a:pt x="7863" y="13626"/>
                  </a:cubicBezTo>
                  <a:cubicBezTo>
                    <a:pt x="9176" y="13626"/>
                    <a:pt x="10485" y="13234"/>
                    <a:pt x="11612" y="12421"/>
                  </a:cubicBezTo>
                  <a:cubicBezTo>
                    <a:pt x="14560" y="10293"/>
                    <a:pt x="15138" y="6038"/>
                    <a:pt x="12888" y="2938"/>
                  </a:cubicBezTo>
                  <a:cubicBezTo>
                    <a:pt x="11518" y="1022"/>
                    <a:pt x="9381" y="0"/>
                    <a:pt x="7254"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7"/>
            <p:cNvSpPr/>
            <p:nvPr/>
          </p:nvSpPr>
          <p:spPr>
            <a:xfrm>
              <a:off x="1141841" y="1754307"/>
              <a:ext cx="364388" cy="333688"/>
            </a:xfrm>
            <a:custGeom>
              <a:rect b="b" l="l" r="r" t="t"/>
              <a:pathLst>
                <a:path extrusionOk="0" h="10467" w="11430">
                  <a:moveTo>
                    <a:pt x="5266" y="0"/>
                  </a:moveTo>
                  <a:cubicBezTo>
                    <a:pt x="4307" y="0"/>
                    <a:pt x="3362" y="282"/>
                    <a:pt x="2554" y="865"/>
                  </a:cubicBezTo>
                  <a:cubicBezTo>
                    <a:pt x="365" y="2446"/>
                    <a:pt x="1" y="5698"/>
                    <a:pt x="1733" y="8099"/>
                  </a:cubicBezTo>
                  <a:cubicBezTo>
                    <a:pt x="2827" y="9634"/>
                    <a:pt x="4502" y="10467"/>
                    <a:pt x="6147" y="10467"/>
                  </a:cubicBezTo>
                  <a:cubicBezTo>
                    <a:pt x="7108" y="10467"/>
                    <a:pt x="8058" y="10183"/>
                    <a:pt x="8876" y="9589"/>
                  </a:cubicBezTo>
                  <a:cubicBezTo>
                    <a:pt x="11065" y="8008"/>
                    <a:pt x="11430" y="4756"/>
                    <a:pt x="9697" y="2355"/>
                  </a:cubicBezTo>
                  <a:cubicBezTo>
                    <a:pt x="8585" y="821"/>
                    <a:pt x="690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7"/>
            <p:cNvSpPr/>
            <p:nvPr/>
          </p:nvSpPr>
          <p:spPr>
            <a:xfrm>
              <a:off x="1151533" y="1828399"/>
              <a:ext cx="322721" cy="259599"/>
            </a:xfrm>
            <a:custGeom>
              <a:rect b="b" l="l" r="r" t="t"/>
              <a:pathLst>
                <a:path extrusionOk="0" h="8143" w="10123">
                  <a:moveTo>
                    <a:pt x="943" y="0"/>
                  </a:moveTo>
                  <a:lnTo>
                    <a:pt x="943" y="0"/>
                  </a:lnTo>
                  <a:cubicBezTo>
                    <a:pt x="1" y="1702"/>
                    <a:pt x="122" y="3982"/>
                    <a:pt x="1429" y="5775"/>
                  </a:cubicBezTo>
                  <a:cubicBezTo>
                    <a:pt x="2523" y="7310"/>
                    <a:pt x="4198" y="8143"/>
                    <a:pt x="5843" y="8143"/>
                  </a:cubicBezTo>
                  <a:cubicBezTo>
                    <a:pt x="6804" y="8143"/>
                    <a:pt x="7754" y="7859"/>
                    <a:pt x="8572" y="7265"/>
                  </a:cubicBezTo>
                  <a:cubicBezTo>
                    <a:pt x="9271" y="6748"/>
                    <a:pt x="9788" y="6049"/>
                    <a:pt x="10122" y="5289"/>
                  </a:cubicBezTo>
                  <a:lnTo>
                    <a:pt x="10122" y="5289"/>
                  </a:lnTo>
                  <a:cubicBezTo>
                    <a:pt x="9788" y="5836"/>
                    <a:pt x="9363" y="6322"/>
                    <a:pt x="8815" y="6718"/>
                  </a:cubicBezTo>
                  <a:cubicBezTo>
                    <a:pt x="8006" y="7313"/>
                    <a:pt x="7060" y="7597"/>
                    <a:pt x="6099" y="7597"/>
                  </a:cubicBezTo>
                  <a:cubicBezTo>
                    <a:pt x="4462" y="7597"/>
                    <a:pt x="2784" y="6772"/>
                    <a:pt x="1672" y="5259"/>
                  </a:cubicBezTo>
                  <a:cubicBezTo>
                    <a:pt x="517" y="3617"/>
                    <a:pt x="305" y="1611"/>
                    <a:pt x="943"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7"/>
            <p:cNvSpPr/>
            <p:nvPr/>
          </p:nvSpPr>
          <p:spPr>
            <a:xfrm>
              <a:off x="1232925" y="1819281"/>
              <a:ext cx="175436" cy="196572"/>
            </a:xfrm>
            <a:custGeom>
              <a:rect b="b" l="l" r="r" t="t"/>
              <a:pathLst>
                <a:path extrusionOk="0" h="6166" w="5503">
                  <a:moveTo>
                    <a:pt x="1534" y="0"/>
                  </a:moveTo>
                  <a:cubicBezTo>
                    <a:pt x="1500" y="0"/>
                    <a:pt x="1473" y="22"/>
                    <a:pt x="1430" y="43"/>
                  </a:cubicBezTo>
                  <a:lnTo>
                    <a:pt x="548" y="560"/>
                  </a:lnTo>
                  <a:cubicBezTo>
                    <a:pt x="487" y="590"/>
                    <a:pt x="457" y="621"/>
                    <a:pt x="426" y="681"/>
                  </a:cubicBezTo>
                  <a:cubicBezTo>
                    <a:pt x="426" y="742"/>
                    <a:pt x="426" y="772"/>
                    <a:pt x="457" y="833"/>
                  </a:cubicBezTo>
                  <a:lnTo>
                    <a:pt x="730" y="1289"/>
                  </a:lnTo>
                  <a:cubicBezTo>
                    <a:pt x="548" y="1441"/>
                    <a:pt x="396" y="1624"/>
                    <a:pt x="305" y="1806"/>
                  </a:cubicBezTo>
                  <a:cubicBezTo>
                    <a:pt x="183" y="1958"/>
                    <a:pt x="123" y="2140"/>
                    <a:pt x="62" y="2323"/>
                  </a:cubicBezTo>
                  <a:cubicBezTo>
                    <a:pt x="31" y="2505"/>
                    <a:pt x="1" y="2657"/>
                    <a:pt x="31" y="2839"/>
                  </a:cubicBezTo>
                  <a:cubicBezTo>
                    <a:pt x="62" y="3022"/>
                    <a:pt x="123" y="3174"/>
                    <a:pt x="214" y="3326"/>
                  </a:cubicBezTo>
                  <a:cubicBezTo>
                    <a:pt x="426" y="3660"/>
                    <a:pt x="700" y="3903"/>
                    <a:pt x="1034" y="3964"/>
                  </a:cubicBezTo>
                  <a:cubicBezTo>
                    <a:pt x="1154" y="3997"/>
                    <a:pt x="1290" y="4014"/>
                    <a:pt x="1439" y="4014"/>
                  </a:cubicBezTo>
                  <a:cubicBezTo>
                    <a:pt x="1704" y="4014"/>
                    <a:pt x="2010" y="3959"/>
                    <a:pt x="2341" y="3842"/>
                  </a:cubicBezTo>
                  <a:cubicBezTo>
                    <a:pt x="2615" y="3751"/>
                    <a:pt x="2858" y="3660"/>
                    <a:pt x="3041" y="3569"/>
                  </a:cubicBezTo>
                  <a:cubicBezTo>
                    <a:pt x="3253" y="3508"/>
                    <a:pt x="3436" y="3447"/>
                    <a:pt x="3557" y="3417"/>
                  </a:cubicBezTo>
                  <a:cubicBezTo>
                    <a:pt x="3709" y="3387"/>
                    <a:pt x="3831" y="3387"/>
                    <a:pt x="3892" y="3387"/>
                  </a:cubicBezTo>
                  <a:cubicBezTo>
                    <a:pt x="3983" y="3387"/>
                    <a:pt x="4044" y="3417"/>
                    <a:pt x="4074" y="3478"/>
                  </a:cubicBezTo>
                  <a:cubicBezTo>
                    <a:pt x="4165" y="3599"/>
                    <a:pt x="4135" y="3751"/>
                    <a:pt x="3983" y="3873"/>
                  </a:cubicBezTo>
                  <a:cubicBezTo>
                    <a:pt x="3861" y="4025"/>
                    <a:pt x="3679" y="4177"/>
                    <a:pt x="3436" y="4298"/>
                  </a:cubicBezTo>
                  <a:cubicBezTo>
                    <a:pt x="3314" y="4390"/>
                    <a:pt x="3192" y="4450"/>
                    <a:pt x="3071" y="4450"/>
                  </a:cubicBezTo>
                  <a:cubicBezTo>
                    <a:pt x="2985" y="4472"/>
                    <a:pt x="2914" y="4493"/>
                    <a:pt x="2848" y="4493"/>
                  </a:cubicBezTo>
                  <a:cubicBezTo>
                    <a:pt x="2820" y="4493"/>
                    <a:pt x="2794" y="4490"/>
                    <a:pt x="2767" y="4481"/>
                  </a:cubicBezTo>
                  <a:cubicBezTo>
                    <a:pt x="2706" y="4481"/>
                    <a:pt x="2615" y="4481"/>
                    <a:pt x="2554" y="4450"/>
                  </a:cubicBezTo>
                  <a:cubicBezTo>
                    <a:pt x="2493" y="4450"/>
                    <a:pt x="2463" y="4450"/>
                    <a:pt x="2433" y="4420"/>
                  </a:cubicBezTo>
                  <a:lnTo>
                    <a:pt x="2281" y="4420"/>
                  </a:lnTo>
                  <a:cubicBezTo>
                    <a:pt x="2250" y="4450"/>
                    <a:pt x="2189" y="4450"/>
                    <a:pt x="2129" y="4481"/>
                  </a:cubicBezTo>
                  <a:lnTo>
                    <a:pt x="1217" y="5028"/>
                  </a:lnTo>
                  <a:cubicBezTo>
                    <a:pt x="1186" y="5028"/>
                    <a:pt x="1156" y="5058"/>
                    <a:pt x="1156" y="5119"/>
                  </a:cubicBezTo>
                  <a:cubicBezTo>
                    <a:pt x="1156" y="5149"/>
                    <a:pt x="1156" y="5210"/>
                    <a:pt x="1156" y="5241"/>
                  </a:cubicBezTo>
                  <a:cubicBezTo>
                    <a:pt x="1247" y="5362"/>
                    <a:pt x="1369" y="5453"/>
                    <a:pt x="1521" y="5545"/>
                  </a:cubicBezTo>
                  <a:cubicBezTo>
                    <a:pt x="1642" y="5636"/>
                    <a:pt x="1825" y="5697"/>
                    <a:pt x="2007" y="5727"/>
                  </a:cubicBezTo>
                  <a:cubicBezTo>
                    <a:pt x="2136" y="5748"/>
                    <a:pt x="2280" y="5770"/>
                    <a:pt x="2440" y="5770"/>
                  </a:cubicBezTo>
                  <a:cubicBezTo>
                    <a:pt x="2506" y="5770"/>
                    <a:pt x="2574" y="5766"/>
                    <a:pt x="2645" y="5757"/>
                  </a:cubicBezTo>
                  <a:cubicBezTo>
                    <a:pt x="2858" y="5757"/>
                    <a:pt x="3101" y="5697"/>
                    <a:pt x="3344" y="5605"/>
                  </a:cubicBezTo>
                  <a:lnTo>
                    <a:pt x="3618" y="6061"/>
                  </a:lnTo>
                  <a:cubicBezTo>
                    <a:pt x="3648" y="6122"/>
                    <a:pt x="3679" y="6153"/>
                    <a:pt x="3740" y="6153"/>
                  </a:cubicBezTo>
                  <a:cubicBezTo>
                    <a:pt x="3757" y="6161"/>
                    <a:pt x="3775" y="6165"/>
                    <a:pt x="3792" y="6165"/>
                  </a:cubicBezTo>
                  <a:cubicBezTo>
                    <a:pt x="3833" y="6165"/>
                    <a:pt x="3870" y="6144"/>
                    <a:pt x="3892" y="6122"/>
                  </a:cubicBezTo>
                  <a:lnTo>
                    <a:pt x="4773" y="5605"/>
                  </a:lnTo>
                  <a:cubicBezTo>
                    <a:pt x="4834" y="5575"/>
                    <a:pt x="4864" y="5545"/>
                    <a:pt x="4895" y="5484"/>
                  </a:cubicBezTo>
                  <a:cubicBezTo>
                    <a:pt x="4895" y="5423"/>
                    <a:pt x="4895" y="5393"/>
                    <a:pt x="4864" y="5332"/>
                  </a:cubicBezTo>
                  <a:lnTo>
                    <a:pt x="4591" y="4906"/>
                  </a:lnTo>
                  <a:cubicBezTo>
                    <a:pt x="4803" y="4724"/>
                    <a:pt x="4986" y="4572"/>
                    <a:pt x="5107" y="4390"/>
                  </a:cubicBezTo>
                  <a:cubicBezTo>
                    <a:pt x="5259" y="4207"/>
                    <a:pt x="5351" y="4025"/>
                    <a:pt x="5411" y="3812"/>
                  </a:cubicBezTo>
                  <a:cubicBezTo>
                    <a:pt x="5503" y="3630"/>
                    <a:pt x="5503" y="3447"/>
                    <a:pt x="5503" y="3265"/>
                  </a:cubicBezTo>
                  <a:cubicBezTo>
                    <a:pt x="5472" y="3083"/>
                    <a:pt x="5411" y="2900"/>
                    <a:pt x="5320" y="2718"/>
                  </a:cubicBezTo>
                  <a:cubicBezTo>
                    <a:pt x="5199" y="2535"/>
                    <a:pt x="5077" y="2383"/>
                    <a:pt x="4925" y="2262"/>
                  </a:cubicBezTo>
                  <a:cubicBezTo>
                    <a:pt x="4773" y="2171"/>
                    <a:pt x="4621" y="2080"/>
                    <a:pt x="4408" y="2049"/>
                  </a:cubicBezTo>
                  <a:cubicBezTo>
                    <a:pt x="4333" y="2037"/>
                    <a:pt x="4252" y="2029"/>
                    <a:pt x="4168" y="2029"/>
                  </a:cubicBezTo>
                  <a:cubicBezTo>
                    <a:pt x="4050" y="2029"/>
                    <a:pt x="3925" y="2044"/>
                    <a:pt x="3800" y="2080"/>
                  </a:cubicBezTo>
                  <a:cubicBezTo>
                    <a:pt x="3557" y="2110"/>
                    <a:pt x="3314" y="2171"/>
                    <a:pt x="3041" y="2262"/>
                  </a:cubicBezTo>
                  <a:cubicBezTo>
                    <a:pt x="2767" y="2383"/>
                    <a:pt x="2524" y="2444"/>
                    <a:pt x="2341" y="2535"/>
                  </a:cubicBezTo>
                  <a:cubicBezTo>
                    <a:pt x="2159" y="2596"/>
                    <a:pt x="2007" y="2627"/>
                    <a:pt x="1885" y="2657"/>
                  </a:cubicBezTo>
                  <a:cubicBezTo>
                    <a:pt x="1825" y="2672"/>
                    <a:pt x="1771" y="2680"/>
                    <a:pt x="1722" y="2680"/>
                  </a:cubicBezTo>
                  <a:cubicBezTo>
                    <a:pt x="1673" y="2680"/>
                    <a:pt x="1627" y="2672"/>
                    <a:pt x="1582" y="2657"/>
                  </a:cubicBezTo>
                  <a:cubicBezTo>
                    <a:pt x="1521" y="2657"/>
                    <a:pt x="1460" y="2596"/>
                    <a:pt x="1430" y="2535"/>
                  </a:cubicBezTo>
                  <a:cubicBezTo>
                    <a:pt x="1399" y="2475"/>
                    <a:pt x="1399" y="2414"/>
                    <a:pt x="1399" y="2353"/>
                  </a:cubicBezTo>
                  <a:cubicBezTo>
                    <a:pt x="1399" y="2292"/>
                    <a:pt x="1430" y="2231"/>
                    <a:pt x="1490" y="2171"/>
                  </a:cubicBezTo>
                  <a:cubicBezTo>
                    <a:pt x="1551" y="2110"/>
                    <a:pt x="1612" y="2049"/>
                    <a:pt x="1673" y="1988"/>
                  </a:cubicBezTo>
                  <a:cubicBezTo>
                    <a:pt x="1733" y="1958"/>
                    <a:pt x="1825" y="1897"/>
                    <a:pt x="1916" y="1836"/>
                  </a:cubicBezTo>
                  <a:cubicBezTo>
                    <a:pt x="2037" y="1776"/>
                    <a:pt x="2129" y="1715"/>
                    <a:pt x="2220" y="1715"/>
                  </a:cubicBezTo>
                  <a:cubicBezTo>
                    <a:pt x="2311" y="1684"/>
                    <a:pt x="2402" y="1654"/>
                    <a:pt x="2493" y="1654"/>
                  </a:cubicBezTo>
                  <a:cubicBezTo>
                    <a:pt x="2554" y="1654"/>
                    <a:pt x="2615" y="1684"/>
                    <a:pt x="2676" y="1684"/>
                  </a:cubicBezTo>
                  <a:cubicBezTo>
                    <a:pt x="2706" y="1684"/>
                    <a:pt x="2737" y="1715"/>
                    <a:pt x="2767" y="1715"/>
                  </a:cubicBezTo>
                  <a:lnTo>
                    <a:pt x="2919" y="1715"/>
                  </a:lnTo>
                  <a:cubicBezTo>
                    <a:pt x="2980" y="1715"/>
                    <a:pt x="3041" y="1684"/>
                    <a:pt x="3101" y="1654"/>
                  </a:cubicBezTo>
                  <a:lnTo>
                    <a:pt x="3983" y="1137"/>
                  </a:lnTo>
                  <a:cubicBezTo>
                    <a:pt x="4013" y="1107"/>
                    <a:pt x="4044" y="1076"/>
                    <a:pt x="4044" y="1016"/>
                  </a:cubicBezTo>
                  <a:cubicBezTo>
                    <a:pt x="4074" y="985"/>
                    <a:pt x="4074" y="955"/>
                    <a:pt x="4044" y="894"/>
                  </a:cubicBezTo>
                  <a:cubicBezTo>
                    <a:pt x="3983" y="803"/>
                    <a:pt x="3861" y="712"/>
                    <a:pt x="3740" y="651"/>
                  </a:cubicBezTo>
                  <a:cubicBezTo>
                    <a:pt x="3588" y="560"/>
                    <a:pt x="3436" y="499"/>
                    <a:pt x="3253" y="469"/>
                  </a:cubicBezTo>
                  <a:cubicBezTo>
                    <a:pt x="3124" y="447"/>
                    <a:pt x="2995" y="426"/>
                    <a:pt x="2856" y="426"/>
                  </a:cubicBezTo>
                  <a:cubicBezTo>
                    <a:pt x="2798" y="426"/>
                    <a:pt x="2738" y="429"/>
                    <a:pt x="2676" y="438"/>
                  </a:cubicBezTo>
                  <a:cubicBezTo>
                    <a:pt x="2433" y="438"/>
                    <a:pt x="2220" y="469"/>
                    <a:pt x="1977" y="560"/>
                  </a:cubicBezTo>
                  <a:lnTo>
                    <a:pt x="1703" y="104"/>
                  </a:lnTo>
                  <a:cubicBezTo>
                    <a:pt x="1673" y="43"/>
                    <a:pt x="1642" y="13"/>
                    <a:pt x="1582" y="13"/>
                  </a:cubicBezTo>
                  <a:cubicBezTo>
                    <a:pt x="1564" y="4"/>
                    <a:pt x="1549" y="0"/>
                    <a:pt x="15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7"/>
            <p:cNvSpPr/>
            <p:nvPr/>
          </p:nvSpPr>
          <p:spPr>
            <a:xfrm>
              <a:off x="1616676" y="1367113"/>
              <a:ext cx="98860" cy="124141"/>
            </a:xfrm>
            <a:custGeom>
              <a:rect b="b" l="l" r="r" t="t"/>
              <a:pathLst>
                <a:path extrusionOk="0" h="3894" w="3101">
                  <a:moveTo>
                    <a:pt x="2311" y="1"/>
                  </a:moveTo>
                  <a:lnTo>
                    <a:pt x="1" y="2098"/>
                  </a:lnTo>
                  <a:cubicBezTo>
                    <a:pt x="1" y="2098"/>
                    <a:pt x="244" y="3040"/>
                    <a:pt x="305" y="3314"/>
                  </a:cubicBezTo>
                  <a:cubicBezTo>
                    <a:pt x="391" y="3631"/>
                    <a:pt x="697" y="3894"/>
                    <a:pt x="1039" y="3894"/>
                  </a:cubicBezTo>
                  <a:cubicBezTo>
                    <a:pt x="1058" y="3894"/>
                    <a:pt x="1076" y="3893"/>
                    <a:pt x="1095" y="3892"/>
                  </a:cubicBezTo>
                  <a:cubicBezTo>
                    <a:pt x="3101" y="3770"/>
                    <a:pt x="2979" y="2524"/>
                    <a:pt x="2979" y="2524"/>
                  </a:cubicBezTo>
                  <a:cubicBezTo>
                    <a:pt x="2554" y="1885"/>
                    <a:pt x="2311" y="1"/>
                    <a:pt x="23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7"/>
            <p:cNvSpPr/>
            <p:nvPr/>
          </p:nvSpPr>
          <p:spPr>
            <a:xfrm>
              <a:off x="1437952" y="1982480"/>
              <a:ext cx="136128" cy="127137"/>
            </a:xfrm>
            <a:custGeom>
              <a:rect b="b" l="l" r="r" t="t"/>
              <a:pathLst>
                <a:path extrusionOk="0" h="3988" w="4270">
                  <a:moveTo>
                    <a:pt x="2993" y="0"/>
                  </a:moveTo>
                  <a:cubicBezTo>
                    <a:pt x="2993" y="0"/>
                    <a:pt x="2506" y="821"/>
                    <a:pt x="2202" y="1064"/>
                  </a:cubicBezTo>
                  <a:cubicBezTo>
                    <a:pt x="1898" y="1277"/>
                    <a:pt x="1777" y="1277"/>
                    <a:pt x="1321" y="1398"/>
                  </a:cubicBezTo>
                  <a:cubicBezTo>
                    <a:pt x="895" y="1520"/>
                    <a:pt x="531" y="1976"/>
                    <a:pt x="409" y="2128"/>
                  </a:cubicBezTo>
                  <a:cubicBezTo>
                    <a:pt x="296" y="2240"/>
                    <a:pt x="351" y="2303"/>
                    <a:pt x="486" y="2303"/>
                  </a:cubicBezTo>
                  <a:cubicBezTo>
                    <a:pt x="533" y="2303"/>
                    <a:pt x="589" y="2295"/>
                    <a:pt x="652" y="2280"/>
                  </a:cubicBezTo>
                  <a:cubicBezTo>
                    <a:pt x="926" y="2219"/>
                    <a:pt x="1260" y="2037"/>
                    <a:pt x="1382" y="2037"/>
                  </a:cubicBezTo>
                  <a:cubicBezTo>
                    <a:pt x="1503" y="2037"/>
                    <a:pt x="1503" y="2158"/>
                    <a:pt x="1382" y="2401"/>
                  </a:cubicBezTo>
                  <a:cubicBezTo>
                    <a:pt x="1260" y="2644"/>
                    <a:pt x="956" y="3070"/>
                    <a:pt x="774" y="3192"/>
                  </a:cubicBezTo>
                  <a:cubicBezTo>
                    <a:pt x="591" y="3344"/>
                    <a:pt x="105" y="3617"/>
                    <a:pt x="44" y="3800"/>
                  </a:cubicBezTo>
                  <a:cubicBezTo>
                    <a:pt x="0" y="3910"/>
                    <a:pt x="4" y="3988"/>
                    <a:pt x="114" y="3988"/>
                  </a:cubicBezTo>
                  <a:cubicBezTo>
                    <a:pt x="155" y="3988"/>
                    <a:pt x="212" y="3977"/>
                    <a:pt x="287" y="3951"/>
                  </a:cubicBezTo>
                  <a:cubicBezTo>
                    <a:pt x="561" y="3891"/>
                    <a:pt x="774" y="3830"/>
                    <a:pt x="1078" y="3648"/>
                  </a:cubicBezTo>
                  <a:cubicBezTo>
                    <a:pt x="1123" y="3625"/>
                    <a:pt x="1171" y="3619"/>
                    <a:pt x="1226" y="3619"/>
                  </a:cubicBezTo>
                  <a:cubicBezTo>
                    <a:pt x="1281" y="3619"/>
                    <a:pt x="1344" y="3625"/>
                    <a:pt x="1420" y="3625"/>
                  </a:cubicBezTo>
                  <a:cubicBezTo>
                    <a:pt x="1572" y="3625"/>
                    <a:pt x="1777" y="3602"/>
                    <a:pt x="2081" y="3465"/>
                  </a:cubicBezTo>
                  <a:cubicBezTo>
                    <a:pt x="2202" y="3404"/>
                    <a:pt x="2537" y="3222"/>
                    <a:pt x="2628" y="3161"/>
                  </a:cubicBezTo>
                  <a:cubicBezTo>
                    <a:pt x="2658" y="3131"/>
                    <a:pt x="2719" y="3131"/>
                    <a:pt x="2749" y="3131"/>
                  </a:cubicBezTo>
                  <a:cubicBezTo>
                    <a:pt x="2993" y="3009"/>
                    <a:pt x="3114" y="2189"/>
                    <a:pt x="3236" y="1976"/>
                  </a:cubicBezTo>
                  <a:cubicBezTo>
                    <a:pt x="3357" y="1733"/>
                    <a:pt x="4269" y="912"/>
                    <a:pt x="4269" y="912"/>
                  </a:cubicBezTo>
                  <a:lnTo>
                    <a:pt x="29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7"/>
            <p:cNvSpPr/>
            <p:nvPr/>
          </p:nvSpPr>
          <p:spPr>
            <a:xfrm>
              <a:off x="1526549" y="1530885"/>
              <a:ext cx="365377" cy="491335"/>
            </a:xfrm>
            <a:custGeom>
              <a:rect b="b" l="l" r="r" t="t"/>
              <a:pathLst>
                <a:path extrusionOk="0" h="15412" w="11461">
                  <a:moveTo>
                    <a:pt x="6627" y="1"/>
                  </a:moveTo>
                  <a:lnTo>
                    <a:pt x="6202" y="1369"/>
                  </a:lnTo>
                  <a:cubicBezTo>
                    <a:pt x="6202" y="1369"/>
                    <a:pt x="6414" y="1460"/>
                    <a:pt x="6566" y="1733"/>
                  </a:cubicBezTo>
                  <a:cubicBezTo>
                    <a:pt x="6597" y="2493"/>
                    <a:pt x="5138" y="7083"/>
                    <a:pt x="5077" y="7144"/>
                  </a:cubicBezTo>
                  <a:cubicBezTo>
                    <a:pt x="2919" y="10274"/>
                    <a:pt x="1" y="14317"/>
                    <a:pt x="1" y="14317"/>
                  </a:cubicBezTo>
                  <a:lnTo>
                    <a:pt x="1247" y="15411"/>
                  </a:lnTo>
                  <a:cubicBezTo>
                    <a:pt x="1247" y="15411"/>
                    <a:pt x="5381" y="11217"/>
                    <a:pt x="7205" y="9515"/>
                  </a:cubicBezTo>
                  <a:cubicBezTo>
                    <a:pt x="9150" y="7721"/>
                    <a:pt x="10092" y="3770"/>
                    <a:pt x="10791" y="2584"/>
                  </a:cubicBezTo>
                  <a:cubicBezTo>
                    <a:pt x="11460" y="1399"/>
                    <a:pt x="9028" y="183"/>
                    <a:pt x="9028" y="183"/>
                  </a:cubicBezTo>
                  <a:lnTo>
                    <a:pt x="8147" y="609"/>
                  </a:lnTo>
                  <a:cubicBezTo>
                    <a:pt x="7569" y="365"/>
                    <a:pt x="6627" y="1"/>
                    <a:pt x="66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7"/>
            <p:cNvSpPr/>
            <p:nvPr/>
          </p:nvSpPr>
          <p:spPr>
            <a:xfrm>
              <a:off x="1500406" y="1261363"/>
              <a:ext cx="194787" cy="190642"/>
            </a:xfrm>
            <a:custGeom>
              <a:rect b="b" l="l" r="r" t="t"/>
              <a:pathLst>
                <a:path extrusionOk="0" h="5980" w="6110">
                  <a:moveTo>
                    <a:pt x="3045" y="0"/>
                  </a:moveTo>
                  <a:cubicBezTo>
                    <a:pt x="2178" y="0"/>
                    <a:pt x="1229" y="326"/>
                    <a:pt x="730" y="977"/>
                  </a:cubicBezTo>
                  <a:cubicBezTo>
                    <a:pt x="0" y="1889"/>
                    <a:pt x="608" y="3713"/>
                    <a:pt x="1094" y="4594"/>
                  </a:cubicBezTo>
                  <a:cubicBezTo>
                    <a:pt x="1429" y="5111"/>
                    <a:pt x="1885" y="5628"/>
                    <a:pt x="2462" y="5841"/>
                  </a:cubicBezTo>
                  <a:cubicBezTo>
                    <a:pt x="2700" y="5936"/>
                    <a:pt x="2957" y="5980"/>
                    <a:pt x="3218" y="5980"/>
                  </a:cubicBezTo>
                  <a:cubicBezTo>
                    <a:pt x="3623" y="5980"/>
                    <a:pt x="4038" y="5874"/>
                    <a:pt x="4408" y="5689"/>
                  </a:cubicBezTo>
                  <a:cubicBezTo>
                    <a:pt x="5441" y="5142"/>
                    <a:pt x="6110" y="3956"/>
                    <a:pt x="6019" y="2801"/>
                  </a:cubicBezTo>
                  <a:cubicBezTo>
                    <a:pt x="5958" y="1646"/>
                    <a:pt x="5137" y="552"/>
                    <a:pt x="4012" y="157"/>
                  </a:cubicBezTo>
                  <a:cubicBezTo>
                    <a:pt x="3726" y="53"/>
                    <a:pt x="3392" y="0"/>
                    <a:pt x="304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7"/>
            <p:cNvSpPr/>
            <p:nvPr/>
          </p:nvSpPr>
          <p:spPr>
            <a:xfrm>
              <a:off x="1450959" y="1170375"/>
              <a:ext cx="289789" cy="207666"/>
            </a:xfrm>
            <a:custGeom>
              <a:rect b="b" l="l" r="r" t="t"/>
              <a:pathLst>
                <a:path extrusionOk="0" h="6514" w="9090">
                  <a:moveTo>
                    <a:pt x="4353" y="0"/>
                  </a:moveTo>
                  <a:cubicBezTo>
                    <a:pt x="4331" y="0"/>
                    <a:pt x="4309" y="1"/>
                    <a:pt x="4287" y="2"/>
                  </a:cubicBezTo>
                  <a:cubicBezTo>
                    <a:pt x="3467" y="32"/>
                    <a:pt x="2708" y="608"/>
                    <a:pt x="2464" y="1366"/>
                  </a:cubicBezTo>
                  <a:lnTo>
                    <a:pt x="2464" y="1366"/>
                  </a:lnTo>
                  <a:cubicBezTo>
                    <a:pt x="2466" y="1348"/>
                    <a:pt x="2411" y="1342"/>
                    <a:pt x="2332" y="1342"/>
                  </a:cubicBezTo>
                  <a:cubicBezTo>
                    <a:pt x="2166" y="1342"/>
                    <a:pt x="1896" y="1369"/>
                    <a:pt x="1855" y="1369"/>
                  </a:cubicBezTo>
                  <a:cubicBezTo>
                    <a:pt x="1612" y="1400"/>
                    <a:pt x="1369" y="1461"/>
                    <a:pt x="1156" y="1582"/>
                  </a:cubicBezTo>
                  <a:cubicBezTo>
                    <a:pt x="761" y="1825"/>
                    <a:pt x="457" y="2190"/>
                    <a:pt x="275" y="2585"/>
                  </a:cubicBezTo>
                  <a:cubicBezTo>
                    <a:pt x="92" y="2950"/>
                    <a:pt x="1" y="3406"/>
                    <a:pt x="62" y="3801"/>
                  </a:cubicBezTo>
                  <a:cubicBezTo>
                    <a:pt x="92" y="3892"/>
                    <a:pt x="123" y="3983"/>
                    <a:pt x="153" y="4075"/>
                  </a:cubicBezTo>
                  <a:cubicBezTo>
                    <a:pt x="445" y="4711"/>
                    <a:pt x="1131" y="5070"/>
                    <a:pt x="1806" y="5070"/>
                  </a:cubicBezTo>
                  <a:cubicBezTo>
                    <a:pt x="1904" y="5070"/>
                    <a:pt x="2002" y="5063"/>
                    <a:pt x="2098" y="5047"/>
                  </a:cubicBezTo>
                  <a:cubicBezTo>
                    <a:pt x="2858" y="4926"/>
                    <a:pt x="3527" y="4379"/>
                    <a:pt x="3831" y="3649"/>
                  </a:cubicBezTo>
                  <a:cubicBezTo>
                    <a:pt x="3991" y="4128"/>
                    <a:pt x="4504" y="4424"/>
                    <a:pt x="5002" y="4424"/>
                  </a:cubicBezTo>
                  <a:cubicBezTo>
                    <a:pt x="5262" y="4424"/>
                    <a:pt x="5517" y="4343"/>
                    <a:pt x="5715" y="4166"/>
                  </a:cubicBezTo>
                  <a:lnTo>
                    <a:pt x="5715" y="4166"/>
                  </a:lnTo>
                  <a:cubicBezTo>
                    <a:pt x="5685" y="4895"/>
                    <a:pt x="6354" y="5594"/>
                    <a:pt x="7083" y="5594"/>
                  </a:cubicBezTo>
                  <a:cubicBezTo>
                    <a:pt x="6870" y="5929"/>
                    <a:pt x="7114" y="6415"/>
                    <a:pt x="7509" y="6506"/>
                  </a:cubicBezTo>
                  <a:cubicBezTo>
                    <a:pt x="7540" y="6511"/>
                    <a:pt x="7572" y="6513"/>
                    <a:pt x="7603" y="6513"/>
                  </a:cubicBezTo>
                  <a:cubicBezTo>
                    <a:pt x="7965" y="6513"/>
                    <a:pt x="8306" y="6204"/>
                    <a:pt x="8390" y="5868"/>
                  </a:cubicBezTo>
                  <a:cubicBezTo>
                    <a:pt x="8481" y="5473"/>
                    <a:pt x="8329" y="5078"/>
                    <a:pt x="8086" y="4774"/>
                  </a:cubicBezTo>
                  <a:cubicBezTo>
                    <a:pt x="8846" y="4196"/>
                    <a:pt x="9089" y="3041"/>
                    <a:pt x="8633" y="2190"/>
                  </a:cubicBezTo>
                  <a:cubicBezTo>
                    <a:pt x="8283" y="1536"/>
                    <a:pt x="7556" y="1134"/>
                    <a:pt x="6825" y="1134"/>
                  </a:cubicBezTo>
                  <a:cubicBezTo>
                    <a:pt x="6604" y="1134"/>
                    <a:pt x="6383" y="1170"/>
                    <a:pt x="6171" y="1248"/>
                  </a:cubicBezTo>
                  <a:cubicBezTo>
                    <a:pt x="5876" y="509"/>
                    <a:pt x="5121" y="0"/>
                    <a:pt x="435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7"/>
            <p:cNvSpPr/>
            <p:nvPr/>
          </p:nvSpPr>
          <p:spPr>
            <a:xfrm>
              <a:off x="1649641" y="1322129"/>
              <a:ext cx="43612" cy="51104"/>
            </a:xfrm>
            <a:custGeom>
              <a:rect b="b" l="l" r="r" t="t"/>
              <a:pathLst>
                <a:path extrusionOk="0" h="1603" w="1368">
                  <a:moveTo>
                    <a:pt x="619" y="1"/>
                  </a:moveTo>
                  <a:cubicBezTo>
                    <a:pt x="337" y="1"/>
                    <a:pt x="87" y="161"/>
                    <a:pt x="61" y="500"/>
                  </a:cubicBezTo>
                  <a:cubicBezTo>
                    <a:pt x="0" y="895"/>
                    <a:pt x="274" y="1533"/>
                    <a:pt x="608" y="1594"/>
                  </a:cubicBezTo>
                  <a:cubicBezTo>
                    <a:pt x="639" y="1600"/>
                    <a:pt x="671" y="1603"/>
                    <a:pt x="702" y="1603"/>
                  </a:cubicBezTo>
                  <a:cubicBezTo>
                    <a:pt x="1002" y="1603"/>
                    <a:pt x="1280" y="1344"/>
                    <a:pt x="1307" y="986"/>
                  </a:cubicBezTo>
                  <a:cubicBezTo>
                    <a:pt x="1368" y="591"/>
                    <a:pt x="1094" y="74"/>
                    <a:pt x="760" y="14"/>
                  </a:cubicBezTo>
                  <a:cubicBezTo>
                    <a:pt x="713" y="5"/>
                    <a:pt x="665" y="1"/>
                    <a:pt x="6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7"/>
            <p:cNvSpPr/>
            <p:nvPr/>
          </p:nvSpPr>
          <p:spPr>
            <a:xfrm>
              <a:off x="2812467" y="3100737"/>
              <a:ext cx="48489" cy="64716"/>
            </a:xfrm>
            <a:custGeom>
              <a:rect b="b" l="l" r="r" t="t"/>
              <a:pathLst>
                <a:path extrusionOk="0" h="2030" w="1521">
                  <a:moveTo>
                    <a:pt x="1430" y="1"/>
                  </a:moveTo>
                  <a:lnTo>
                    <a:pt x="62" y="426"/>
                  </a:lnTo>
                  <a:cubicBezTo>
                    <a:pt x="62" y="426"/>
                    <a:pt x="1" y="1429"/>
                    <a:pt x="62" y="1794"/>
                  </a:cubicBezTo>
                  <a:cubicBezTo>
                    <a:pt x="92" y="1961"/>
                    <a:pt x="396" y="2029"/>
                    <a:pt x="708" y="2029"/>
                  </a:cubicBezTo>
                  <a:cubicBezTo>
                    <a:pt x="1019" y="2029"/>
                    <a:pt x="1338" y="1961"/>
                    <a:pt x="1399" y="1855"/>
                  </a:cubicBezTo>
                  <a:cubicBezTo>
                    <a:pt x="1521" y="1672"/>
                    <a:pt x="1430" y="1"/>
                    <a:pt x="1430"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7"/>
            <p:cNvSpPr/>
            <p:nvPr/>
          </p:nvSpPr>
          <p:spPr>
            <a:xfrm>
              <a:off x="2709746" y="3147029"/>
              <a:ext cx="157997" cy="74280"/>
            </a:xfrm>
            <a:custGeom>
              <a:rect b="b" l="l" r="r" t="t"/>
              <a:pathLst>
                <a:path extrusionOk="0" h="2330" w="4956">
                  <a:moveTo>
                    <a:pt x="3167" y="0"/>
                  </a:moveTo>
                  <a:cubicBezTo>
                    <a:pt x="3085" y="0"/>
                    <a:pt x="3113" y="79"/>
                    <a:pt x="3010" y="312"/>
                  </a:cubicBezTo>
                  <a:cubicBezTo>
                    <a:pt x="2858" y="707"/>
                    <a:pt x="1" y="1132"/>
                    <a:pt x="123" y="1740"/>
                  </a:cubicBezTo>
                  <a:cubicBezTo>
                    <a:pt x="153" y="1892"/>
                    <a:pt x="822" y="2196"/>
                    <a:pt x="1794" y="2318"/>
                  </a:cubicBezTo>
                  <a:cubicBezTo>
                    <a:pt x="1868" y="2326"/>
                    <a:pt x="1961" y="2330"/>
                    <a:pt x="2063" y="2330"/>
                  </a:cubicBezTo>
                  <a:cubicBezTo>
                    <a:pt x="2341" y="2330"/>
                    <a:pt x="2688" y="2301"/>
                    <a:pt x="2889" y="2257"/>
                  </a:cubicBezTo>
                  <a:cubicBezTo>
                    <a:pt x="3253" y="2166"/>
                    <a:pt x="3588" y="1892"/>
                    <a:pt x="3588" y="1892"/>
                  </a:cubicBezTo>
                  <a:lnTo>
                    <a:pt x="3740" y="2105"/>
                  </a:lnTo>
                  <a:lnTo>
                    <a:pt x="4925" y="1862"/>
                  </a:lnTo>
                  <a:cubicBezTo>
                    <a:pt x="4925" y="1862"/>
                    <a:pt x="4955" y="1163"/>
                    <a:pt x="4955" y="767"/>
                  </a:cubicBezTo>
                  <a:cubicBezTo>
                    <a:pt x="4925" y="403"/>
                    <a:pt x="4652" y="312"/>
                    <a:pt x="4652" y="312"/>
                  </a:cubicBezTo>
                  <a:cubicBezTo>
                    <a:pt x="4530" y="433"/>
                    <a:pt x="4378" y="494"/>
                    <a:pt x="4196" y="555"/>
                  </a:cubicBezTo>
                  <a:cubicBezTo>
                    <a:pt x="4151" y="564"/>
                    <a:pt x="4107" y="568"/>
                    <a:pt x="4063" y="568"/>
                  </a:cubicBezTo>
                  <a:cubicBezTo>
                    <a:pt x="3814" y="568"/>
                    <a:pt x="3596" y="423"/>
                    <a:pt x="3466" y="190"/>
                  </a:cubicBezTo>
                  <a:cubicBezTo>
                    <a:pt x="3375" y="38"/>
                    <a:pt x="3223" y="8"/>
                    <a:pt x="3223" y="8"/>
                  </a:cubicBezTo>
                  <a:cubicBezTo>
                    <a:pt x="3200" y="3"/>
                    <a:pt x="3182" y="0"/>
                    <a:pt x="31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7"/>
            <p:cNvSpPr/>
            <p:nvPr/>
          </p:nvSpPr>
          <p:spPr>
            <a:xfrm>
              <a:off x="2750458" y="2504499"/>
              <a:ext cx="399265" cy="630523"/>
            </a:xfrm>
            <a:custGeom>
              <a:rect b="b" l="l" r="r" t="t"/>
              <a:pathLst>
                <a:path extrusionOk="0" h="19778" w="12524">
                  <a:moveTo>
                    <a:pt x="11435" y="1"/>
                  </a:moveTo>
                  <a:cubicBezTo>
                    <a:pt x="7031" y="1"/>
                    <a:pt x="930" y="1744"/>
                    <a:pt x="426" y="3900"/>
                  </a:cubicBezTo>
                  <a:cubicBezTo>
                    <a:pt x="1" y="5724"/>
                    <a:pt x="1125" y="14873"/>
                    <a:pt x="1946" y="19432"/>
                  </a:cubicBezTo>
                  <a:cubicBezTo>
                    <a:pt x="2289" y="19692"/>
                    <a:pt x="2601" y="19778"/>
                    <a:pt x="2862" y="19778"/>
                  </a:cubicBezTo>
                  <a:cubicBezTo>
                    <a:pt x="3363" y="19778"/>
                    <a:pt x="3678" y="19462"/>
                    <a:pt x="3678" y="19462"/>
                  </a:cubicBezTo>
                  <a:cubicBezTo>
                    <a:pt x="4043" y="16757"/>
                    <a:pt x="4499" y="12563"/>
                    <a:pt x="4469" y="9189"/>
                  </a:cubicBezTo>
                  <a:cubicBezTo>
                    <a:pt x="4438" y="8186"/>
                    <a:pt x="4043" y="7183"/>
                    <a:pt x="3952" y="6423"/>
                  </a:cubicBezTo>
                  <a:cubicBezTo>
                    <a:pt x="5709" y="6274"/>
                    <a:pt x="10237" y="5571"/>
                    <a:pt x="12078" y="5571"/>
                  </a:cubicBezTo>
                  <a:cubicBezTo>
                    <a:pt x="12116" y="5571"/>
                    <a:pt x="12153" y="5571"/>
                    <a:pt x="12189" y="5572"/>
                  </a:cubicBezTo>
                  <a:lnTo>
                    <a:pt x="12524" y="40"/>
                  </a:lnTo>
                  <a:cubicBezTo>
                    <a:pt x="12176" y="13"/>
                    <a:pt x="11812" y="1"/>
                    <a:pt x="11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7"/>
            <p:cNvSpPr/>
            <p:nvPr/>
          </p:nvSpPr>
          <p:spPr>
            <a:xfrm>
              <a:off x="2953954" y="3144351"/>
              <a:ext cx="48489" cy="65226"/>
            </a:xfrm>
            <a:custGeom>
              <a:rect b="b" l="l" r="r" t="t"/>
              <a:pathLst>
                <a:path extrusionOk="0" h="2046" w="1521">
                  <a:moveTo>
                    <a:pt x="1369" y="0"/>
                  </a:moveTo>
                  <a:lnTo>
                    <a:pt x="1" y="456"/>
                  </a:lnTo>
                  <a:cubicBezTo>
                    <a:pt x="1" y="456"/>
                    <a:pt x="1" y="1459"/>
                    <a:pt x="61" y="1824"/>
                  </a:cubicBezTo>
                  <a:cubicBezTo>
                    <a:pt x="105" y="1982"/>
                    <a:pt x="379" y="2045"/>
                    <a:pt x="668" y="2045"/>
                  </a:cubicBezTo>
                  <a:cubicBezTo>
                    <a:pt x="992" y="2045"/>
                    <a:pt x="1335" y="1967"/>
                    <a:pt x="1399" y="1854"/>
                  </a:cubicBezTo>
                  <a:cubicBezTo>
                    <a:pt x="1520" y="1642"/>
                    <a:pt x="1369" y="0"/>
                    <a:pt x="1369"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7"/>
            <p:cNvSpPr/>
            <p:nvPr/>
          </p:nvSpPr>
          <p:spPr>
            <a:xfrm>
              <a:off x="2852222" y="3191598"/>
              <a:ext cx="157965" cy="75843"/>
            </a:xfrm>
            <a:custGeom>
              <a:rect b="b" l="l" r="r" t="t"/>
              <a:pathLst>
                <a:path extrusionOk="0" h="2379" w="4955">
                  <a:moveTo>
                    <a:pt x="3124" y="1"/>
                  </a:moveTo>
                  <a:cubicBezTo>
                    <a:pt x="3024" y="1"/>
                    <a:pt x="3056" y="80"/>
                    <a:pt x="2979" y="312"/>
                  </a:cubicBezTo>
                  <a:cubicBezTo>
                    <a:pt x="2827" y="707"/>
                    <a:pt x="0" y="1254"/>
                    <a:pt x="152" y="1862"/>
                  </a:cubicBezTo>
                  <a:cubicBezTo>
                    <a:pt x="183" y="1983"/>
                    <a:pt x="851" y="2287"/>
                    <a:pt x="1824" y="2379"/>
                  </a:cubicBezTo>
                  <a:cubicBezTo>
                    <a:pt x="2097" y="2379"/>
                    <a:pt x="2675" y="2318"/>
                    <a:pt x="2949" y="2257"/>
                  </a:cubicBezTo>
                  <a:cubicBezTo>
                    <a:pt x="3283" y="2166"/>
                    <a:pt x="3617" y="1892"/>
                    <a:pt x="3617" y="1892"/>
                  </a:cubicBezTo>
                  <a:lnTo>
                    <a:pt x="3769" y="2075"/>
                  </a:lnTo>
                  <a:lnTo>
                    <a:pt x="4955" y="1801"/>
                  </a:lnTo>
                  <a:cubicBezTo>
                    <a:pt x="4955" y="1801"/>
                    <a:pt x="4955" y="1102"/>
                    <a:pt x="4924" y="707"/>
                  </a:cubicBezTo>
                  <a:cubicBezTo>
                    <a:pt x="4894" y="342"/>
                    <a:pt x="4620" y="251"/>
                    <a:pt x="4620" y="251"/>
                  </a:cubicBezTo>
                  <a:cubicBezTo>
                    <a:pt x="4499" y="403"/>
                    <a:pt x="4347" y="464"/>
                    <a:pt x="4164" y="524"/>
                  </a:cubicBezTo>
                  <a:cubicBezTo>
                    <a:pt x="4124" y="534"/>
                    <a:pt x="4082" y="538"/>
                    <a:pt x="4040" y="538"/>
                  </a:cubicBezTo>
                  <a:cubicBezTo>
                    <a:pt x="3803" y="538"/>
                    <a:pt x="3564" y="397"/>
                    <a:pt x="3435" y="190"/>
                  </a:cubicBezTo>
                  <a:cubicBezTo>
                    <a:pt x="3313" y="38"/>
                    <a:pt x="3192" y="8"/>
                    <a:pt x="3192" y="8"/>
                  </a:cubicBezTo>
                  <a:cubicBezTo>
                    <a:pt x="3164" y="3"/>
                    <a:pt x="3142" y="1"/>
                    <a:pt x="31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7"/>
            <p:cNvSpPr/>
            <p:nvPr/>
          </p:nvSpPr>
          <p:spPr>
            <a:xfrm>
              <a:off x="2902594" y="2513490"/>
              <a:ext cx="481643" cy="662594"/>
            </a:xfrm>
            <a:custGeom>
              <a:rect b="b" l="l" r="r" t="t"/>
              <a:pathLst>
                <a:path extrusionOk="0" h="20784" w="15108">
                  <a:moveTo>
                    <a:pt x="8383" y="0"/>
                  </a:moveTo>
                  <a:cubicBezTo>
                    <a:pt x="8118" y="0"/>
                    <a:pt x="1514" y="1319"/>
                    <a:pt x="943" y="2311"/>
                  </a:cubicBezTo>
                  <a:cubicBezTo>
                    <a:pt x="1" y="3952"/>
                    <a:pt x="1551" y="13588"/>
                    <a:pt x="1399" y="20518"/>
                  </a:cubicBezTo>
                  <a:cubicBezTo>
                    <a:pt x="1399" y="20518"/>
                    <a:pt x="1735" y="20784"/>
                    <a:pt x="2340" y="20784"/>
                  </a:cubicBezTo>
                  <a:cubicBezTo>
                    <a:pt x="2627" y="20784"/>
                    <a:pt x="2974" y="20724"/>
                    <a:pt x="3375" y="20548"/>
                  </a:cubicBezTo>
                  <a:cubicBezTo>
                    <a:pt x="3679" y="17144"/>
                    <a:pt x="5837" y="9575"/>
                    <a:pt x="4469" y="5837"/>
                  </a:cubicBezTo>
                  <a:lnTo>
                    <a:pt x="4469" y="5837"/>
                  </a:lnTo>
                  <a:cubicBezTo>
                    <a:pt x="5836" y="5924"/>
                    <a:pt x="7075" y="6006"/>
                    <a:pt x="8265" y="6006"/>
                  </a:cubicBezTo>
                  <a:cubicBezTo>
                    <a:pt x="9986" y="6006"/>
                    <a:pt x="11601" y="5834"/>
                    <a:pt x="13344" y="5259"/>
                  </a:cubicBezTo>
                  <a:cubicBezTo>
                    <a:pt x="14044" y="5047"/>
                    <a:pt x="14226" y="4591"/>
                    <a:pt x="14651" y="3861"/>
                  </a:cubicBezTo>
                  <a:cubicBezTo>
                    <a:pt x="15107" y="3010"/>
                    <a:pt x="14803" y="1065"/>
                    <a:pt x="14348" y="1"/>
                  </a:cubicBezTo>
                  <a:lnTo>
                    <a:pt x="8390" y="1"/>
                  </a:lnTo>
                  <a:cubicBezTo>
                    <a:pt x="8389" y="1"/>
                    <a:pt x="8386" y="0"/>
                    <a:pt x="838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7"/>
            <p:cNvSpPr/>
            <p:nvPr/>
          </p:nvSpPr>
          <p:spPr>
            <a:xfrm>
              <a:off x="2434550" y="2147209"/>
              <a:ext cx="192874" cy="79254"/>
            </a:xfrm>
            <a:custGeom>
              <a:rect b="b" l="l" r="r" t="t"/>
              <a:pathLst>
                <a:path extrusionOk="0" h="2486" w="6050">
                  <a:moveTo>
                    <a:pt x="2858" y="0"/>
                  </a:moveTo>
                  <a:cubicBezTo>
                    <a:pt x="2189" y="0"/>
                    <a:pt x="2037" y="365"/>
                    <a:pt x="1794" y="365"/>
                  </a:cubicBezTo>
                  <a:cubicBezTo>
                    <a:pt x="1573" y="337"/>
                    <a:pt x="597" y="83"/>
                    <a:pt x="285" y="83"/>
                  </a:cubicBezTo>
                  <a:cubicBezTo>
                    <a:pt x="254" y="83"/>
                    <a:pt x="230" y="86"/>
                    <a:pt x="213" y="91"/>
                  </a:cubicBezTo>
                  <a:cubicBezTo>
                    <a:pt x="1" y="152"/>
                    <a:pt x="153" y="304"/>
                    <a:pt x="335" y="395"/>
                  </a:cubicBezTo>
                  <a:cubicBezTo>
                    <a:pt x="578" y="547"/>
                    <a:pt x="912" y="669"/>
                    <a:pt x="1338" y="851"/>
                  </a:cubicBezTo>
                  <a:cubicBezTo>
                    <a:pt x="1764" y="1034"/>
                    <a:pt x="1733" y="1064"/>
                    <a:pt x="2128" y="1216"/>
                  </a:cubicBezTo>
                  <a:cubicBezTo>
                    <a:pt x="2554" y="1368"/>
                    <a:pt x="3071" y="1611"/>
                    <a:pt x="2797" y="1794"/>
                  </a:cubicBezTo>
                  <a:cubicBezTo>
                    <a:pt x="2686" y="1855"/>
                    <a:pt x="2670" y="1872"/>
                    <a:pt x="2654" y="1872"/>
                  </a:cubicBezTo>
                  <a:cubicBezTo>
                    <a:pt x="2635" y="1872"/>
                    <a:pt x="2615" y="1849"/>
                    <a:pt x="2443" y="1849"/>
                  </a:cubicBezTo>
                  <a:cubicBezTo>
                    <a:pt x="2400" y="1849"/>
                    <a:pt x="2346" y="1851"/>
                    <a:pt x="2280" y="1854"/>
                  </a:cubicBezTo>
                  <a:cubicBezTo>
                    <a:pt x="1703" y="1915"/>
                    <a:pt x="1399" y="2250"/>
                    <a:pt x="1764" y="2310"/>
                  </a:cubicBezTo>
                  <a:cubicBezTo>
                    <a:pt x="2058" y="2356"/>
                    <a:pt x="2438" y="2486"/>
                    <a:pt x="2864" y="2486"/>
                  </a:cubicBezTo>
                  <a:cubicBezTo>
                    <a:pt x="3009" y="2486"/>
                    <a:pt x="3159" y="2471"/>
                    <a:pt x="3314" y="2432"/>
                  </a:cubicBezTo>
                  <a:cubicBezTo>
                    <a:pt x="3618" y="2341"/>
                    <a:pt x="3861" y="2250"/>
                    <a:pt x="3982" y="2189"/>
                  </a:cubicBezTo>
                  <a:cubicBezTo>
                    <a:pt x="4104" y="2128"/>
                    <a:pt x="4226" y="2128"/>
                    <a:pt x="4378" y="2128"/>
                  </a:cubicBezTo>
                  <a:lnTo>
                    <a:pt x="5198" y="2158"/>
                  </a:lnTo>
                  <a:lnTo>
                    <a:pt x="6049" y="973"/>
                  </a:lnTo>
                  <a:lnTo>
                    <a:pt x="6049" y="973"/>
                  </a:lnTo>
                  <a:cubicBezTo>
                    <a:pt x="6049" y="973"/>
                    <a:pt x="5745" y="996"/>
                    <a:pt x="5403" y="996"/>
                  </a:cubicBezTo>
                  <a:cubicBezTo>
                    <a:pt x="5061" y="996"/>
                    <a:pt x="4682" y="973"/>
                    <a:pt x="4530" y="882"/>
                  </a:cubicBezTo>
                  <a:cubicBezTo>
                    <a:pt x="4226" y="730"/>
                    <a:pt x="3557" y="0"/>
                    <a:pt x="2858"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7"/>
            <p:cNvSpPr/>
            <p:nvPr/>
          </p:nvSpPr>
          <p:spPr>
            <a:xfrm>
              <a:off x="2571192" y="2002820"/>
              <a:ext cx="544606" cy="244201"/>
            </a:xfrm>
            <a:custGeom>
              <a:rect b="b" l="l" r="r" t="t"/>
              <a:pathLst>
                <a:path extrusionOk="0" h="7660" w="17083">
                  <a:moveTo>
                    <a:pt x="17083" y="0"/>
                  </a:moveTo>
                  <a:lnTo>
                    <a:pt x="17083" y="0"/>
                  </a:lnTo>
                  <a:cubicBezTo>
                    <a:pt x="17083" y="0"/>
                    <a:pt x="15472" y="0"/>
                    <a:pt x="14469" y="699"/>
                  </a:cubicBezTo>
                  <a:cubicBezTo>
                    <a:pt x="13922" y="1095"/>
                    <a:pt x="9058" y="4286"/>
                    <a:pt x="8450" y="4590"/>
                  </a:cubicBezTo>
                  <a:cubicBezTo>
                    <a:pt x="7842" y="4924"/>
                    <a:pt x="396" y="5350"/>
                    <a:pt x="396" y="5350"/>
                  </a:cubicBezTo>
                  <a:cubicBezTo>
                    <a:pt x="396" y="5350"/>
                    <a:pt x="0" y="5715"/>
                    <a:pt x="0" y="6231"/>
                  </a:cubicBezTo>
                  <a:cubicBezTo>
                    <a:pt x="0" y="6748"/>
                    <a:pt x="152" y="7204"/>
                    <a:pt x="152" y="7204"/>
                  </a:cubicBezTo>
                  <a:cubicBezTo>
                    <a:pt x="152" y="7204"/>
                    <a:pt x="4963" y="7659"/>
                    <a:pt x="7634" y="7659"/>
                  </a:cubicBezTo>
                  <a:cubicBezTo>
                    <a:pt x="8273" y="7659"/>
                    <a:pt x="8790" y="7633"/>
                    <a:pt x="9089" y="7569"/>
                  </a:cubicBezTo>
                  <a:cubicBezTo>
                    <a:pt x="10639" y="7265"/>
                    <a:pt x="16870" y="4590"/>
                    <a:pt x="16870" y="4590"/>
                  </a:cubicBezTo>
                  <a:lnTo>
                    <a:pt x="170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7"/>
            <p:cNvSpPr/>
            <p:nvPr/>
          </p:nvSpPr>
          <p:spPr>
            <a:xfrm>
              <a:off x="3009204" y="1981874"/>
              <a:ext cx="377937" cy="576837"/>
            </a:xfrm>
            <a:custGeom>
              <a:rect b="b" l="l" r="r" t="t"/>
              <a:pathLst>
                <a:path extrusionOk="0" h="18094" w="11855">
                  <a:moveTo>
                    <a:pt x="6019" y="1"/>
                  </a:moveTo>
                  <a:cubicBezTo>
                    <a:pt x="3827" y="1"/>
                    <a:pt x="1718" y="620"/>
                    <a:pt x="730" y="1356"/>
                  </a:cubicBezTo>
                  <a:cubicBezTo>
                    <a:pt x="0" y="2177"/>
                    <a:pt x="456" y="6615"/>
                    <a:pt x="1216" y="10202"/>
                  </a:cubicBezTo>
                  <a:cubicBezTo>
                    <a:pt x="1702" y="12329"/>
                    <a:pt x="1216" y="14487"/>
                    <a:pt x="1125" y="17405"/>
                  </a:cubicBezTo>
                  <a:cubicBezTo>
                    <a:pt x="1125" y="17405"/>
                    <a:pt x="1599" y="18047"/>
                    <a:pt x="3431" y="18047"/>
                  </a:cubicBezTo>
                  <a:cubicBezTo>
                    <a:pt x="3511" y="18047"/>
                    <a:pt x="3593" y="18046"/>
                    <a:pt x="3678" y="18044"/>
                  </a:cubicBezTo>
                  <a:cubicBezTo>
                    <a:pt x="3832" y="18037"/>
                    <a:pt x="3996" y="18035"/>
                    <a:pt x="4167" y="18035"/>
                  </a:cubicBezTo>
                  <a:cubicBezTo>
                    <a:pt x="4987" y="18035"/>
                    <a:pt x="5980" y="18094"/>
                    <a:pt x="6957" y="18094"/>
                  </a:cubicBezTo>
                  <a:cubicBezTo>
                    <a:pt x="8784" y="18094"/>
                    <a:pt x="10554" y="17888"/>
                    <a:pt x="11034" y="16706"/>
                  </a:cubicBezTo>
                  <a:cubicBezTo>
                    <a:pt x="10152" y="14335"/>
                    <a:pt x="11672" y="4001"/>
                    <a:pt x="11703" y="3423"/>
                  </a:cubicBezTo>
                  <a:cubicBezTo>
                    <a:pt x="11855" y="1752"/>
                    <a:pt x="11155" y="1113"/>
                    <a:pt x="8906" y="414"/>
                  </a:cubicBezTo>
                  <a:cubicBezTo>
                    <a:pt x="7988" y="124"/>
                    <a:pt x="6995" y="1"/>
                    <a:pt x="60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7"/>
            <p:cNvSpPr/>
            <p:nvPr/>
          </p:nvSpPr>
          <p:spPr>
            <a:xfrm>
              <a:off x="2915187" y="2503798"/>
              <a:ext cx="344049" cy="90157"/>
            </a:xfrm>
            <a:custGeom>
              <a:rect b="b" l="l" r="r" t="t"/>
              <a:pathLst>
                <a:path extrusionOk="0" h="2828" w="10792">
                  <a:moveTo>
                    <a:pt x="1" y="1"/>
                  </a:moveTo>
                  <a:lnTo>
                    <a:pt x="6262" y="2828"/>
                  </a:lnTo>
                  <a:lnTo>
                    <a:pt x="10791" y="852"/>
                  </a:lnTo>
                  <a:lnTo>
                    <a:pt x="1" y="1"/>
                  </a:ln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7"/>
            <p:cNvSpPr/>
            <p:nvPr/>
          </p:nvSpPr>
          <p:spPr>
            <a:xfrm>
              <a:off x="3112881" y="2530928"/>
              <a:ext cx="146361" cy="71762"/>
            </a:xfrm>
            <a:custGeom>
              <a:rect b="b" l="l" r="r" t="t"/>
              <a:pathLst>
                <a:path extrusionOk="0" h="2251" w="4591">
                  <a:moveTo>
                    <a:pt x="4590" y="1"/>
                  </a:moveTo>
                  <a:lnTo>
                    <a:pt x="1" y="1855"/>
                  </a:lnTo>
                  <a:lnTo>
                    <a:pt x="1" y="2250"/>
                  </a:lnTo>
                  <a:lnTo>
                    <a:pt x="4530" y="366"/>
                  </a:lnTo>
                  <a:lnTo>
                    <a:pt x="45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7"/>
            <p:cNvSpPr/>
            <p:nvPr/>
          </p:nvSpPr>
          <p:spPr>
            <a:xfrm>
              <a:off x="2982966" y="2478612"/>
              <a:ext cx="131888" cy="87415"/>
            </a:xfrm>
            <a:custGeom>
              <a:rect b="b" l="l" r="r" t="t"/>
              <a:pathLst>
                <a:path extrusionOk="0" h="2742" w="4137">
                  <a:moveTo>
                    <a:pt x="3498" y="1"/>
                  </a:moveTo>
                  <a:lnTo>
                    <a:pt x="2586" y="426"/>
                  </a:lnTo>
                  <a:cubicBezTo>
                    <a:pt x="2586" y="426"/>
                    <a:pt x="2198" y="110"/>
                    <a:pt x="1669" y="110"/>
                  </a:cubicBezTo>
                  <a:cubicBezTo>
                    <a:pt x="1429" y="110"/>
                    <a:pt x="1160" y="175"/>
                    <a:pt x="884" y="365"/>
                  </a:cubicBezTo>
                  <a:cubicBezTo>
                    <a:pt x="0" y="925"/>
                    <a:pt x="830" y="2742"/>
                    <a:pt x="1463" y="2742"/>
                  </a:cubicBezTo>
                  <a:cubicBezTo>
                    <a:pt x="1483" y="2742"/>
                    <a:pt x="1503" y="2740"/>
                    <a:pt x="1522" y="2736"/>
                  </a:cubicBezTo>
                  <a:cubicBezTo>
                    <a:pt x="2191" y="2584"/>
                    <a:pt x="4136" y="1338"/>
                    <a:pt x="4136" y="1338"/>
                  </a:cubicBezTo>
                  <a:lnTo>
                    <a:pt x="3498" y="1"/>
                  </a:lnTo>
                  <a:close/>
                </a:path>
              </a:pathLst>
            </a:custGeom>
            <a:solidFill>
              <a:srgbClr val="FEAF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7"/>
            <p:cNvSpPr/>
            <p:nvPr/>
          </p:nvSpPr>
          <p:spPr>
            <a:xfrm>
              <a:off x="3076058" y="2014711"/>
              <a:ext cx="344049" cy="522067"/>
            </a:xfrm>
            <a:custGeom>
              <a:rect b="b" l="l" r="r" t="t"/>
              <a:pathLst>
                <a:path extrusionOk="0" h="16376" w="10792">
                  <a:moveTo>
                    <a:pt x="8181" y="0"/>
                  </a:moveTo>
                  <a:cubicBezTo>
                    <a:pt x="7031" y="0"/>
                    <a:pt x="6648" y="1641"/>
                    <a:pt x="6505" y="2667"/>
                  </a:cubicBezTo>
                  <a:cubicBezTo>
                    <a:pt x="6414" y="3488"/>
                    <a:pt x="6596" y="4551"/>
                    <a:pt x="6688" y="5372"/>
                  </a:cubicBezTo>
                  <a:cubicBezTo>
                    <a:pt x="6840" y="6922"/>
                    <a:pt x="6992" y="8472"/>
                    <a:pt x="7144" y="10023"/>
                  </a:cubicBezTo>
                  <a:cubicBezTo>
                    <a:pt x="6201" y="10418"/>
                    <a:pt x="5320" y="11026"/>
                    <a:pt x="4499" y="11634"/>
                  </a:cubicBezTo>
                  <a:cubicBezTo>
                    <a:pt x="2706" y="13001"/>
                    <a:pt x="153" y="14521"/>
                    <a:pt x="153" y="14521"/>
                  </a:cubicBezTo>
                  <a:cubicBezTo>
                    <a:pt x="153" y="14521"/>
                    <a:pt x="1" y="15129"/>
                    <a:pt x="92" y="15433"/>
                  </a:cubicBezTo>
                  <a:cubicBezTo>
                    <a:pt x="244" y="16223"/>
                    <a:pt x="760" y="16375"/>
                    <a:pt x="760" y="16375"/>
                  </a:cubicBezTo>
                  <a:cubicBezTo>
                    <a:pt x="760" y="16375"/>
                    <a:pt x="8238" y="13336"/>
                    <a:pt x="9423" y="11725"/>
                  </a:cubicBezTo>
                  <a:cubicBezTo>
                    <a:pt x="10214" y="10661"/>
                    <a:pt x="10092" y="8533"/>
                    <a:pt x="10153" y="7287"/>
                  </a:cubicBezTo>
                  <a:cubicBezTo>
                    <a:pt x="10244" y="5433"/>
                    <a:pt x="10791" y="418"/>
                    <a:pt x="8420" y="23"/>
                  </a:cubicBezTo>
                  <a:cubicBezTo>
                    <a:pt x="8337" y="7"/>
                    <a:pt x="8257" y="0"/>
                    <a:pt x="8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7"/>
            <p:cNvSpPr/>
            <p:nvPr/>
          </p:nvSpPr>
          <p:spPr>
            <a:xfrm>
              <a:off x="2767993" y="2286497"/>
              <a:ext cx="344910" cy="316186"/>
            </a:xfrm>
            <a:custGeom>
              <a:rect b="b" l="l" r="r" t="t"/>
              <a:pathLst>
                <a:path extrusionOk="0" h="9918" w="10819">
                  <a:moveTo>
                    <a:pt x="603" y="1"/>
                  </a:moveTo>
                  <a:cubicBezTo>
                    <a:pt x="277" y="1"/>
                    <a:pt x="0" y="285"/>
                    <a:pt x="28" y="647"/>
                  </a:cubicBezTo>
                  <a:lnTo>
                    <a:pt x="332" y="7638"/>
                  </a:lnTo>
                  <a:cubicBezTo>
                    <a:pt x="332" y="7972"/>
                    <a:pt x="575" y="8245"/>
                    <a:pt x="910" y="8306"/>
                  </a:cubicBezTo>
                  <a:lnTo>
                    <a:pt x="10819" y="9917"/>
                  </a:lnTo>
                  <a:lnTo>
                    <a:pt x="10484" y="2075"/>
                  </a:lnTo>
                  <a:cubicBezTo>
                    <a:pt x="10484" y="1802"/>
                    <a:pt x="10271" y="1558"/>
                    <a:pt x="9998" y="1528"/>
                  </a:cubicBezTo>
                  <a:lnTo>
                    <a:pt x="697" y="8"/>
                  </a:lnTo>
                  <a:cubicBezTo>
                    <a:pt x="665" y="3"/>
                    <a:pt x="634" y="1"/>
                    <a:pt x="6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7"/>
            <p:cNvSpPr/>
            <p:nvPr/>
          </p:nvSpPr>
          <p:spPr>
            <a:xfrm>
              <a:off x="3089640" y="1747995"/>
              <a:ext cx="187996" cy="257750"/>
            </a:xfrm>
            <a:custGeom>
              <a:rect b="b" l="l" r="r" t="t"/>
              <a:pathLst>
                <a:path extrusionOk="0" h="8085" w="5897">
                  <a:moveTo>
                    <a:pt x="2503" y="1"/>
                  </a:moveTo>
                  <a:cubicBezTo>
                    <a:pt x="1676" y="1"/>
                    <a:pt x="981" y="363"/>
                    <a:pt x="942" y="1519"/>
                  </a:cubicBezTo>
                  <a:cubicBezTo>
                    <a:pt x="942" y="1519"/>
                    <a:pt x="486" y="3404"/>
                    <a:pt x="304" y="3890"/>
                  </a:cubicBezTo>
                  <a:cubicBezTo>
                    <a:pt x="243" y="4042"/>
                    <a:pt x="0" y="4528"/>
                    <a:pt x="31" y="4711"/>
                  </a:cubicBezTo>
                  <a:cubicBezTo>
                    <a:pt x="91" y="4832"/>
                    <a:pt x="365" y="4802"/>
                    <a:pt x="486" y="4832"/>
                  </a:cubicBezTo>
                  <a:cubicBezTo>
                    <a:pt x="730" y="4923"/>
                    <a:pt x="365" y="6474"/>
                    <a:pt x="882" y="6626"/>
                  </a:cubicBezTo>
                  <a:cubicBezTo>
                    <a:pt x="1246" y="6707"/>
                    <a:pt x="1571" y="6720"/>
                    <a:pt x="1872" y="6720"/>
                  </a:cubicBezTo>
                  <a:cubicBezTo>
                    <a:pt x="2023" y="6720"/>
                    <a:pt x="2168" y="6717"/>
                    <a:pt x="2310" y="6717"/>
                  </a:cubicBezTo>
                  <a:cubicBezTo>
                    <a:pt x="2310" y="6747"/>
                    <a:pt x="2189" y="7568"/>
                    <a:pt x="2189" y="7568"/>
                  </a:cubicBezTo>
                  <a:lnTo>
                    <a:pt x="2310" y="8085"/>
                  </a:lnTo>
                  <a:lnTo>
                    <a:pt x="3252" y="8085"/>
                  </a:lnTo>
                  <a:lnTo>
                    <a:pt x="4529" y="7750"/>
                  </a:lnTo>
                  <a:cubicBezTo>
                    <a:pt x="4529" y="7750"/>
                    <a:pt x="4590" y="6078"/>
                    <a:pt x="4651" y="5896"/>
                  </a:cubicBezTo>
                  <a:cubicBezTo>
                    <a:pt x="4681" y="5774"/>
                    <a:pt x="5167" y="5319"/>
                    <a:pt x="5532" y="4467"/>
                  </a:cubicBezTo>
                  <a:cubicBezTo>
                    <a:pt x="5745" y="3981"/>
                    <a:pt x="5897" y="3495"/>
                    <a:pt x="5897" y="3191"/>
                  </a:cubicBezTo>
                  <a:cubicBezTo>
                    <a:pt x="5897" y="2279"/>
                    <a:pt x="5866" y="1367"/>
                    <a:pt x="5289" y="911"/>
                  </a:cubicBezTo>
                  <a:cubicBezTo>
                    <a:pt x="4958" y="650"/>
                    <a:pt x="3611" y="1"/>
                    <a:pt x="2503"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7"/>
            <p:cNvSpPr/>
            <p:nvPr/>
          </p:nvSpPr>
          <p:spPr>
            <a:xfrm>
              <a:off x="3083359" y="1729281"/>
              <a:ext cx="224212" cy="208782"/>
            </a:xfrm>
            <a:custGeom>
              <a:rect b="b" l="l" r="r" t="t"/>
              <a:pathLst>
                <a:path extrusionOk="0" h="6549" w="7033">
                  <a:moveTo>
                    <a:pt x="872" y="1"/>
                  </a:moveTo>
                  <a:cubicBezTo>
                    <a:pt x="0" y="1"/>
                    <a:pt x="159" y="1383"/>
                    <a:pt x="258" y="1802"/>
                  </a:cubicBezTo>
                  <a:cubicBezTo>
                    <a:pt x="288" y="2045"/>
                    <a:pt x="592" y="2106"/>
                    <a:pt x="653" y="2197"/>
                  </a:cubicBezTo>
                  <a:cubicBezTo>
                    <a:pt x="683" y="2288"/>
                    <a:pt x="592" y="2744"/>
                    <a:pt x="592" y="2927"/>
                  </a:cubicBezTo>
                  <a:cubicBezTo>
                    <a:pt x="592" y="3109"/>
                    <a:pt x="896" y="3231"/>
                    <a:pt x="896" y="3231"/>
                  </a:cubicBezTo>
                  <a:cubicBezTo>
                    <a:pt x="896" y="3231"/>
                    <a:pt x="987" y="2744"/>
                    <a:pt x="1018" y="2684"/>
                  </a:cubicBezTo>
                  <a:cubicBezTo>
                    <a:pt x="1018" y="2623"/>
                    <a:pt x="1139" y="2137"/>
                    <a:pt x="1170" y="2137"/>
                  </a:cubicBezTo>
                  <a:cubicBezTo>
                    <a:pt x="1291" y="2076"/>
                    <a:pt x="1383" y="2076"/>
                    <a:pt x="1383" y="2076"/>
                  </a:cubicBezTo>
                  <a:cubicBezTo>
                    <a:pt x="1535" y="2015"/>
                    <a:pt x="2234" y="1985"/>
                    <a:pt x="2568" y="1985"/>
                  </a:cubicBezTo>
                  <a:cubicBezTo>
                    <a:pt x="2659" y="1985"/>
                    <a:pt x="2750" y="2045"/>
                    <a:pt x="2750" y="2137"/>
                  </a:cubicBezTo>
                  <a:cubicBezTo>
                    <a:pt x="2720" y="3261"/>
                    <a:pt x="3267" y="3444"/>
                    <a:pt x="3510" y="3474"/>
                  </a:cubicBezTo>
                  <a:cubicBezTo>
                    <a:pt x="3571" y="3474"/>
                    <a:pt x="3632" y="3535"/>
                    <a:pt x="3632" y="3595"/>
                  </a:cubicBezTo>
                  <a:cubicBezTo>
                    <a:pt x="3618" y="4400"/>
                    <a:pt x="3782" y="4625"/>
                    <a:pt x="3970" y="4625"/>
                  </a:cubicBezTo>
                  <a:cubicBezTo>
                    <a:pt x="4208" y="4625"/>
                    <a:pt x="4483" y="4264"/>
                    <a:pt x="4483" y="4264"/>
                  </a:cubicBezTo>
                  <a:cubicBezTo>
                    <a:pt x="4756" y="4477"/>
                    <a:pt x="4696" y="5480"/>
                    <a:pt x="4726" y="6058"/>
                  </a:cubicBezTo>
                  <a:cubicBezTo>
                    <a:pt x="4726" y="6331"/>
                    <a:pt x="4817" y="6544"/>
                    <a:pt x="4817" y="6544"/>
                  </a:cubicBezTo>
                  <a:cubicBezTo>
                    <a:pt x="4817" y="6544"/>
                    <a:pt x="4846" y="6549"/>
                    <a:pt x="4895" y="6549"/>
                  </a:cubicBezTo>
                  <a:cubicBezTo>
                    <a:pt x="4968" y="6549"/>
                    <a:pt x="5085" y="6538"/>
                    <a:pt x="5212" y="6483"/>
                  </a:cubicBezTo>
                  <a:cubicBezTo>
                    <a:pt x="5273" y="6453"/>
                    <a:pt x="5638" y="6058"/>
                    <a:pt x="5729" y="6027"/>
                  </a:cubicBezTo>
                  <a:cubicBezTo>
                    <a:pt x="6185" y="5662"/>
                    <a:pt x="6459" y="5115"/>
                    <a:pt x="6671" y="3383"/>
                  </a:cubicBezTo>
                  <a:cubicBezTo>
                    <a:pt x="7032" y="717"/>
                    <a:pt x="4477" y="334"/>
                    <a:pt x="3499" y="334"/>
                  </a:cubicBezTo>
                  <a:cubicBezTo>
                    <a:pt x="3406" y="334"/>
                    <a:pt x="3328" y="338"/>
                    <a:pt x="3267" y="343"/>
                  </a:cubicBezTo>
                  <a:cubicBezTo>
                    <a:pt x="3095" y="363"/>
                    <a:pt x="2885" y="374"/>
                    <a:pt x="2674" y="374"/>
                  </a:cubicBezTo>
                  <a:cubicBezTo>
                    <a:pt x="2251" y="374"/>
                    <a:pt x="1818" y="333"/>
                    <a:pt x="1656" y="252"/>
                  </a:cubicBezTo>
                  <a:cubicBezTo>
                    <a:pt x="1330" y="75"/>
                    <a:pt x="1074" y="1"/>
                    <a:pt x="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7"/>
            <p:cNvSpPr/>
            <p:nvPr/>
          </p:nvSpPr>
          <p:spPr>
            <a:xfrm>
              <a:off x="3219491" y="1846507"/>
              <a:ext cx="42655" cy="55567"/>
            </a:xfrm>
            <a:custGeom>
              <a:rect b="b" l="l" r="r" t="t"/>
              <a:pathLst>
                <a:path extrusionOk="0" h="1743" w="1338">
                  <a:moveTo>
                    <a:pt x="604" y="0"/>
                  </a:moveTo>
                  <a:cubicBezTo>
                    <a:pt x="205" y="0"/>
                    <a:pt x="152" y="526"/>
                    <a:pt x="152" y="526"/>
                  </a:cubicBezTo>
                  <a:cubicBezTo>
                    <a:pt x="0" y="1104"/>
                    <a:pt x="0" y="1742"/>
                    <a:pt x="0" y="1742"/>
                  </a:cubicBezTo>
                  <a:cubicBezTo>
                    <a:pt x="1338" y="1712"/>
                    <a:pt x="1338" y="131"/>
                    <a:pt x="699" y="10"/>
                  </a:cubicBezTo>
                  <a:cubicBezTo>
                    <a:pt x="665" y="3"/>
                    <a:pt x="633" y="0"/>
                    <a:pt x="604"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7"/>
            <p:cNvSpPr/>
            <p:nvPr/>
          </p:nvSpPr>
          <p:spPr>
            <a:xfrm>
              <a:off x="3163285" y="1960163"/>
              <a:ext cx="95959" cy="76608"/>
            </a:xfrm>
            <a:custGeom>
              <a:rect b="b" l="l" r="r" t="t"/>
              <a:pathLst>
                <a:path extrusionOk="0" h="2403" w="3010">
                  <a:moveTo>
                    <a:pt x="2401" y="1"/>
                  </a:moveTo>
                  <a:cubicBezTo>
                    <a:pt x="1642" y="457"/>
                    <a:pt x="0" y="1399"/>
                    <a:pt x="0" y="1399"/>
                  </a:cubicBezTo>
                  <a:lnTo>
                    <a:pt x="395" y="2402"/>
                  </a:lnTo>
                  <a:cubicBezTo>
                    <a:pt x="395" y="2402"/>
                    <a:pt x="2006" y="1521"/>
                    <a:pt x="2341" y="1338"/>
                  </a:cubicBezTo>
                  <a:cubicBezTo>
                    <a:pt x="2736" y="1126"/>
                    <a:pt x="3009" y="822"/>
                    <a:pt x="3009" y="822"/>
                  </a:cubicBezTo>
                  <a:cubicBezTo>
                    <a:pt x="2736" y="335"/>
                    <a:pt x="2401" y="1"/>
                    <a:pt x="24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7"/>
            <p:cNvSpPr/>
            <p:nvPr/>
          </p:nvSpPr>
          <p:spPr>
            <a:xfrm>
              <a:off x="3134209" y="1963096"/>
              <a:ext cx="29106" cy="66884"/>
            </a:xfrm>
            <a:custGeom>
              <a:rect b="b" l="l" r="r" t="t"/>
              <a:pathLst>
                <a:path extrusionOk="0" h="2098" w="913">
                  <a:moveTo>
                    <a:pt x="912" y="0"/>
                  </a:moveTo>
                  <a:lnTo>
                    <a:pt x="912" y="0"/>
                  </a:lnTo>
                  <a:cubicBezTo>
                    <a:pt x="669" y="91"/>
                    <a:pt x="213" y="578"/>
                    <a:pt x="213" y="578"/>
                  </a:cubicBezTo>
                  <a:cubicBezTo>
                    <a:pt x="0" y="1277"/>
                    <a:pt x="152" y="2097"/>
                    <a:pt x="152" y="2097"/>
                  </a:cubicBezTo>
                  <a:cubicBezTo>
                    <a:pt x="365" y="1702"/>
                    <a:pt x="639" y="1520"/>
                    <a:pt x="912" y="1307"/>
                  </a:cubicBezTo>
                  <a:cubicBezTo>
                    <a:pt x="791" y="912"/>
                    <a:pt x="912" y="0"/>
                    <a:pt x="9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8" name="Google Shape;2348;p67"/>
          <p:cNvGrpSpPr/>
          <p:nvPr/>
        </p:nvGrpSpPr>
        <p:grpSpPr>
          <a:xfrm>
            <a:off x="3872000" y="2182152"/>
            <a:ext cx="542964" cy="465786"/>
            <a:chOff x="5863675" y="3789852"/>
            <a:chExt cx="542964" cy="465786"/>
          </a:xfrm>
        </p:grpSpPr>
        <p:sp>
          <p:nvSpPr>
            <p:cNvPr id="2349" name="Google Shape;2349;p67"/>
            <p:cNvSpPr/>
            <p:nvPr/>
          </p:nvSpPr>
          <p:spPr>
            <a:xfrm>
              <a:off x="5863675" y="37898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7"/>
            <p:cNvSpPr/>
            <p:nvPr/>
          </p:nvSpPr>
          <p:spPr>
            <a:xfrm>
              <a:off x="6250483" y="40749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4" name="Shape 2354"/>
        <p:cNvGrpSpPr/>
        <p:nvPr/>
      </p:nvGrpSpPr>
      <p:grpSpPr>
        <a:xfrm>
          <a:off x="0" y="0"/>
          <a:ext cx="0" cy="0"/>
          <a:chOff x="0" y="0"/>
          <a:chExt cx="0" cy="0"/>
        </a:xfrm>
      </p:grpSpPr>
      <p:sp>
        <p:nvSpPr>
          <p:cNvPr id="2355" name="Google Shape;2355;p68"/>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 BITCOIN</a:t>
            </a:r>
            <a:endParaRPr/>
          </a:p>
        </p:txBody>
      </p:sp>
      <p:grpSp>
        <p:nvGrpSpPr>
          <p:cNvPr id="2356" name="Google Shape;2356;p68"/>
          <p:cNvGrpSpPr/>
          <p:nvPr/>
        </p:nvGrpSpPr>
        <p:grpSpPr>
          <a:xfrm>
            <a:off x="1243815" y="1367044"/>
            <a:ext cx="354407" cy="457202"/>
            <a:chOff x="1804675" y="238125"/>
            <a:chExt cx="3991075" cy="5219200"/>
          </a:xfrm>
        </p:grpSpPr>
        <p:sp>
          <p:nvSpPr>
            <p:cNvPr id="2357" name="Google Shape;2357;p68"/>
            <p:cNvSpPr/>
            <p:nvPr/>
          </p:nvSpPr>
          <p:spPr>
            <a:xfrm>
              <a:off x="3153525" y="830975"/>
              <a:ext cx="1293400" cy="1716650"/>
            </a:xfrm>
            <a:custGeom>
              <a:rect b="b" l="l" r="r" t="t"/>
              <a:pathLst>
                <a:path extrusionOk="0" h="68666" w="51736">
                  <a:moveTo>
                    <a:pt x="34316" y="17876"/>
                  </a:moveTo>
                  <a:cubicBezTo>
                    <a:pt x="37187" y="17876"/>
                    <a:pt x="39503" y="20192"/>
                    <a:pt x="39503" y="23030"/>
                  </a:cubicBezTo>
                  <a:cubicBezTo>
                    <a:pt x="39503" y="25901"/>
                    <a:pt x="37187" y="28217"/>
                    <a:pt x="34316" y="28217"/>
                  </a:cubicBezTo>
                  <a:lnTo>
                    <a:pt x="17876" y="28217"/>
                  </a:lnTo>
                  <a:lnTo>
                    <a:pt x="17876" y="17876"/>
                  </a:lnTo>
                  <a:close/>
                  <a:moveTo>
                    <a:pt x="34316" y="40449"/>
                  </a:moveTo>
                  <a:cubicBezTo>
                    <a:pt x="37187" y="40449"/>
                    <a:pt x="39503" y="42765"/>
                    <a:pt x="39503" y="45603"/>
                  </a:cubicBezTo>
                  <a:cubicBezTo>
                    <a:pt x="39503" y="48441"/>
                    <a:pt x="37187" y="50790"/>
                    <a:pt x="34316" y="50790"/>
                  </a:cubicBezTo>
                  <a:lnTo>
                    <a:pt x="17876" y="50790"/>
                  </a:lnTo>
                  <a:lnTo>
                    <a:pt x="17876" y="40449"/>
                  </a:lnTo>
                  <a:close/>
                  <a:moveTo>
                    <a:pt x="14712" y="1"/>
                  </a:moveTo>
                  <a:cubicBezTo>
                    <a:pt x="11515" y="1"/>
                    <a:pt x="8873" y="2480"/>
                    <a:pt x="8644" y="5644"/>
                  </a:cubicBezTo>
                  <a:lnTo>
                    <a:pt x="6133" y="5644"/>
                  </a:lnTo>
                  <a:cubicBezTo>
                    <a:pt x="2740" y="5644"/>
                    <a:pt x="0" y="8384"/>
                    <a:pt x="0" y="11744"/>
                  </a:cubicBezTo>
                  <a:cubicBezTo>
                    <a:pt x="0" y="14973"/>
                    <a:pt x="2479" y="17615"/>
                    <a:pt x="5643" y="17844"/>
                  </a:cubicBezTo>
                  <a:lnTo>
                    <a:pt x="5643" y="34317"/>
                  </a:lnTo>
                  <a:lnTo>
                    <a:pt x="5643" y="50790"/>
                  </a:lnTo>
                  <a:cubicBezTo>
                    <a:pt x="2479" y="51051"/>
                    <a:pt x="0" y="53660"/>
                    <a:pt x="0" y="56890"/>
                  </a:cubicBezTo>
                  <a:cubicBezTo>
                    <a:pt x="0" y="60282"/>
                    <a:pt x="2740" y="63022"/>
                    <a:pt x="6133" y="63022"/>
                  </a:cubicBezTo>
                  <a:lnTo>
                    <a:pt x="8644" y="63022"/>
                  </a:lnTo>
                  <a:cubicBezTo>
                    <a:pt x="8873" y="66154"/>
                    <a:pt x="11515" y="68665"/>
                    <a:pt x="14712" y="68665"/>
                  </a:cubicBezTo>
                  <a:cubicBezTo>
                    <a:pt x="17941" y="68665"/>
                    <a:pt x="20583" y="66154"/>
                    <a:pt x="20811" y="63022"/>
                  </a:cubicBezTo>
                  <a:lnTo>
                    <a:pt x="30630" y="63022"/>
                  </a:lnTo>
                  <a:cubicBezTo>
                    <a:pt x="30891" y="66154"/>
                    <a:pt x="33501" y="68665"/>
                    <a:pt x="36730" y="68665"/>
                  </a:cubicBezTo>
                  <a:cubicBezTo>
                    <a:pt x="40090" y="68665"/>
                    <a:pt x="42830" y="65925"/>
                    <a:pt x="42830" y="62533"/>
                  </a:cubicBezTo>
                  <a:lnTo>
                    <a:pt x="42830" y="60771"/>
                  </a:lnTo>
                  <a:cubicBezTo>
                    <a:pt x="48147" y="57803"/>
                    <a:pt x="51735" y="52127"/>
                    <a:pt x="51735" y="45603"/>
                  </a:cubicBezTo>
                  <a:cubicBezTo>
                    <a:pt x="51735" y="41297"/>
                    <a:pt x="50169" y="37350"/>
                    <a:pt x="47560" y="34317"/>
                  </a:cubicBezTo>
                  <a:cubicBezTo>
                    <a:pt x="50169" y="31283"/>
                    <a:pt x="51735" y="27336"/>
                    <a:pt x="51735" y="23030"/>
                  </a:cubicBezTo>
                  <a:cubicBezTo>
                    <a:pt x="51735" y="16539"/>
                    <a:pt x="48147" y="10863"/>
                    <a:pt x="42830" y="7862"/>
                  </a:cubicBezTo>
                  <a:lnTo>
                    <a:pt x="42830" y="6101"/>
                  </a:lnTo>
                  <a:cubicBezTo>
                    <a:pt x="42830" y="2741"/>
                    <a:pt x="40090" y="1"/>
                    <a:pt x="36730" y="1"/>
                  </a:cubicBezTo>
                  <a:cubicBezTo>
                    <a:pt x="33501" y="1"/>
                    <a:pt x="30891" y="2480"/>
                    <a:pt x="30630" y="5644"/>
                  </a:cubicBezTo>
                  <a:lnTo>
                    <a:pt x="20811" y="5644"/>
                  </a:lnTo>
                  <a:cubicBezTo>
                    <a:pt x="20583" y="2480"/>
                    <a:pt x="17941" y="1"/>
                    <a:pt x="14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8"/>
            <p:cNvSpPr/>
            <p:nvPr/>
          </p:nvSpPr>
          <p:spPr>
            <a:xfrm>
              <a:off x="1804675" y="238125"/>
              <a:ext cx="3991075" cy="5219200"/>
            </a:xfrm>
            <a:custGeom>
              <a:rect b="b" l="l" r="r" t="t"/>
              <a:pathLst>
                <a:path extrusionOk="0" h="208768" w="159643">
                  <a:moveTo>
                    <a:pt x="79822" y="12232"/>
                  </a:moveTo>
                  <a:cubicBezTo>
                    <a:pt x="105069" y="12232"/>
                    <a:pt x="125620" y="32783"/>
                    <a:pt x="125620" y="58031"/>
                  </a:cubicBezTo>
                  <a:cubicBezTo>
                    <a:pt x="125620" y="83279"/>
                    <a:pt x="105069" y="103829"/>
                    <a:pt x="79822" y="103829"/>
                  </a:cubicBezTo>
                  <a:cubicBezTo>
                    <a:pt x="54574" y="103829"/>
                    <a:pt x="34023" y="83279"/>
                    <a:pt x="34023" y="58031"/>
                  </a:cubicBezTo>
                  <a:cubicBezTo>
                    <a:pt x="34023" y="32783"/>
                    <a:pt x="54574" y="12232"/>
                    <a:pt x="79822" y="12232"/>
                  </a:cubicBezTo>
                  <a:close/>
                  <a:moveTo>
                    <a:pt x="23715" y="144832"/>
                  </a:moveTo>
                  <a:cubicBezTo>
                    <a:pt x="30044" y="144832"/>
                    <a:pt x="35198" y="149986"/>
                    <a:pt x="35198" y="156314"/>
                  </a:cubicBezTo>
                  <a:cubicBezTo>
                    <a:pt x="35198" y="162643"/>
                    <a:pt x="30044" y="167764"/>
                    <a:pt x="23715" y="167764"/>
                  </a:cubicBezTo>
                  <a:lnTo>
                    <a:pt x="12233" y="167764"/>
                  </a:lnTo>
                  <a:lnTo>
                    <a:pt x="12233" y="144832"/>
                  </a:lnTo>
                  <a:close/>
                  <a:moveTo>
                    <a:pt x="142484" y="116061"/>
                  </a:moveTo>
                  <a:cubicBezTo>
                    <a:pt x="145192" y="116061"/>
                    <a:pt x="147410" y="118280"/>
                    <a:pt x="147410" y="120987"/>
                  </a:cubicBezTo>
                  <a:lnTo>
                    <a:pt x="147410" y="191609"/>
                  </a:lnTo>
                  <a:cubicBezTo>
                    <a:pt x="147410" y="194317"/>
                    <a:pt x="145192" y="196535"/>
                    <a:pt x="142484" y="196535"/>
                  </a:cubicBezTo>
                  <a:lnTo>
                    <a:pt x="17159" y="196535"/>
                  </a:lnTo>
                  <a:cubicBezTo>
                    <a:pt x="14451" y="196535"/>
                    <a:pt x="12233" y="194317"/>
                    <a:pt x="12233" y="191609"/>
                  </a:cubicBezTo>
                  <a:lnTo>
                    <a:pt x="12233" y="179996"/>
                  </a:lnTo>
                  <a:lnTo>
                    <a:pt x="23715" y="179996"/>
                  </a:lnTo>
                  <a:cubicBezTo>
                    <a:pt x="36796" y="179996"/>
                    <a:pt x="47430" y="169362"/>
                    <a:pt x="47430" y="156314"/>
                  </a:cubicBezTo>
                  <a:cubicBezTo>
                    <a:pt x="47430" y="143234"/>
                    <a:pt x="36796" y="132600"/>
                    <a:pt x="23715" y="132600"/>
                  </a:cubicBezTo>
                  <a:lnTo>
                    <a:pt x="12233" y="132600"/>
                  </a:lnTo>
                  <a:lnTo>
                    <a:pt x="12233" y="120987"/>
                  </a:lnTo>
                  <a:cubicBezTo>
                    <a:pt x="12233" y="118280"/>
                    <a:pt x="14451" y="116061"/>
                    <a:pt x="17159" y="116061"/>
                  </a:cubicBezTo>
                  <a:close/>
                  <a:moveTo>
                    <a:pt x="79822" y="0"/>
                  </a:moveTo>
                  <a:cubicBezTo>
                    <a:pt x="47821" y="0"/>
                    <a:pt x="21791" y="26031"/>
                    <a:pt x="21791" y="58031"/>
                  </a:cubicBezTo>
                  <a:cubicBezTo>
                    <a:pt x="21791" y="76624"/>
                    <a:pt x="30566" y="93195"/>
                    <a:pt x="44233" y="103829"/>
                  </a:cubicBezTo>
                  <a:lnTo>
                    <a:pt x="17159" y="103829"/>
                  </a:lnTo>
                  <a:cubicBezTo>
                    <a:pt x="7699" y="103829"/>
                    <a:pt x="1" y="111527"/>
                    <a:pt x="1" y="120987"/>
                  </a:cubicBezTo>
                  <a:lnTo>
                    <a:pt x="1" y="191609"/>
                  </a:lnTo>
                  <a:cubicBezTo>
                    <a:pt x="1" y="201069"/>
                    <a:pt x="7699" y="208767"/>
                    <a:pt x="17159" y="208767"/>
                  </a:cubicBezTo>
                  <a:lnTo>
                    <a:pt x="142484" y="208767"/>
                  </a:lnTo>
                  <a:cubicBezTo>
                    <a:pt x="151944" y="208767"/>
                    <a:pt x="159642" y="201069"/>
                    <a:pt x="159642" y="191609"/>
                  </a:cubicBezTo>
                  <a:lnTo>
                    <a:pt x="159642" y="120987"/>
                  </a:lnTo>
                  <a:cubicBezTo>
                    <a:pt x="159642" y="111527"/>
                    <a:pt x="151944" y="103829"/>
                    <a:pt x="142484" y="103829"/>
                  </a:cubicBezTo>
                  <a:lnTo>
                    <a:pt x="115410" y="103829"/>
                  </a:lnTo>
                  <a:cubicBezTo>
                    <a:pt x="129078" y="93228"/>
                    <a:pt x="137852" y="76624"/>
                    <a:pt x="137852" y="58031"/>
                  </a:cubicBezTo>
                  <a:cubicBezTo>
                    <a:pt x="137852" y="26031"/>
                    <a:pt x="111822" y="0"/>
                    <a:pt x="79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9" name="Google Shape;2359;p68"/>
          <p:cNvGrpSpPr/>
          <p:nvPr/>
        </p:nvGrpSpPr>
        <p:grpSpPr>
          <a:xfrm>
            <a:off x="2583022" y="1367044"/>
            <a:ext cx="277896" cy="457202"/>
            <a:chOff x="2214050" y="238125"/>
            <a:chExt cx="3172325" cy="5219200"/>
          </a:xfrm>
        </p:grpSpPr>
        <p:sp>
          <p:nvSpPr>
            <p:cNvPr id="2360" name="Google Shape;2360;p68"/>
            <p:cNvSpPr/>
            <p:nvPr/>
          </p:nvSpPr>
          <p:spPr>
            <a:xfrm>
              <a:off x="2214050" y="238125"/>
              <a:ext cx="3172325" cy="5219200"/>
            </a:xfrm>
            <a:custGeom>
              <a:rect b="b" l="l" r="r" t="t"/>
              <a:pathLst>
                <a:path extrusionOk="0" h="208768" w="126893">
                  <a:moveTo>
                    <a:pt x="108429" y="12232"/>
                  </a:moveTo>
                  <a:cubicBezTo>
                    <a:pt x="111887" y="12232"/>
                    <a:pt x="114660" y="15038"/>
                    <a:pt x="114660" y="18463"/>
                  </a:cubicBezTo>
                  <a:lnTo>
                    <a:pt x="114660" y="147344"/>
                  </a:lnTo>
                  <a:lnTo>
                    <a:pt x="12233" y="147344"/>
                  </a:lnTo>
                  <a:lnTo>
                    <a:pt x="12233" y="18463"/>
                  </a:lnTo>
                  <a:cubicBezTo>
                    <a:pt x="12233" y="15038"/>
                    <a:pt x="15006" y="12232"/>
                    <a:pt x="18464" y="12232"/>
                  </a:cubicBezTo>
                  <a:close/>
                  <a:moveTo>
                    <a:pt x="114660" y="159576"/>
                  </a:moveTo>
                  <a:lnTo>
                    <a:pt x="114660" y="190304"/>
                  </a:lnTo>
                  <a:cubicBezTo>
                    <a:pt x="114660" y="193729"/>
                    <a:pt x="111887" y="196535"/>
                    <a:pt x="108429" y="196535"/>
                  </a:cubicBezTo>
                  <a:lnTo>
                    <a:pt x="18464" y="196535"/>
                  </a:lnTo>
                  <a:cubicBezTo>
                    <a:pt x="15006" y="196535"/>
                    <a:pt x="12233" y="193729"/>
                    <a:pt x="12233" y="190304"/>
                  </a:cubicBezTo>
                  <a:lnTo>
                    <a:pt x="12233" y="159576"/>
                  </a:lnTo>
                  <a:close/>
                  <a:moveTo>
                    <a:pt x="18464" y="0"/>
                  </a:moveTo>
                  <a:cubicBezTo>
                    <a:pt x="8286" y="0"/>
                    <a:pt x="1" y="8285"/>
                    <a:pt x="1" y="18463"/>
                  </a:cubicBezTo>
                  <a:lnTo>
                    <a:pt x="1" y="190304"/>
                  </a:lnTo>
                  <a:cubicBezTo>
                    <a:pt x="1" y="200482"/>
                    <a:pt x="8286" y="208767"/>
                    <a:pt x="18464" y="208767"/>
                  </a:cubicBezTo>
                  <a:lnTo>
                    <a:pt x="108429" y="208767"/>
                  </a:lnTo>
                  <a:cubicBezTo>
                    <a:pt x="118607" y="208767"/>
                    <a:pt x="126892" y="200482"/>
                    <a:pt x="126892" y="190304"/>
                  </a:cubicBezTo>
                  <a:lnTo>
                    <a:pt x="126892" y="18463"/>
                  </a:lnTo>
                  <a:cubicBezTo>
                    <a:pt x="126892" y="8285"/>
                    <a:pt x="118607" y="0"/>
                    <a:pt x="108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8"/>
            <p:cNvSpPr/>
            <p:nvPr/>
          </p:nvSpPr>
          <p:spPr>
            <a:xfrm>
              <a:off x="3076850" y="1261550"/>
              <a:ext cx="1446725" cy="1934400"/>
            </a:xfrm>
            <a:custGeom>
              <a:rect b="b" l="l" r="r" t="t"/>
              <a:pathLst>
                <a:path extrusionOk="0" h="77376" w="57869">
                  <a:moveTo>
                    <a:pt x="38721" y="18725"/>
                  </a:moveTo>
                  <a:cubicBezTo>
                    <a:pt x="42537" y="18725"/>
                    <a:pt x="45636" y="21824"/>
                    <a:pt x="45636" y="25640"/>
                  </a:cubicBezTo>
                  <a:cubicBezTo>
                    <a:pt x="45636" y="29457"/>
                    <a:pt x="42537" y="32556"/>
                    <a:pt x="38721" y="32556"/>
                  </a:cubicBezTo>
                  <a:lnTo>
                    <a:pt x="18757" y="32556"/>
                  </a:lnTo>
                  <a:lnTo>
                    <a:pt x="18757" y="18725"/>
                  </a:lnTo>
                  <a:close/>
                  <a:moveTo>
                    <a:pt x="38721" y="44788"/>
                  </a:moveTo>
                  <a:cubicBezTo>
                    <a:pt x="42537" y="44788"/>
                    <a:pt x="45636" y="47920"/>
                    <a:pt x="45636" y="51736"/>
                  </a:cubicBezTo>
                  <a:cubicBezTo>
                    <a:pt x="45636" y="55520"/>
                    <a:pt x="42537" y="58651"/>
                    <a:pt x="38721" y="58651"/>
                  </a:cubicBezTo>
                  <a:lnTo>
                    <a:pt x="18757" y="58651"/>
                  </a:lnTo>
                  <a:lnTo>
                    <a:pt x="18757" y="44788"/>
                  </a:lnTo>
                  <a:close/>
                  <a:moveTo>
                    <a:pt x="16050" y="1"/>
                  </a:moveTo>
                  <a:cubicBezTo>
                    <a:pt x="12690" y="1"/>
                    <a:pt x="9950" y="2708"/>
                    <a:pt x="9950" y="6101"/>
                  </a:cubicBezTo>
                  <a:lnTo>
                    <a:pt x="9950" y="6492"/>
                  </a:lnTo>
                  <a:lnTo>
                    <a:pt x="6133" y="6492"/>
                  </a:lnTo>
                  <a:cubicBezTo>
                    <a:pt x="2741" y="6492"/>
                    <a:pt x="1" y="9232"/>
                    <a:pt x="1" y="12625"/>
                  </a:cubicBezTo>
                  <a:cubicBezTo>
                    <a:pt x="1" y="15985"/>
                    <a:pt x="2741" y="18725"/>
                    <a:pt x="6133" y="18725"/>
                  </a:cubicBezTo>
                  <a:lnTo>
                    <a:pt x="6525" y="18725"/>
                  </a:lnTo>
                  <a:lnTo>
                    <a:pt x="6525" y="38688"/>
                  </a:lnTo>
                  <a:lnTo>
                    <a:pt x="6525" y="58651"/>
                  </a:lnTo>
                  <a:lnTo>
                    <a:pt x="6133" y="58651"/>
                  </a:lnTo>
                  <a:cubicBezTo>
                    <a:pt x="2741" y="58651"/>
                    <a:pt x="1" y="61392"/>
                    <a:pt x="1" y="64751"/>
                  </a:cubicBezTo>
                  <a:cubicBezTo>
                    <a:pt x="1" y="68144"/>
                    <a:pt x="2741" y="70884"/>
                    <a:pt x="6133" y="70884"/>
                  </a:cubicBezTo>
                  <a:lnTo>
                    <a:pt x="9950" y="70884"/>
                  </a:lnTo>
                  <a:lnTo>
                    <a:pt x="9950" y="71275"/>
                  </a:lnTo>
                  <a:cubicBezTo>
                    <a:pt x="9950" y="74635"/>
                    <a:pt x="12690" y="77375"/>
                    <a:pt x="16050" y="77375"/>
                  </a:cubicBezTo>
                  <a:cubicBezTo>
                    <a:pt x="19442" y="77375"/>
                    <a:pt x="22182" y="74635"/>
                    <a:pt x="22182" y="71275"/>
                  </a:cubicBezTo>
                  <a:lnTo>
                    <a:pt x="22182" y="70884"/>
                  </a:lnTo>
                  <a:lnTo>
                    <a:pt x="35361" y="70884"/>
                  </a:lnTo>
                  <a:lnTo>
                    <a:pt x="35361" y="71275"/>
                  </a:lnTo>
                  <a:cubicBezTo>
                    <a:pt x="35361" y="74635"/>
                    <a:pt x="38101" y="77375"/>
                    <a:pt x="41461" y="77375"/>
                  </a:cubicBezTo>
                  <a:cubicBezTo>
                    <a:pt x="44853" y="77375"/>
                    <a:pt x="47593" y="74635"/>
                    <a:pt x="47593" y="71275"/>
                  </a:cubicBezTo>
                  <a:lnTo>
                    <a:pt x="47593" y="68666"/>
                  </a:lnTo>
                  <a:cubicBezTo>
                    <a:pt x="53693" y="65469"/>
                    <a:pt x="57868" y="59076"/>
                    <a:pt x="57868" y="51703"/>
                  </a:cubicBezTo>
                  <a:cubicBezTo>
                    <a:pt x="57868" y="46680"/>
                    <a:pt x="55911" y="42113"/>
                    <a:pt x="52714" y="38688"/>
                  </a:cubicBezTo>
                  <a:cubicBezTo>
                    <a:pt x="55911" y="35263"/>
                    <a:pt x="57868" y="30696"/>
                    <a:pt x="57868" y="25640"/>
                  </a:cubicBezTo>
                  <a:cubicBezTo>
                    <a:pt x="57868" y="18301"/>
                    <a:pt x="53693" y="11907"/>
                    <a:pt x="47593" y="8710"/>
                  </a:cubicBezTo>
                  <a:lnTo>
                    <a:pt x="47593" y="6101"/>
                  </a:lnTo>
                  <a:cubicBezTo>
                    <a:pt x="47593" y="2708"/>
                    <a:pt x="44853" y="1"/>
                    <a:pt x="41461" y="1"/>
                  </a:cubicBezTo>
                  <a:cubicBezTo>
                    <a:pt x="38101" y="1"/>
                    <a:pt x="35361" y="2708"/>
                    <a:pt x="35361" y="6101"/>
                  </a:cubicBezTo>
                  <a:lnTo>
                    <a:pt x="35361" y="6492"/>
                  </a:lnTo>
                  <a:lnTo>
                    <a:pt x="22182" y="6492"/>
                  </a:lnTo>
                  <a:lnTo>
                    <a:pt x="22182" y="6101"/>
                  </a:lnTo>
                  <a:cubicBezTo>
                    <a:pt x="22182" y="2708"/>
                    <a:pt x="19442" y="1"/>
                    <a:pt x="1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8"/>
            <p:cNvSpPr/>
            <p:nvPr/>
          </p:nvSpPr>
          <p:spPr>
            <a:xfrm>
              <a:off x="3340250" y="4536600"/>
              <a:ext cx="919925" cy="305825"/>
            </a:xfrm>
            <a:custGeom>
              <a:rect b="b" l="l" r="r" t="t"/>
              <a:pathLst>
                <a:path extrusionOk="0" h="12233" w="36797">
                  <a:moveTo>
                    <a:pt x="6101" y="0"/>
                  </a:moveTo>
                  <a:cubicBezTo>
                    <a:pt x="2741" y="0"/>
                    <a:pt x="1" y="2740"/>
                    <a:pt x="1" y="6133"/>
                  </a:cubicBezTo>
                  <a:cubicBezTo>
                    <a:pt x="1" y="9493"/>
                    <a:pt x="2741" y="12233"/>
                    <a:pt x="6101" y="12233"/>
                  </a:cubicBezTo>
                  <a:lnTo>
                    <a:pt x="30696" y="12233"/>
                  </a:lnTo>
                  <a:cubicBezTo>
                    <a:pt x="34056" y="12233"/>
                    <a:pt x="36796" y="9493"/>
                    <a:pt x="36796" y="6133"/>
                  </a:cubicBezTo>
                  <a:cubicBezTo>
                    <a:pt x="36796" y="2740"/>
                    <a:pt x="34056" y="0"/>
                    <a:pt x="30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3" name="Google Shape;2363;p68"/>
          <p:cNvGrpSpPr/>
          <p:nvPr/>
        </p:nvGrpSpPr>
        <p:grpSpPr>
          <a:xfrm>
            <a:off x="1916013" y="1367044"/>
            <a:ext cx="349219" cy="457202"/>
            <a:chOff x="1804675" y="238125"/>
            <a:chExt cx="3991075" cy="5219200"/>
          </a:xfrm>
        </p:grpSpPr>
        <p:sp>
          <p:nvSpPr>
            <p:cNvPr id="2364" name="Google Shape;2364;p68"/>
            <p:cNvSpPr/>
            <p:nvPr/>
          </p:nvSpPr>
          <p:spPr>
            <a:xfrm>
              <a:off x="1804675" y="238125"/>
              <a:ext cx="3991075" cy="5219200"/>
            </a:xfrm>
            <a:custGeom>
              <a:rect b="b" l="l" r="r" t="t"/>
              <a:pathLst>
                <a:path extrusionOk="0" h="208768" w="159643">
                  <a:moveTo>
                    <a:pt x="134884" y="12232"/>
                  </a:moveTo>
                  <a:cubicBezTo>
                    <a:pt x="141799" y="12232"/>
                    <a:pt x="147410" y="17843"/>
                    <a:pt x="147410" y="24758"/>
                  </a:cubicBezTo>
                  <a:lnTo>
                    <a:pt x="147410" y="184009"/>
                  </a:lnTo>
                  <a:cubicBezTo>
                    <a:pt x="147410" y="190924"/>
                    <a:pt x="141799" y="196535"/>
                    <a:pt x="134884" y="196535"/>
                  </a:cubicBezTo>
                  <a:lnTo>
                    <a:pt x="24759" y="196535"/>
                  </a:lnTo>
                  <a:cubicBezTo>
                    <a:pt x="17844" y="196535"/>
                    <a:pt x="12233" y="190924"/>
                    <a:pt x="12233" y="184009"/>
                  </a:cubicBezTo>
                  <a:lnTo>
                    <a:pt x="12233" y="24758"/>
                  </a:lnTo>
                  <a:cubicBezTo>
                    <a:pt x="12233" y="17843"/>
                    <a:pt x="17844" y="12232"/>
                    <a:pt x="24759" y="12232"/>
                  </a:cubicBezTo>
                  <a:close/>
                  <a:moveTo>
                    <a:pt x="24759" y="0"/>
                  </a:moveTo>
                  <a:cubicBezTo>
                    <a:pt x="11124" y="0"/>
                    <a:pt x="1" y="11123"/>
                    <a:pt x="1" y="24758"/>
                  </a:cubicBezTo>
                  <a:lnTo>
                    <a:pt x="1" y="184009"/>
                  </a:lnTo>
                  <a:cubicBezTo>
                    <a:pt x="1" y="197644"/>
                    <a:pt x="11124" y="208767"/>
                    <a:pt x="24759" y="208767"/>
                  </a:cubicBezTo>
                  <a:lnTo>
                    <a:pt x="134884" y="208767"/>
                  </a:lnTo>
                  <a:cubicBezTo>
                    <a:pt x="148519" y="208767"/>
                    <a:pt x="159642" y="197644"/>
                    <a:pt x="159642" y="184009"/>
                  </a:cubicBezTo>
                  <a:lnTo>
                    <a:pt x="159642" y="24758"/>
                  </a:lnTo>
                  <a:cubicBezTo>
                    <a:pt x="159642" y="11123"/>
                    <a:pt x="148519" y="0"/>
                    <a:pt x="13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8"/>
            <p:cNvSpPr/>
            <p:nvPr/>
          </p:nvSpPr>
          <p:spPr>
            <a:xfrm>
              <a:off x="2418750" y="852175"/>
              <a:ext cx="2762925" cy="3377000"/>
            </a:xfrm>
            <a:custGeom>
              <a:rect b="b" l="l" r="r" t="t"/>
              <a:pathLst>
                <a:path extrusionOk="0" h="135080" w="110517">
                  <a:moveTo>
                    <a:pt x="98284" y="12233"/>
                  </a:moveTo>
                  <a:lnTo>
                    <a:pt x="98284" y="122847"/>
                  </a:lnTo>
                  <a:lnTo>
                    <a:pt x="12233" y="122847"/>
                  </a:lnTo>
                  <a:lnTo>
                    <a:pt x="12233" y="12233"/>
                  </a:lnTo>
                  <a:close/>
                  <a:moveTo>
                    <a:pt x="6133" y="1"/>
                  </a:moveTo>
                  <a:cubicBezTo>
                    <a:pt x="2741" y="1"/>
                    <a:pt x="1" y="2741"/>
                    <a:pt x="1" y="6133"/>
                  </a:cubicBezTo>
                  <a:lnTo>
                    <a:pt x="1" y="128947"/>
                  </a:lnTo>
                  <a:cubicBezTo>
                    <a:pt x="1" y="132340"/>
                    <a:pt x="2741" y="135080"/>
                    <a:pt x="6133" y="135080"/>
                  </a:cubicBezTo>
                  <a:lnTo>
                    <a:pt x="104384" y="135080"/>
                  </a:lnTo>
                  <a:cubicBezTo>
                    <a:pt x="107777" y="135080"/>
                    <a:pt x="110517" y="132340"/>
                    <a:pt x="110517" y="128947"/>
                  </a:cubicBezTo>
                  <a:lnTo>
                    <a:pt x="110517" y="6133"/>
                  </a:lnTo>
                  <a:cubicBezTo>
                    <a:pt x="110517" y="2741"/>
                    <a:pt x="107777"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8"/>
            <p:cNvSpPr/>
            <p:nvPr/>
          </p:nvSpPr>
          <p:spPr>
            <a:xfrm>
              <a:off x="3076850" y="1573075"/>
              <a:ext cx="1446725" cy="1935200"/>
            </a:xfrm>
            <a:custGeom>
              <a:rect b="b" l="l" r="r" t="t"/>
              <a:pathLst>
                <a:path extrusionOk="0" h="77408" w="57869">
                  <a:moveTo>
                    <a:pt x="38721" y="18757"/>
                  </a:moveTo>
                  <a:cubicBezTo>
                    <a:pt x="42537" y="18757"/>
                    <a:pt x="45636" y="21856"/>
                    <a:pt x="45636" y="25673"/>
                  </a:cubicBezTo>
                  <a:cubicBezTo>
                    <a:pt x="45636" y="29489"/>
                    <a:pt x="42537" y="32588"/>
                    <a:pt x="38721" y="32588"/>
                  </a:cubicBezTo>
                  <a:lnTo>
                    <a:pt x="18757" y="32588"/>
                  </a:lnTo>
                  <a:lnTo>
                    <a:pt x="18757" y="18757"/>
                  </a:lnTo>
                  <a:close/>
                  <a:moveTo>
                    <a:pt x="38721" y="44820"/>
                  </a:moveTo>
                  <a:cubicBezTo>
                    <a:pt x="42537" y="44820"/>
                    <a:pt x="45636" y="47919"/>
                    <a:pt x="45636" y="51736"/>
                  </a:cubicBezTo>
                  <a:cubicBezTo>
                    <a:pt x="45636" y="55552"/>
                    <a:pt x="42537" y="58651"/>
                    <a:pt x="38721" y="58651"/>
                  </a:cubicBezTo>
                  <a:lnTo>
                    <a:pt x="18757" y="58651"/>
                  </a:lnTo>
                  <a:lnTo>
                    <a:pt x="18757" y="44820"/>
                  </a:lnTo>
                  <a:close/>
                  <a:moveTo>
                    <a:pt x="16050" y="1"/>
                  </a:moveTo>
                  <a:cubicBezTo>
                    <a:pt x="12690" y="1"/>
                    <a:pt x="9950" y="2741"/>
                    <a:pt x="9950" y="6101"/>
                  </a:cubicBezTo>
                  <a:lnTo>
                    <a:pt x="9950" y="6525"/>
                  </a:lnTo>
                  <a:lnTo>
                    <a:pt x="6133" y="6525"/>
                  </a:lnTo>
                  <a:cubicBezTo>
                    <a:pt x="2741" y="6525"/>
                    <a:pt x="1" y="9265"/>
                    <a:pt x="1" y="12625"/>
                  </a:cubicBezTo>
                  <a:cubicBezTo>
                    <a:pt x="1" y="16017"/>
                    <a:pt x="2741" y="18757"/>
                    <a:pt x="6133" y="18757"/>
                  </a:cubicBezTo>
                  <a:lnTo>
                    <a:pt x="6525" y="18757"/>
                  </a:lnTo>
                  <a:lnTo>
                    <a:pt x="6525" y="38688"/>
                  </a:lnTo>
                  <a:lnTo>
                    <a:pt x="6525" y="58651"/>
                  </a:lnTo>
                  <a:lnTo>
                    <a:pt x="6133" y="58651"/>
                  </a:lnTo>
                  <a:cubicBezTo>
                    <a:pt x="2741" y="58651"/>
                    <a:pt x="1" y="61391"/>
                    <a:pt x="1" y="64784"/>
                  </a:cubicBezTo>
                  <a:cubicBezTo>
                    <a:pt x="1" y="68144"/>
                    <a:pt x="2741" y="70884"/>
                    <a:pt x="6133" y="70884"/>
                  </a:cubicBezTo>
                  <a:lnTo>
                    <a:pt x="9950" y="70884"/>
                  </a:lnTo>
                  <a:lnTo>
                    <a:pt x="9950" y="71275"/>
                  </a:lnTo>
                  <a:cubicBezTo>
                    <a:pt x="9950" y="74668"/>
                    <a:pt x="12690" y="77408"/>
                    <a:pt x="16050" y="77408"/>
                  </a:cubicBezTo>
                  <a:cubicBezTo>
                    <a:pt x="19442" y="77408"/>
                    <a:pt x="22182" y="74668"/>
                    <a:pt x="22182" y="71275"/>
                  </a:cubicBezTo>
                  <a:lnTo>
                    <a:pt x="22182" y="70884"/>
                  </a:lnTo>
                  <a:lnTo>
                    <a:pt x="35361" y="70884"/>
                  </a:lnTo>
                  <a:lnTo>
                    <a:pt x="35361" y="71275"/>
                  </a:lnTo>
                  <a:cubicBezTo>
                    <a:pt x="35361" y="74668"/>
                    <a:pt x="38101" y="77408"/>
                    <a:pt x="41461" y="77408"/>
                  </a:cubicBezTo>
                  <a:cubicBezTo>
                    <a:pt x="44853" y="77408"/>
                    <a:pt x="47593" y="74668"/>
                    <a:pt x="47593" y="71275"/>
                  </a:cubicBezTo>
                  <a:lnTo>
                    <a:pt x="47593" y="68698"/>
                  </a:lnTo>
                  <a:cubicBezTo>
                    <a:pt x="53693" y="65501"/>
                    <a:pt x="57868" y="59108"/>
                    <a:pt x="57868" y="51736"/>
                  </a:cubicBezTo>
                  <a:cubicBezTo>
                    <a:pt x="57868" y="46712"/>
                    <a:pt x="55911" y="42113"/>
                    <a:pt x="52714" y="38688"/>
                  </a:cubicBezTo>
                  <a:cubicBezTo>
                    <a:pt x="55911" y="35295"/>
                    <a:pt x="57868" y="30696"/>
                    <a:pt x="57868" y="25673"/>
                  </a:cubicBezTo>
                  <a:cubicBezTo>
                    <a:pt x="57868" y="18300"/>
                    <a:pt x="53693" y="11907"/>
                    <a:pt x="47593" y="8710"/>
                  </a:cubicBezTo>
                  <a:lnTo>
                    <a:pt x="47593" y="6101"/>
                  </a:lnTo>
                  <a:cubicBezTo>
                    <a:pt x="47593" y="2741"/>
                    <a:pt x="44853" y="1"/>
                    <a:pt x="41461" y="1"/>
                  </a:cubicBezTo>
                  <a:cubicBezTo>
                    <a:pt x="38101" y="1"/>
                    <a:pt x="35361" y="2741"/>
                    <a:pt x="35361" y="6101"/>
                  </a:cubicBezTo>
                  <a:lnTo>
                    <a:pt x="35361" y="6525"/>
                  </a:lnTo>
                  <a:lnTo>
                    <a:pt x="22182" y="6525"/>
                  </a:lnTo>
                  <a:lnTo>
                    <a:pt x="22182" y="6101"/>
                  </a:lnTo>
                  <a:cubicBezTo>
                    <a:pt x="22182" y="2741"/>
                    <a:pt x="19442" y="1"/>
                    <a:pt x="1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8"/>
            <p:cNvSpPr/>
            <p:nvPr/>
          </p:nvSpPr>
          <p:spPr>
            <a:xfrm>
              <a:off x="3340250" y="4537400"/>
              <a:ext cx="919925" cy="305850"/>
            </a:xfrm>
            <a:custGeom>
              <a:rect b="b" l="l" r="r" t="t"/>
              <a:pathLst>
                <a:path extrusionOk="0" h="12234" w="36797">
                  <a:moveTo>
                    <a:pt x="6101" y="1"/>
                  </a:moveTo>
                  <a:cubicBezTo>
                    <a:pt x="2741" y="1"/>
                    <a:pt x="1" y="2741"/>
                    <a:pt x="1" y="6101"/>
                  </a:cubicBezTo>
                  <a:cubicBezTo>
                    <a:pt x="1" y="9493"/>
                    <a:pt x="2741" y="12233"/>
                    <a:pt x="6101" y="12233"/>
                  </a:cubicBezTo>
                  <a:lnTo>
                    <a:pt x="30696" y="12233"/>
                  </a:lnTo>
                  <a:cubicBezTo>
                    <a:pt x="34056" y="12233"/>
                    <a:pt x="36796" y="9493"/>
                    <a:pt x="36796" y="6101"/>
                  </a:cubicBezTo>
                  <a:cubicBezTo>
                    <a:pt x="36796" y="2741"/>
                    <a:pt x="34056" y="1"/>
                    <a:pt x="30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8" name="Google Shape;2368;p68"/>
          <p:cNvGrpSpPr/>
          <p:nvPr/>
        </p:nvGrpSpPr>
        <p:grpSpPr>
          <a:xfrm>
            <a:off x="3178708" y="1390008"/>
            <a:ext cx="411273" cy="411273"/>
            <a:chOff x="1190625" y="238125"/>
            <a:chExt cx="5219200" cy="5219200"/>
          </a:xfrm>
        </p:grpSpPr>
        <p:sp>
          <p:nvSpPr>
            <p:cNvPr id="2369" name="Google Shape;2369;p68"/>
            <p:cNvSpPr/>
            <p:nvPr/>
          </p:nvSpPr>
          <p:spPr>
            <a:xfrm>
              <a:off x="2946375" y="1693775"/>
              <a:ext cx="1707675" cy="2307875"/>
            </a:xfrm>
            <a:custGeom>
              <a:rect b="b" l="l" r="r" t="t"/>
              <a:pathLst>
                <a:path extrusionOk="0" h="92315" w="68307">
                  <a:moveTo>
                    <a:pt x="46158" y="20225"/>
                  </a:moveTo>
                  <a:cubicBezTo>
                    <a:pt x="51638" y="20225"/>
                    <a:pt x="56074" y="24694"/>
                    <a:pt x="56074" y="30141"/>
                  </a:cubicBezTo>
                  <a:cubicBezTo>
                    <a:pt x="56074" y="35589"/>
                    <a:pt x="51638" y="40058"/>
                    <a:pt x="46158" y="40058"/>
                  </a:cubicBezTo>
                  <a:lnTo>
                    <a:pt x="20258" y="40058"/>
                  </a:lnTo>
                  <a:lnTo>
                    <a:pt x="20258" y="20225"/>
                  </a:lnTo>
                  <a:close/>
                  <a:moveTo>
                    <a:pt x="46158" y="52290"/>
                  </a:moveTo>
                  <a:cubicBezTo>
                    <a:pt x="51638" y="52290"/>
                    <a:pt x="56074" y="56726"/>
                    <a:pt x="56074" y="62174"/>
                  </a:cubicBezTo>
                  <a:cubicBezTo>
                    <a:pt x="56074" y="67621"/>
                    <a:pt x="51638" y="72090"/>
                    <a:pt x="46158" y="72090"/>
                  </a:cubicBezTo>
                  <a:lnTo>
                    <a:pt x="20258" y="72090"/>
                  </a:lnTo>
                  <a:lnTo>
                    <a:pt x="20258" y="52290"/>
                  </a:lnTo>
                  <a:close/>
                  <a:moveTo>
                    <a:pt x="18333" y="0"/>
                  </a:moveTo>
                  <a:cubicBezTo>
                    <a:pt x="14940" y="0"/>
                    <a:pt x="12200" y="2741"/>
                    <a:pt x="12200" y="6100"/>
                  </a:cubicBezTo>
                  <a:lnTo>
                    <a:pt x="12200" y="7992"/>
                  </a:lnTo>
                  <a:lnTo>
                    <a:pt x="6133" y="7992"/>
                  </a:lnTo>
                  <a:cubicBezTo>
                    <a:pt x="2741" y="7992"/>
                    <a:pt x="1" y="10732"/>
                    <a:pt x="1" y="14125"/>
                  </a:cubicBezTo>
                  <a:cubicBezTo>
                    <a:pt x="1" y="17485"/>
                    <a:pt x="2741" y="20225"/>
                    <a:pt x="6133" y="20225"/>
                  </a:cubicBezTo>
                  <a:lnTo>
                    <a:pt x="8025" y="20225"/>
                  </a:lnTo>
                  <a:lnTo>
                    <a:pt x="8025" y="72090"/>
                  </a:lnTo>
                  <a:lnTo>
                    <a:pt x="6133" y="72090"/>
                  </a:lnTo>
                  <a:cubicBezTo>
                    <a:pt x="2741" y="72090"/>
                    <a:pt x="1" y="74830"/>
                    <a:pt x="1" y="78190"/>
                  </a:cubicBezTo>
                  <a:cubicBezTo>
                    <a:pt x="1" y="81583"/>
                    <a:pt x="2741" y="84323"/>
                    <a:pt x="6133" y="84323"/>
                  </a:cubicBezTo>
                  <a:lnTo>
                    <a:pt x="12200" y="84323"/>
                  </a:lnTo>
                  <a:lnTo>
                    <a:pt x="12200" y="86215"/>
                  </a:lnTo>
                  <a:cubicBezTo>
                    <a:pt x="12200" y="89575"/>
                    <a:pt x="14940" y="92315"/>
                    <a:pt x="18333" y="92315"/>
                  </a:cubicBezTo>
                  <a:cubicBezTo>
                    <a:pt x="21693" y="92315"/>
                    <a:pt x="24433" y="89575"/>
                    <a:pt x="24433" y="86215"/>
                  </a:cubicBezTo>
                  <a:lnTo>
                    <a:pt x="24433" y="84323"/>
                  </a:lnTo>
                  <a:lnTo>
                    <a:pt x="43450" y="84323"/>
                  </a:lnTo>
                  <a:lnTo>
                    <a:pt x="43450" y="86215"/>
                  </a:lnTo>
                  <a:cubicBezTo>
                    <a:pt x="43450" y="89575"/>
                    <a:pt x="46190" y="92315"/>
                    <a:pt x="49550" y="92315"/>
                  </a:cubicBezTo>
                  <a:cubicBezTo>
                    <a:pt x="52943" y="92315"/>
                    <a:pt x="55683" y="89575"/>
                    <a:pt x="55683" y="86215"/>
                  </a:cubicBezTo>
                  <a:lnTo>
                    <a:pt x="55683" y="82170"/>
                  </a:lnTo>
                  <a:cubicBezTo>
                    <a:pt x="63153" y="78582"/>
                    <a:pt x="68307" y="70981"/>
                    <a:pt x="68307" y="62174"/>
                  </a:cubicBezTo>
                  <a:cubicBezTo>
                    <a:pt x="68307" y="55878"/>
                    <a:pt x="65664" y="50202"/>
                    <a:pt x="61424" y="46158"/>
                  </a:cubicBezTo>
                  <a:cubicBezTo>
                    <a:pt x="65664" y="42113"/>
                    <a:pt x="68307" y="36437"/>
                    <a:pt x="68307" y="30141"/>
                  </a:cubicBezTo>
                  <a:cubicBezTo>
                    <a:pt x="68307" y="21334"/>
                    <a:pt x="63153" y="13733"/>
                    <a:pt x="55683" y="10145"/>
                  </a:cubicBezTo>
                  <a:lnTo>
                    <a:pt x="55683" y="6100"/>
                  </a:lnTo>
                  <a:cubicBezTo>
                    <a:pt x="55683" y="2741"/>
                    <a:pt x="52943" y="0"/>
                    <a:pt x="49550" y="0"/>
                  </a:cubicBezTo>
                  <a:cubicBezTo>
                    <a:pt x="46190" y="0"/>
                    <a:pt x="43450" y="2741"/>
                    <a:pt x="43450" y="6100"/>
                  </a:cubicBezTo>
                  <a:lnTo>
                    <a:pt x="43450" y="7992"/>
                  </a:lnTo>
                  <a:lnTo>
                    <a:pt x="24433" y="7992"/>
                  </a:lnTo>
                  <a:lnTo>
                    <a:pt x="24433" y="6100"/>
                  </a:lnTo>
                  <a:cubicBezTo>
                    <a:pt x="24433" y="2741"/>
                    <a:pt x="21693" y="0"/>
                    <a:pt x="18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8"/>
            <p:cNvSpPr/>
            <p:nvPr/>
          </p:nvSpPr>
          <p:spPr>
            <a:xfrm>
              <a:off x="1190625" y="238125"/>
              <a:ext cx="5219200" cy="5219200"/>
            </a:xfrm>
            <a:custGeom>
              <a:rect b="b" l="l" r="r" t="t"/>
              <a:pathLst>
                <a:path extrusionOk="0" h="208768" w="208768">
                  <a:moveTo>
                    <a:pt x="73688" y="12232"/>
                  </a:moveTo>
                  <a:lnTo>
                    <a:pt x="73688" y="24563"/>
                  </a:lnTo>
                  <a:lnTo>
                    <a:pt x="61358" y="24563"/>
                  </a:lnTo>
                  <a:lnTo>
                    <a:pt x="61358" y="12232"/>
                  </a:lnTo>
                  <a:close/>
                  <a:moveTo>
                    <a:pt x="147409" y="12232"/>
                  </a:moveTo>
                  <a:lnTo>
                    <a:pt x="147409" y="24563"/>
                  </a:lnTo>
                  <a:lnTo>
                    <a:pt x="135079" y="24563"/>
                  </a:lnTo>
                  <a:lnTo>
                    <a:pt x="135079" y="12232"/>
                  </a:lnTo>
                  <a:close/>
                  <a:moveTo>
                    <a:pt x="24563" y="61358"/>
                  </a:moveTo>
                  <a:lnTo>
                    <a:pt x="24563" y="73688"/>
                  </a:lnTo>
                  <a:lnTo>
                    <a:pt x="12232" y="73688"/>
                  </a:lnTo>
                  <a:lnTo>
                    <a:pt x="12232" y="61358"/>
                  </a:lnTo>
                  <a:close/>
                  <a:moveTo>
                    <a:pt x="196535" y="61358"/>
                  </a:moveTo>
                  <a:lnTo>
                    <a:pt x="196535" y="73688"/>
                  </a:lnTo>
                  <a:lnTo>
                    <a:pt x="184204" y="73688"/>
                  </a:lnTo>
                  <a:lnTo>
                    <a:pt x="184204" y="61358"/>
                  </a:lnTo>
                  <a:close/>
                  <a:moveTo>
                    <a:pt x="24563" y="135079"/>
                  </a:moveTo>
                  <a:lnTo>
                    <a:pt x="24563" y="147409"/>
                  </a:lnTo>
                  <a:lnTo>
                    <a:pt x="12232" y="147409"/>
                  </a:lnTo>
                  <a:lnTo>
                    <a:pt x="12232" y="135079"/>
                  </a:lnTo>
                  <a:close/>
                  <a:moveTo>
                    <a:pt x="196535" y="135079"/>
                  </a:moveTo>
                  <a:lnTo>
                    <a:pt x="196535" y="147409"/>
                  </a:lnTo>
                  <a:lnTo>
                    <a:pt x="184204" y="147409"/>
                  </a:lnTo>
                  <a:lnTo>
                    <a:pt x="184204" y="135079"/>
                  </a:lnTo>
                  <a:close/>
                  <a:moveTo>
                    <a:pt x="166557" y="36795"/>
                  </a:moveTo>
                  <a:cubicBezTo>
                    <a:pt x="169558" y="36795"/>
                    <a:pt x="171972" y="39209"/>
                    <a:pt x="171972" y="42210"/>
                  </a:cubicBezTo>
                  <a:lnTo>
                    <a:pt x="171972" y="166557"/>
                  </a:lnTo>
                  <a:cubicBezTo>
                    <a:pt x="171972" y="169558"/>
                    <a:pt x="169558" y="171972"/>
                    <a:pt x="166557" y="171972"/>
                  </a:cubicBezTo>
                  <a:lnTo>
                    <a:pt x="42210" y="171972"/>
                  </a:lnTo>
                  <a:cubicBezTo>
                    <a:pt x="39209" y="171972"/>
                    <a:pt x="36795" y="169558"/>
                    <a:pt x="36795" y="166557"/>
                  </a:cubicBezTo>
                  <a:lnTo>
                    <a:pt x="36795" y="42210"/>
                  </a:lnTo>
                  <a:cubicBezTo>
                    <a:pt x="36795" y="39209"/>
                    <a:pt x="39209" y="36795"/>
                    <a:pt x="42210" y="36795"/>
                  </a:cubicBezTo>
                  <a:close/>
                  <a:moveTo>
                    <a:pt x="73688" y="184204"/>
                  </a:moveTo>
                  <a:lnTo>
                    <a:pt x="73688" y="196535"/>
                  </a:lnTo>
                  <a:lnTo>
                    <a:pt x="61358" y="196535"/>
                  </a:lnTo>
                  <a:lnTo>
                    <a:pt x="61358" y="184204"/>
                  </a:lnTo>
                  <a:close/>
                  <a:moveTo>
                    <a:pt x="147409" y="184204"/>
                  </a:moveTo>
                  <a:lnTo>
                    <a:pt x="147409" y="196535"/>
                  </a:lnTo>
                  <a:lnTo>
                    <a:pt x="135079" y="196535"/>
                  </a:lnTo>
                  <a:lnTo>
                    <a:pt x="135079" y="184204"/>
                  </a:lnTo>
                  <a:close/>
                  <a:moveTo>
                    <a:pt x="55258" y="0"/>
                  </a:moveTo>
                  <a:cubicBezTo>
                    <a:pt x="51866" y="0"/>
                    <a:pt x="49126" y="2740"/>
                    <a:pt x="49126" y="6133"/>
                  </a:cubicBezTo>
                  <a:lnTo>
                    <a:pt x="49126" y="24563"/>
                  </a:lnTo>
                  <a:lnTo>
                    <a:pt x="42210" y="24563"/>
                  </a:lnTo>
                  <a:cubicBezTo>
                    <a:pt x="32489" y="24563"/>
                    <a:pt x="24563" y="32489"/>
                    <a:pt x="24563" y="42210"/>
                  </a:cubicBezTo>
                  <a:lnTo>
                    <a:pt x="24563" y="49126"/>
                  </a:lnTo>
                  <a:lnTo>
                    <a:pt x="6133" y="49126"/>
                  </a:lnTo>
                  <a:cubicBezTo>
                    <a:pt x="2740" y="49126"/>
                    <a:pt x="0" y="51866"/>
                    <a:pt x="0" y="55258"/>
                  </a:cubicBezTo>
                  <a:lnTo>
                    <a:pt x="0" y="79821"/>
                  </a:lnTo>
                  <a:cubicBezTo>
                    <a:pt x="0" y="83181"/>
                    <a:pt x="2740" y="85921"/>
                    <a:pt x="6133" y="85921"/>
                  </a:cubicBezTo>
                  <a:lnTo>
                    <a:pt x="24563" y="85921"/>
                  </a:lnTo>
                  <a:lnTo>
                    <a:pt x="24563" y="122846"/>
                  </a:lnTo>
                  <a:lnTo>
                    <a:pt x="6133" y="122846"/>
                  </a:lnTo>
                  <a:cubicBezTo>
                    <a:pt x="2740" y="122846"/>
                    <a:pt x="0" y="125586"/>
                    <a:pt x="0" y="128946"/>
                  </a:cubicBezTo>
                  <a:lnTo>
                    <a:pt x="0" y="153509"/>
                  </a:lnTo>
                  <a:cubicBezTo>
                    <a:pt x="0" y="156902"/>
                    <a:pt x="2740" y="159642"/>
                    <a:pt x="6133" y="159642"/>
                  </a:cubicBezTo>
                  <a:lnTo>
                    <a:pt x="24563" y="159642"/>
                  </a:lnTo>
                  <a:lnTo>
                    <a:pt x="24563" y="166557"/>
                  </a:lnTo>
                  <a:cubicBezTo>
                    <a:pt x="24563" y="176278"/>
                    <a:pt x="32489" y="184204"/>
                    <a:pt x="42210" y="184204"/>
                  </a:cubicBezTo>
                  <a:lnTo>
                    <a:pt x="49126" y="184204"/>
                  </a:lnTo>
                  <a:lnTo>
                    <a:pt x="49126" y="202667"/>
                  </a:lnTo>
                  <a:cubicBezTo>
                    <a:pt x="49126" y="206027"/>
                    <a:pt x="51866" y="208767"/>
                    <a:pt x="55258" y="208767"/>
                  </a:cubicBezTo>
                  <a:lnTo>
                    <a:pt x="79821" y="208767"/>
                  </a:lnTo>
                  <a:cubicBezTo>
                    <a:pt x="83181" y="208767"/>
                    <a:pt x="85921" y="206027"/>
                    <a:pt x="85921" y="202667"/>
                  </a:cubicBezTo>
                  <a:lnTo>
                    <a:pt x="85921" y="184204"/>
                  </a:lnTo>
                  <a:lnTo>
                    <a:pt x="122846" y="184204"/>
                  </a:lnTo>
                  <a:lnTo>
                    <a:pt x="122846" y="202667"/>
                  </a:lnTo>
                  <a:cubicBezTo>
                    <a:pt x="122846" y="206027"/>
                    <a:pt x="125586" y="208767"/>
                    <a:pt x="128946" y="208767"/>
                  </a:cubicBezTo>
                  <a:lnTo>
                    <a:pt x="153509" y="208767"/>
                  </a:lnTo>
                  <a:cubicBezTo>
                    <a:pt x="156902" y="208767"/>
                    <a:pt x="159642" y="206027"/>
                    <a:pt x="159642" y="202667"/>
                  </a:cubicBezTo>
                  <a:lnTo>
                    <a:pt x="159642" y="184204"/>
                  </a:lnTo>
                  <a:lnTo>
                    <a:pt x="166557" y="184204"/>
                  </a:lnTo>
                  <a:cubicBezTo>
                    <a:pt x="176278" y="184204"/>
                    <a:pt x="184204" y="176278"/>
                    <a:pt x="184204" y="166557"/>
                  </a:cubicBezTo>
                  <a:lnTo>
                    <a:pt x="184204" y="159642"/>
                  </a:lnTo>
                  <a:lnTo>
                    <a:pt x="202667" y="159642"/>
                  </a:lnTo>
                  <a:cubicBezTo>
                    <a:pt x="206027" y="159642"/>
                    <a:pt x="208767" y="156902"/>
                    <a:pt x="208767" y="153509"/>
                  </a:cubicBezTo>
                  <a:lnTo>
                    <a:pt x="208767" y="128946"/>
                  </a:lnTo>
                  <a:cubicBezTo>
                    <a:pt x="208767" y="125586"/>
                    <a:pt x="206027" y="122846"/>
                    <a:pt x="202667" y="122846"/>
                  </a:cubicBezTo>
                  <a:lnTo>
                    <a:pt x="184204" y="122846"/>
                  </a:lnTo>
                  <a:lnTo>
                    <a:pt x="184204" y="85921"/>
                  </a:lnTo>
                  <a:lnTo>
                    <a:pt x="202667" y="85921"/>
                  </a:lnTo>
                  <a:cubicBezTo>
                    <a:pt x="206027" y="85921"/>
                    <a:pt x="208767" y="83181"/>
                    <a:pt x="208767" y="79821"/>
                  </a:cubicBezTo>
                  <a:lnTo>
                    <a:pt x="208767" y="55258"/>
                  </a:lnTo>
                  <a:cubicBezTo>
                    <a:pt x="208767" y="51866"/>
                    <a:pt x="206027" y="49126"/>
                    <a:pt x="202667" y="49126"/>
                  </a:cubicBezTo>
                  <a:lnTo>
                    <a:pt x="184204" y="49126"/>
                  </a:lnTo>
                  <a:lnTo>
                    <a:pt x="184204" y="42210"/>
                  </a:lnTo>
                  <a:cubicBezTo>
                    <a:pt x="184204" y="32489"/>
                    <a:pt x="176278" y="24563"/>
                    <a:pt x="166557" y="24563"/>
                  </a:cubicBezTo>
                  <a:lnTo>
                    <a:pt x="159642" y="24563"/>
                  </a:lnTo>
                  <a:lnTo>
                    <a:pt x="159642" y="6133"/>
                  </a:lnTo>
                  <a:cubicBezTo>
                    <a:pt x="159642" y="2740"/>
                    <a:pt x="156902" y="0"/>
                    <a:pt x="153509" y="0"/>
                  </a:cubicBezTo>
                  <a:lnTo>
                    <a:pt x="128946" y="0"/>
                  </a:lnTo>
                  <a:cubicBezTo>
                    <a:pt x="125586" y="0"/>
                    <a:pt x="122846" y="2740"/>
                    <a:pt x="122846" y="6133"/>
                  </a:cubicBezTo>
                  <a:lnTo>
                    <a:pt x="122846" y="24563"/>
                  </a:lnTo>
                  <a:lnTo>
                    <a:pt x="85921" y="24563"/>
                  </a:lnTo>
                  <a:lnTo>
                    <a:pt x="85921" y="6133"/>
                  </a:lnTo>
                  <a:cubicBezTo>
                    <a:pt x="85921" y="2740"/>
                    <a:pt x="83181" y="0"/>
                    <a:pt x="7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1" name="Google Shape;2371;p68"/>
          <p:cNvGrpSpPr/>
          <p:nvPr/>
        </p:nvGrpSpPr>
        <p:grpSpPr>
          <a:xfrm>
            <a:off x="3907772" y="1390016"/>
            <a:ext cx="359947" cy="411257"/>
            <a:chOff x="1489900" y="238325"/>
            <a:chExt cx="4620625" cy="5219000"/>
          </a:xfrm>
        </p:grpSpPr>
        <p:sp>
          <p:nvSpPr>
            <p:cNvPr id="2372" name="Google Shape;2372;p68"/>
            <p:cNvSpPr/>
            <p:nvPr/>
          </p:nvSpPr>
          <p:spPr>
            <a:xfrm>
              <a:off x="1489900" y="238325"/>
              <a:ext cx="4620625" cy="5219000"/>
            </a:xfrm>
            <a:custGeom>
              <a:rect b="b" l="l" r="r" t="t"/>
              <a:pathLst>
                <a:path extrusionOk="0" h="208760" w="184825">
                  <a:moveTo>
                    <a:pt x="92413" y="14084"/>
                  </a:moveTo>
                  <a:cubicBezTo>
                    <a:pt x="96457" y="17248"/>
                    <a:pt x="103340" y="21978"/>
                    <a:pt x="112735" y="26414"/>
                  </a:cubicBezTo>
                  <a:cubicBezTo>
                    <a:pt x="124349" y="31888"/>
                    <a:pt x="141828" y="37697"/>
                    <a:pt x="163663" y="37697"/>
                  </a:cubicBezTo>
                  <a:cubicBezTo>
                    <a:pt x="166419" y="37697"/>
                    <a:pt x="169244" y="37604"/>
                    <a:pt x="172136" y="37407"/>
                  </a:cubicBezTo>
                  <a:lnTo>
                    <a:pt x="172136" y="37407"/>
                  </a:lnTo>
                  <a:cubicBezTo>
                    <a:pt x="171646" y="48302"/>
                    <a:pt x="169754" y="71266"/>
                    <a:pt x="162382" y="97101"/>
                  </a:cubicBezTo>
                  <a:cubicBezTo>
                    <a:pt x="153314" y="129004"/>
                    <a:pt x="133807" y="171670"/>
                    <a:pt x="92413" y="195646"/>
                  </a:cubicBezTo>
                  <a:cubicBezTo>
                    <a:pt x="59173" y="176433"/>
                    <a:pt x="35687" y="143422"/>
                    <a:pt x="22508" y="97428"/>
                  </a:cubicBezTo>
                  <a:cubicBezTo>
                    <a:pt x="15103" y="71527"/>
                    <a:pt x="13212" y="48367"/>
                    <a:pt x="12722" y="37407"/>
                  </a:cubicBezTo>
                  <a:lnTo>
                    <a:pt x="12722" y="37407"/>
                  </a:lnTo>
                  <a:cubicBezTo>
                    <a:pt x="15593" y="37603"/>
                    <a:pt x="18365" y="37701"/>
                    <a:pt x="21106" y="37701"/>
                  </a:cubicBezTo>
                  <a:cubicBezTo>
                    <a:pt x="42961" y="37701"/>
                    <a:pt x="60478" y="31894"/>
                    <a:pt x="72090" y="26414"/>
                  </a:cubicBezTo>
                  <a:cubicBezTo>
                    <a:pt x="81485" y="21978"/>
                    <a:pt x="88368" y="17248"/>
                    <a:pt x="92413" y="14084"/>
                  </a:cubicBezTo>
                  <a:close/>
                  <a:moveTo>
                    <a:pt x="92413" y="0"/>
                  </a:moveTo>
                  <a:cubicBezTo>
                    <a:pt x="90888" y="0"/>
                    <a:pt x="89363" y="563"/>
                    <a:pt x="88172" y="1688"/>
                  </a:cubicBezTo>
                  <a:cubicBezTo>
                    <a:pt x="87907" y="1953"/>
                    <a:pt x="62858" y="25485"/>
                    <a:pt x="21130" y="25485"/>
                  </a:cubicBezTo>
                  <a:cubicBezTo>
                    <a:pt x="16666" y="25485"/>
                    <a:pt x="12012" y="25216"/>
                    <a:pt x="7177" y="24620"/>
                  </a:cubicBezTo>
                  <a:cubicBezTo>
                    <a:pt x="6910" y="24585"/>
                    <a:pt x="6644" y="24567"/>
                    <a:pt x="6378" y="24567"/>
                  </a:cubicBezTo>
                  <a:cubicBezTo>
                    <a:pt x="4925" y="24567"/>
                    <a:pt x="3518" y="25090"/>
                    <a:pt x="2414" y="26055"/>
                  </a:cubicBezTo>
                  <a:cubicBezTo>
                    <a:pt x="1110" y="27197"/>
                    <a:pt x="327" y="28861"/>
                    <a:pt x="327" y="30589"/>
                  </a:cubicBezTo>
                  <a:cubicBezTo>
                    <a:pt x="294" y="31894"/>
                    <a:pt x="0" y="62981"/>
                    <a:pt x="10667" y="100429"/>
                  </a:cubicBezTo>
                  <a:cubicBezTo>
                    <a:pt x="16963" y="122545"/>
                    <a:pt x="25770" y="142247"/>
                    <a:pt x="36894" y="159014"/>
                  </a:cubicBezTo>
                  <a:cubicBezTo>
                    <a:pt x="50920" y="180184"/>
                    <a:pt x="68600" y="196657"/>
                    <a:pt x="89477" y="208009"/>
                  </a:cubicBezTo>
                  <a:cubicBezTo>
                    <a:pt x="90390" y="208498"/>
                    <a:pt x="91401" y="208759"/>
                    <a:pt x="92413" y="208759"/>
                  </a:cubicBezTo>
                  <a:cubicBezTo>
                    <a:pt x="93424" y="208759"/>
                    <a:pt x="94435" y="208498"/>
                    <a:pt x="95348" y="208009"/>
                  </a:cubicBezTo>
                  <a:cubicBezTo>
                    <a:pt x="116225" y="196657"/>
                    <a:pt x="133905" y="180184"/>
                    <a:pt x="147932" y="159014"/>
                  </a:cubicBezTo>
                  <a:cubicBezTo>
                    <a:pt x="159055" y="142247"/>
                    <a:pt x="167862" y="122545"/>
                    <a:pt x="174158" y="100429"/>
                  </a:cubicBezTo>
                  <a:cubicBezTo>
                    <a:pt x="184825" y="62981"/>
                    <a:pt x="184531" y="31894"/>
                    <a:pt x="184498" y="30589"/>
                  </a:cubicBezTo>
                  <a:cubicBezTo>
                    <a:pt x="184498" y="28861"/>
                    <a:pt x="183716" y="27197"/>
                    <a:pt x="182411" y="26055"/>
                  </a:cubicBezTo>
                  <a:cubicBezTo>
                    <a:pt x="181307" y="25090"/>
                    <a:pt x="179900" y="24567"/>
                    <a:pt x="178447" y="24567"/>
                  </a:cubicBezTo>
                  <a:cubicBezTo>
                    <a:pt x="178182" y="24567"/>
                    <a:pt x="177915" y="24585"/>
                    <a:pt x="177648" y="24620"/>
                  </a:cubicBezTo>
                  <a:cubicBezTo>
                    <a:pt x="172876" y="25210"/>
                    <a:pt x="168152" y="25504"/>
                    <a:pt x="163483" y="25504"/>
                  </a:cubicBezTo>
                  <a:cubicBezTo>
                    <a:pt x="147754" y="25504"/>
                    <a:pt x="132639" y="22167"/>
                    <a:pt x="118378" y="15552"/>
                  </a:cubicBezTo>
                  <a:cubicBezTo>
                    <a:pt x="104515" y="9093"/>
                    <a:pt x="96718" y="1753"/>
                    <a:pt x="96653" y="1688"/>
                  </a:cubicBezTo>
                  <a:cubicBezTo>
                    <a:pt x="95463" y="563"/>
                    <a:pt x="93938" y="0"/>
                    <a:pt x="924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8"/>
            <p:cNvSpPr/>
            <p:nvPr/>
          </p:nvSpPr>
          <p:spPr>
            <a:xfrm>
              <a:off x="2946375" y="1693775"/>
              <a:ext cx="1707675" cy="2307875"/>
            </a:xfrm>
            <a:custGeom>
              <a:rect b="b" l="l" r="r" t="t"/>
              <a:pathLst>
                <a:path extrusionOk="0" h="92315" w="68307">
                  <a:moveTo>
                    <a:pt x="46158" y="20225"/>
                  </a:moveTo>
                  <a:cubicBezTo>
                    <a:pt x="51638" y="20225"/>
                    <a:pt x="56074" y="24694"/>
                    <a:pt x="56074" y="30141"/>
                  </a:cubicBezTo>
                  <a:cubicBezTo>
                    <a:pt x="56074" y="35589"/>
                    <a:pt x="51638" y="40025"/>
                    <a:pt x="46158" y="40025"/>
                  </a:cubicBezTo>
                  <a:lnTo>
                    <a:pt x="20258" y="40025"/>
                  </a:lnTo>
                  <a:lnTo>
                    <a:pt x="20258" y="20225"/>
                  </a:lnTo>
                  <a:close/>
                  <a:moveTo>
                    <a:pt x="46158" y="52290"/>
                  </a:moveTo>
                  <a:cubicBezTo>
                    <a:pt x="51638" y="52290"/>
                    <a:pt x="56074" y="56726"/>
                    <a:pt x="56074" y="62174"/>
                  </a:cubicBezTo>
                  <a:cubicBezTo>
                    <a:pt x="56074" y="67621"/>
                    <a:pt x="51638" y="72090"/>
                    <a:pt x="46158" y="72090"/>
                  </a:cubicBezTo>
                  <a:lnTo>
                    <a:pt x="20258" y="72090"/>
                  </a:lnTo>
                  <a:lnTo>
                    <a:pt x="20258" y="52290"/>
                  </a:lnTo>
                  <a:close/>
                  <a:moveTo>
                    <a:pt x="18333" y="0"/>
                  </a:moveTo>
                  <a:cubicBezTo>
                    <a:pt x="14940" y="0"/>
                    <a:pt x="12200" y="2741"/>
                    <a:pt x="12200" y="6100"/>
                  </a:cubicBezTo>
                  <a:lnTo>
                    <a:pt x="12200" y="7992"/>
                  </a:lnTo>
                  <a:lnTo>
                    <a:pt x="6133" y="7992"/>
                  </a:lnTo>
                  <a:cubicBezTo>
                    <a:pt x="2741" y="7992"/>
                    <a:pt x="1" y="10732"/>
                    <a:pt x="1" y="14125"/>
                  </a:cubicBezTo>
                  <a:cubicBezTo>
                    <a:pt x="1" y="17485"/>
                    <a:pt x="2741" y="20225"/>
                    <a:pt x="6133" y="20225"/>
                  </a:cubicBezTo>
                  <a:lnTo>
                    <a:pt x="8025" y="20225"/>
                  </a:lnTo>
                  <a:lnTo>
                    <a:pt x="8025" y="72090"/>
                  </a:lnTo>
                  <a:lnTo>
                    <a:pt x="6133" y="72090"/>
                  </a:lnTo>
                  <a:cubicBezTo>
                    <a:pt x="2741" y="72090"/>
                    <a:pt x="1" y="74830"/>
                    <a:pt x="1" y="78190"/>
                  </a:cubicBezTo>
                  <a:cubicBezTo>
                    <a:pt x="1" y="81583"/>
                    <a:pt x="2741" y="84323"/>
                    <a:pt x="6133" y="84323"/>
                  </a:cubicBezTo>
                  <a:lnTo>
                    <a:pt x="12200" y="84323"/>
                  </a:lnTo>
                  <a:lnTo>
                    <a:pt x="12200" y="86215"/>
                  </a:lnTo>
                  <a:cubicBezTo>
                    <a:pt x="12200" y="89575"/>
                    <a:pt x="14940" y="92315"/>
                    <a:pt x="18333" y="92315"/>
                  </a:cubicBezTo>
                  <a:cubicBezTo>
                    <a:pt x="21693" y="92315"/>
                    <a:pt x="24433" y="89575"/>
                    <a:pt x="24433" y="86215"/>
                  </a:cubicBezTo>
                  <a:lnTo>
                    <a:pt x="24433" y="84323"/>
                  </a:lnTo>
                  <a:lnTo>
                    <a:pt x="43450" y="84323"/>
                  </a:lnTo>
                  <a:lnTo>
                    <a:pt x="43450" y="86215"/>
                  </a:lnTo>
                  <a:cubicBezTo>
                    <a:pt x="43450" y="89575"/>
                    <a:pt x="46190" y="92315"/>
                    <a:pt x="49550" y="92315"/>
                  </a:cubicBezTo>
                  <a:cubicBezTo>
                    <a:pt x="52943" y="92315"/>
                    <a:pt x="55683" y="89575"/>
                    <a:pt x="55683" y="86215"/>
                  </a:cubicBezTo>
                  <a:lnTo>
                    <a:pt x="55683" y="82170"/>
                  </a:lnTo>
                  <a:cubicBezTo>
                    <a:pt x="63153" y="78582"/>
                    <a:pt x="68307" y="70981"/>
                    <a:pt x="68307" y="62174"/>
                  </a:cubicBezTo>
                  <a:cubicBezTo>
                    <a:pt x="68307" y="55878"/>
                    <a:pt x="65664" y="50202"/>
                    <a:pt x="61424" y="46158"/>
                  </a:cubicBezTo>
                  <a:cubicBezTo>
                    <a:pt x="65664" y="42113"/>
                    <a:pt x="68307" y="36437"/>
                    <a:pt x="68307" y="30141"/>
                  </a:cubicBezTo>
                  <a:cubicBezTo>
                    <a:pt x="68307" y="21334"/>
                    <a:pt x="63153" y="13733"/>
                    <a:pt x="55683" y="10145"/>
                  </a:cubicBezTo>
                  <a:lnTo>
                    <a:pt x="55683" y="6100"/>
                  </a:lnTo>
                  <a:cubicBezTo>
                    <a:pt x="55683" y="2741"/>
                    <a:pt x="52943" y="0"/>
                    <a:pt x="49550" y="0"/>
                  </a:cubicBezTo>
                  <a:cubicBezTo>
                    <a:pt x="46190" y="0"/>
                    <a:pt x="43450" y="2741"/>
                    <a:pt x="43450" y="6100"/>
                  </a:cubicBezTo>
                  <a:lnTo>
                    <a:pt x="43450" y="7992"/>
                  </a:lnTo>
                  <a:lnTo>
                    <a:pt x="24433" y="7992"/>
                  </a:lnTo>
                  <a:lnTo>
                    <a:pt x="24433" y="6100"/>
                  </a:lnTo>
                  <a:cubicBezTo>
                    <a:pt x="24433" y="2741"/>
                    <a:pt x="21693" y="0"/>
                    <a:pt x="18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4" name="Google Shape;2374;p68"/>
          <p:cNvGrpSpPr/>
          <p:nvPr/>
        </p:nvGrpSpPr>
        <p:grpSpPr>
          <a:xfrm>
            <a:off x="4585509" y="1389950"/>
            <a:ext cx="442588" cy="411390"/>
            <a:chOff x="1190625" y="413450"/>
            <a:chExt cx="5219200" cy="4868525"/>
          </a:xfrm>
        </p:grpSpPr>
        <p:sp>
          <p:nvSpPr>
            <p:cNvPr id="2375" name="Google Shape;2375;p68"/>
            <p:cNvSpPr/>
            <p:nvPr/>
          </p:nvSpPr>
          <p:spPr>
            <a:xfrm>
              <a:off x="1190625" y="413450"/>
              <a:ext cx="5219200" cy="4868525"/>
            </a:xfrm>
            <a:custGeom>
              <a:rect b="b" l="l" r="r" t="t"/>
              <a:pathLst>
                <a:path extrusionOk="0" h="194741" w="208768">
                  <a:moveTo>
                    <a:pt x="121803" y="12233"/>
                  </a:moveTo>
                  <a:cubicBezTo>
                    <a:pt x="124314" y="12233"/>
                    <a:pt x="126337" y="14288"/>
                    <a:pt x="126337" y="16800"/>
                  </a:cubicBezTo>
                  <a:lnTo>
                    <a:pt x="126337" y="28086"/>
                  </a:lnTo>
                  <a:lnTo>
                    <a:pt x="82430" y="28086"/>
                  </a:lnTo>
                  <a:lnTo>
                    <a:pt x="82430" y="16800"/>
                  </a:lnTo>
                  <a:cubicBezTo>
                    <a:pt x="82430" y="14288"/>
                    <a:pt x="84453" y="12233"/>
                    <a:pt x="86965" y="12233"/>
                  </a:cubicBezTo>
                  <a:close/>
                  <a:moveTo>
                    <a:pt x="185118" y="40318"/>
                  </a:moveTo>
                  <a:cubicBezTo>
                    <a:pt x="191413" y="40318"/>
                    <a:pt x="196535" y="45440"/>
                    <a:pt x="196535" y="51735"/>
                  </a:cubicBezTo>
                  <a:lnTo>
                    <a:pt x="196535" y="56791"/>
                  </a:lnTo>
                  <a:lnTo>
                    <a:pt x="104384" y="66643"/>
                  </a:lnTo>
                  <a:lnTo>
                    <a:pt x="12232" y="56791"/>
                  </a:lnTo>
                  <a:lnTo>
                    <a:pt x="12232" y="51735"/>
                  </a:lnTo>
                  <a:cubicBezTo>
                    <a:pt x="12232" y="45440"/>
                    <a:pt x="17354" y="40318"/>
                    <a:pt x="23649" y="40318"/>
                  </a:cubicBezTo>
                  <a:close/>
                  <a:moveTo>
                    <a:pt x="196535" y="69089"/>
                  </a:moveTo>
                  <a:lnTo>
                    <a:pt x="196535" y="171091"/>
                  </a:lnTo>
                  <a:cubicBezTo>
                    <a:pt x="196535" y="177387"/>
                    <a:pt x="191413" y="182508"/>
                    <a:pt x="185118" y="182508"/>
                  </a:cubicBezTo>
                  <a:lnTo>
                    <a:pt x="23649" y="182508"/>
                  </a:lnTo>
                  <a:cubicBezTo>
                    <a:pt x="17354" y="182508"/>
                    <a:pt x="12232" y="177387"/>
                    <a:pt x="12232" y="171091"/>
                  </a:cubicBezTo>
                  <a:lnTo>
                    <a:pt x="12232" y="69089"/>
                  </a:lnTo>
                  <a:lnTo>
                    <a:pt x="103731" y="78875"/>
                  </a:lnTo>
                  <a:cubicBezTo>
                    <a:pt x="103960" y="78908"/>
                    <a:pt x="104155" y="78908"/>
                    <a:pt x="104384" y="78908"/>
                  </a:cubicBezTo>
                  <a:cubicBezTo>
                    <a:pt x="104612" y="78908"/>
                    <a:pt x="104808" y="78908"/>
                    <a:pt x="105036" y="78875"/>
                  </a:cubicBezTo>
                  <a:lnTo>
                    <a:pt x="196535" y="69089"/>
                  </a:lnTo>
                  <a:close/>
                  <a:moveTo>
                    <a:pt x="86965" y="0"/>
                  </a:moveTo>
                  <a:cubicBezTo>
                    <a:pt x="77733" y="0"/>
                    <a:pt x="70198" y="7535"/>
                    <a:pt x="70198" y="16800"/>
                  </a:cubicBezTo>
                  <a:lnTo>
                    <a:pt x="70198" y="28086"/>
                  </a:lnTo>
                  <a:lnTo>
                    <a:pt x="23649" y="28086"/>
                  </a:lnTo>
                  <a:cubicBezTo>
                    <a:pt x="10601" y="28086"/>
                    <a:pt x="0" y="38687"/>
                    <a:pt x="0" y="51735"/>
                  </a:cubicBezTo>
                  <a:lnTo>
                    <a:pt x="0" y="171091"/>
                  </a:lnTo>
                  <a:cubicBezTo>
                    <a:pt x="0" y="184107"/>
                    <a:pt x="10601" y="194741"/>
                    <a:pt x="23649" y="194741"/>
                  </a:cubicBezTo>
                  <a:lnTo>
                    <a:pt x="185118" y="194741"/>
                  </a:lnTo>
                  <a:cubicBezTo>
                    <a:pt x="198166" y="194741"/>
                    <a:pt x="208767" y="184107"/>
                    <a:pt x="208767" y="171091"/>
                  </a:cubicBezTo>
                  <a:lnTo>
                    <a:pt x="208767" y="51735"/>
                  </a:lnTo>
                  <a:cubicBezTo>
                    <a:pt x="208767" y="38687"/>
                    <a:pt x="198166" y="28086"/>
                    <a:pt x="185118" y="28086"/>
                  </a:cubicBezTo>
                  <a:lnTo>
                    <a:pt x="138569" y="28086"/>
                  </a:lnTo>
                  <a:lnTo>
                    <a:pt x="138569" y="16800"/>
                  </a:lnTo>
                  <a:cubicBezTo>
                    <a:pt x="138569" y="7535"/>
                    <a:pt x="131034" y="0"/>
                    <a:pt x="121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8"/>
            <p:cNvSpPr/>
            <p:nvPr/>
          </p:nvSpPr>
          <p:spPr>
            <a:xfrm>
              <a:off x="3033625" y="2519875"/>
              <a:ext cx="1533175" cy="2059150"/>
            </a:xfrm>
            <a:custGeom>
              <a:rect b="b" l="l" r="r" t="t"/>
              <a:pathLst>
                <a:path extrusionOk="0" h="82366" w="61327">
                  <a:moveTo>
                    <a:pt x="41200" y="19246"/>
                  </a:moveTo>
                  <a:cubicBezTo>
                    <a:pt x="45538" y="19246"/>
                    <a:pt x="49094" y="22769"/>
                    <a:pt x="49094" y="27140"/>
                  </a:cubicBezTo>
                  <a:cubicBezTo>
                    <a:pt x="49094" y="31511"/>
                    <a:pt x="45538" y="35067"/>
                    <a:pt x="41200" y="35067"/>
                  </a:cubicBezTo>
                  <a:lnTo>
                    <a:pt x="19247" y="35067"/>
                  </a:lnTo>
                  <a:lnTo>
                    <a:pt x="19247" y="19246"/>
                  </a:lnTo>
                  <a:close/>
                  <a:moveTo>
                    <a:pt x="41200" y="47299"/>
                  </a:moveTo>
                  <a:cubicBezTo>
                    <a:pt x="45538" y="47299"/>
                    <a:pt x="49094" y="50822"/>
                    <a:pt x="49094" y="55193"/>
                  </a:cubicBezTo>
                  <a:cubicBezTo>
                    <a:pt x="49094" y="59564"/>
                    <a:pt x="45538" y="63120"/>
                    <a:pt x="41200" y="63120"/>
                  </a:cubicBezTo>
                  <a:lnTo>
                    <a:pt x="19247" y="63120"/>
                  </a:lnTo>
                  <a:lnTo>
                    <a:pt x="19247" y="47299"/>
                  </a:lnTo>
                  <a:close/>
                  <a:moveTo>
                    <a:pt x="16800" y="0"/>
                  </a:moveTo>
                  <a:cubicBezTo>
                    <a:pt x="13440" y="0"/>
                    <a:pt x="10700" y="2740"/>
                    <a:pt x="10700" y="6100"/>
                  </a:cubicBezTo>
                  <a:lnTo>
                    <a:pt x="10700" y="7014"/>
                  </a:lnTo>
                  <a:lnTo>
                    <a:pt x="6133" y="7014"/>
                  </a:lnTo>
                  <a:cubicBezTo>
                    <a:pt x="2741" y="7014"/>
                    <a:pt x="1" y="9754"/>
                    <a:pt x="1" y="13114"/>
                  </a:cubicBezTo>
                  <a:cubicBezTo>
                    <a:pt x="1" y="16506"/>
                    <a:pt x="2741" y="19246"/>
                    <a:pt x="6133" y="19246"/>
                  </a:cubicBezTo>
                  <a:lnTo>
                    <a:pt x="7014" y="19246"/>
                  </a:lnTo>
                  <a:lnTo>
                    <a:pt x="7014" y="63120"/>
                  </a:lnTo>
                  <a:lnTo>
                    <a:pt x="6133" y="63120"/>
                  </a:lnTo>
                  <a:cubicBezTo>
                    <a:pt x="2741" y="63120"/>
                    <a:pt x="1" y="65860"/>
                    <a:pt x="1" y="69220"/>
                  </a:cubicBezTo>
                  <a:cubicBezTo>
                    <a:pt x="1" y="72612"/>
                    <a:pt x="2741" y="75352"/>
                    <a:pt x="6133" y="75352"/>
                  </a:cubicBezTo>
                  <a:lnTo>
                    <a:pt x="10700" y="75352"/>
                  </a:lnTo>
                  <a:lnTo>
                    <a:pt x="10700" y="76233"/>
                  </a:lnTo>
                  <a:cubicBezTo>
                    <a:pt x="10700" y="79625"/>
                    <a:pt x="13440" y="82366"/>
                    <a:pt x="16800" y="82366"/>
                  </a:cubicBezTo>
                  <a:cubicBezTo>
                    <a:pt x="20193" y="82366"/>
                    <a:pt x="22933" y="79625"/>
                    <a:pt x="22933" y="76233"/>
                  </a:cubicBezTo>
                  <a:lnTo>
                    <a:pt x="22933" y="75352"/>
                  </a:lnTo>
                  <a:lnTo>
                    <a:pt x="38036" y="75352"/>
                  </a:lnTo>
                  <a:lnTo>
                    <a:pt x="38036" y="76233"/>
                  </a:lnTo>
                  <a:cubicBezTo>
                    <a:pt x="38036" y="79625"/>
                    <a:pt x="40776" y="82366"/>
                    <a:pt x="44168" y="82366"/>
                  </a:cubicBezTo>
                  <a:cubicBezTo>
                    <a:pt x="47528" y="82366"/>
                    <a:pt x="50268" y="79625"/>
                    <a:pt x="50268" y="76233"/>
                  </a:cubicBezTo>
                  <a:lnTo>
                    <a:pt x="50268" y="73167"/>
                  </a:lnTo>
                  <a:cubicBezTo>
                    <a:pt x="56825" y="69840"/>
                    <a:pt x="61326" y="63022"/>
                    <a:pt x="61326" y="55193"/>
                  </a:cubicBezTo>
                  <a:cubicBezTo>
                    <a:pt x="61326" y="49746"/>
                    <a:pt x="59141" y="44787"/>
                    <a:pt x="55618" y="41167"/>
                  </a:cubicBezTo>
                  <a:cubicBezTo>
                    <a:pt x="59141" y="37546"/>
                    <a:pt x="61326" y="32588"/>
                    <a:pt x="61326" y="27140"/>
                  </a:cubicBezTo>
                  <a:cubicBezTo>
                    <a:pt x="61326" y="19311"/>
                    <a:pt x="56825" y="12494"/>
                    <a:pt x="50268" y="9167"/>
                  </a:cubicBezTo>
                  <a:lnTo>
                    <a:pt x="50268" y="6100"/>
                  </a:lnTo>
                  <a:cubicBezTo>
                    <a:pt x="50268" y="2740"/>
                    <a:pt x="47528" y="0"/>
                    <a:pt x="44168" y="0"/>
                  </a:cubicBezTo>
                  <a:cubicBezTo>
                    <a:pt x="40776" y="0"/>
                    <a:pt x="38036" y="2740"/>
                    <a:pt x="38036" y="6100"/>
                  </a:cubicBezTo>
                  <a:lnTo>
                    <a:pt x="38036" y="7014"/>
                  </a:lnTo>
                  <a:lnTo>
                    <a:pt x="22933" y="7014"/>
                  </a:lnTo>
                  <a:lnTo>
                    <a:pt x="22933" y="6100"/>
                  </a:lnTo>
                  <a:cubicBezTo>
                    <a:pt x="22933" y="2740"/>
                    <a:pt x="20193" y="0"/>
                    <a:pt x="16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7" name="Google Shape;2377;p68"/>
          <p:cNvGrpSpPr/>
          <p:nvPr/>
        </p:nvGrpSpPr>
        <p:grpSpPr>
          <a:xfrm>
            <a:off x="5345888" y="1390008"/>
            <a:ext cx="315295" cy="411273"/>
            <a:chOff x="1804675" y="238125"/>
            <a:chExt cx="3991075" cy="5219200"/>
          </a:xfrm>
        </p:grpSpPr>
        <p:sp>
          <p:nvSpPr>
            <p:cNvPr id="2378" name="Google Shape;2378;p68"/>
            <p:cNvSpPr/>
            <p:nvPr/>
          </p:nvSpPr>
          <p:spPr>
            <a:xfrm>
              <a:off x="1804675" y="238125"/>
              <a:ext cx="3991075" cy="5219200"/>
            </a:xfrm>
            <a:custGeom>
              <a:rect b="b" l="l" r="r" t="t"/>
              <a:pathLst>
                <a:path extrusionOk="0" h="208768" w="159643">
                  <a:moveTo>
                    <a:pt x="79822" y="36697"/>
                  </a:moveTo>
                  <a:cubicBezTo>
                    <a:pt x="94729" y="36697"/>
                    <a:pt x="107157" y="47331"/>
                    <a:pt x="109995" y="61391"/>
                  </a:cubicBezTo>
                  <a:lnTo>
                    <a:pt x="49648" y="61391"/>
                  </a:lnTo>
                  <a:cubicBezTo>
                    <a:pt x="52486" y="47331"/>
                    <a:pt x="64914" y="36697"/>
                    <a:pt x="79822" y="36697"/>
                  </a:cubicBezTo>
                  <a:close/>
                  <a:moveTo>
                    <a:pt x="79822" y="12232"/>
                  </a:moveTo>
                  <a:cubicBezTo>
                    <a:pt x="108233" y="12232"/>
                    <a:pt x="131687" y="33794"/>
                    <a:pt x="134753" y="61391"/>
                  </a:cubicBezTo>
                  <a:lnTo>
                    <a:pt x="122423" y="61391"/>
                  </a:lnTo>
                  <a:cubicBezTo>
                    <a:pt x="119455" y="40546"/>
                    <a:pt x="101481" y="24465"/>
                    <a:pt x="79822" y="24465"/>
                  </a:cubicBezTo>
                  <a:cubicBezTo>
                    <a:pt x="58162" y="24465"/>
                    <a:pt x="40188" y="40546"/>
                    <a:pt x="37220" y="61391"/>
                  </a:cubicBezTo>
                  <a:lnTo>
                    <a:pt x="24890" y="61391"/>
                  </a:lnTo>
                  <a:cubicBezTo>
                    <a:pt x="27956" y="33794"/>
                    <a:pt x="51410" y="12232"/>
                    <a:pt x="79822" y="12232"/>
                  </a:cubicBezTo>
                  <a:close/>
                  <a:moveTo>
                    <a:pt x="141669" y="73623"/>
                  </a:moveTo>
                  <a:cubicBezTo>
                    <a:pt x="144833" y="73623"/>
                    <a:pt x="147410" y="76200"/>
                    <a:pt x="147410" y="79364"/>
                  </a:cubicBezTo>
                  <a:lnTo>
                    <a:pt x="147410" y="190794"/>
                  </a:lnTo>
                  <a:cubicBezTo>
                    <a:pt x="147410" y="193958"/>
                    <a:pt x="144833" y="196535"/>
                    <a:pt x="141669" y="196535"/>
                  </a:cubicBezTo>
                  <a:lnTo>
                    <a:pt x="17974" y="196535"/>
                  </a:lnTo>
                  <a:cubicBezTo>
                    <a:pt x="14810" y="196535"/>
                    <a:pt x="12233" y="193958"/>
                    <a:pt x="12233" y="190794"/>
                  </a:cubicBezTo>
                  <a:lnTo>
                    <a:pt x="12233" y="79364"/>
                  </a:lnTo>
                  <a:cubicBezTo>
                    <a:pt x="12233" y="76200"/>
                    <a:pt x="14810" y="73623"/>
                    <a:pt x="17974" y="73623"/>
                  </a:cubicBezTo>
                  <a:close/>
                  <a:moveTo>
                    <a:pt x="79822" y="0"/>
                  </a:moveTo>
                  <a:cubicBezTo>
                    <a:pt x="44364" y="0"/>
                    <a:pt x="15234" y="27466"/>
                    <a:pt x="12527" y="62239"/>
                  </a:cubicBezTo>
                  <a:cubicBezTo>
                    <a:pt x="5285" y="64555"/>
                    <a:pt x="1" y="71340"/>
                    <a:pt x="1" y="79364"/>
                  </a:cubicBezTo>
                  <a:lnTo>
                    <a:pt x="1" y="190794"/>
                  </a:lnTo>
                  <a:cubicBezTo>
                    <a:pt x="1" y="200710"/>
                    <a:pt x="8058" y="208767"/>
                    <a:pt x="17974" y="208767"/>
                  </a:cubicBezTo>
                  <a:lnTo>
                    <a:pt x="141669" y="208767"/>
                  </a:lnTo>
                  <a:cubicBezTo>
                    <a:pt x="151585" y="208767"/>
                    <a:pt x="159642" y="200710"/>
                    <a:pt x="159642" y="190794"/>
                  </a:cubicBezTo>
                  <a:lnTo>
                    <a:pt x="159642" y="79364"/>
                  </a:lnTo>
                  <a:cubicBezTo>
                    <a:pt x="159642" y="71340"/>
                    <a:pt x="154358" y="64555"/>
                    <a:pt x="147116" y="62239"/>
                  </a:cubicBezTo>
                  <a:cubicBezTo>
                    <a:pt x="144409" y="27466"/>
                    <a:pt x="115279" y="0"/>
                    <a:pt x="79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8"/>
            <p:cNvSpPr/>
            <p:nvPr/>
          </p:nvSpPr>
          <p:spPr>
            <a:xfrm>
              <a:off x="2946375" y="2534550"/>
              <a:ext cx="1707675" cy="2308700"/>
            </a:xfrm>
            <a:custGeom>
              <a:rect b="b" l="l" r="r" t="t"/>
              <a:pathLst>
                <a:path extrusionOk="0" h="92348" w="68307">
                  <a:moveTo>
                    <a:pt x="46158" y="20257"/>
                  </a:moveTo>
                  <a:cubicBezTo>
                    <a:pt x="51638" y="20257"/>
                    <a:pt x="56074" y="24694"/>
                    <a:pt x="56074" y="30141"/>
                  </a:cubicBezTo>
                  <a:cubicBezTo>
                    <a:pt x="56074" y="35621"/>
                    <a:pt x="51638" y="40058"/>
                    <a:pt x="46158" y="40058"/>
                  </a:cubicBezTo>
                  <a:lnTo>
                    <a:pt x="20258" y="40058"/>
                  </a:lnTo>
                  <a:lnTo>
                    <a:pt x="20258" y="20257"/>
                  </a:lnTo>
                  <a:close/>
                  <a:moveTo>
                    <a:pt x="46158" y="52290"/>
                  </a:moveTo>
                  <a:cubicBezTo>
                    <a:pt x="51638" y="52290"/>
                    <a:pt x="56074" y="56726"/>
                    <a:pt x="56074" y="62207"/>
                  </a:cubicBezTo>
                  <a:cubicBezTo>
                    <a:pt x="56074" y="67654"/>
                    <a:pt x="51638" y="72090"/>
                    <a:pt x="46158" y="72090"/>
                  </a:cubicBezTo>
                  <a:lnTo>
                    <a:pt x="20258" y="72090"/>
                  </a:lnTo>
                  <a:lnTo>
                    <a:pt x="20258" y="52290"/>
                  </a:lnTo>
                  <a:close/>
                  <a:moveTo>
                    <a:pt x="18333" y="1"/>
                  </a:moveTo>
                  <a:cubicBezTo>
                    <a:pt x="14940" y="1"/>
                    <a:pt x="12200" y="2741"/>
                    <a:pt x="12200" y="6133"/>
                  </a:cubicBezTo>
                  <a:lnTo>
                    <a:pt x="12200" y="8025"/>
                  </a:lnTo>
                  <a:lnTo>
                    <a:pt x="6133" y="8025"/>
                  </a:lnTo>
                  <a:cubicBezTo>
                    <a:pt x="2741" y="8025"/>
                    <a:pt x="1" y="10765"/>
                    <a:pt x="1" y="14125"/>
                  </a:cubicBezTo>
                  <a:cubicBezTo>
                    <a:pt x="1" y="17517"/>
                    <a:pt x="2741" y="20257"/>
                    <a:pt x="6133" y="20257"/>
                  </a:cubicBezTo>
                  <a:lnTo>
                    <a:pt x="8025" y="20257"/>
                  </a:lnTo>
                  <a:lnTo>
                    <a:pt x="8025" y="72090"/>
                  </a:lnTo>
                  <a:lnTo>
                    <a:pt x="6133" y="72090"/>
                  </a:lnTo>
                  <a:cubicBezTo>
                    <a:pt x="2741" y="72090"/>
                    <a:pt x="1" y="74831"/>
                    <a:pt x="1" y="78223"/>
                  </a:cubicBezTo>
                  <a:cubicBezTo>
                    <a:pt x="1" y="81583"/>
                    <a:pt x="2741" y="84323"/>
                    <a:pt x="6133" y="84323"/>
                  </a:cubicBezTo>
                  <a:lnTo>
                    <a:pt x="12200" y="84323"/>
                  </a:lnTo>
                  <a:lnTo>
                    <a:pt x="12200" y="86215"/>
                  </a:lnTo>
                  <a:cubicBezTo>
                    <a:pt x="12200" y="89607"/>
                    <a:pt x="14940" y="92347"/>
                    <a:pt x="18333" y="92347"/>
                  </a:cubicBezTo>
                  <a:cubicBezTo>
                    <a:pt x="21693" y="92347"/>
                    <a:pt x="24433" y="89607"/>
                    <a:pt x="24433" y="86215"/>
                  </a:cubicBezTo>
                  <a:lnTo>
                    <a:pt x="24433" y="84323"/>
                  </a:lnTo>
                  <a:lnTo>
                    <a:pt x="43450" y="84323"/>
                  </a:lnTo>
                  <a:lnTo>
                    <a:pt x="43450" y="86215"/>
                  </a:lnTo>
                  <a:cubicBezTo>
                    <a:pt x="43450" y="89607"/>
                    <a:pt x="46190" y="92347"/>
                    <a:pt x="49583" y="92347"/>
                  </a:cubicBezTo>
                  <a:cubicBezTo>
                    <a:pt x="52943" y="92347"/>
                    <a:pt x="55683" y="89607"/>
                    <a:pt x="55683" y="86215"/>
                  </a:cubicBezTo>
                  <a:lnTo>
                    <a:pt x="55683" y="82170"/>
                  </a:lnTo>
                  <a:cubicBezTo>
                    <a:pt x="63153" y="78614"/>
                    <a:pt x="68307" y="70981"/>
                    <a:pt x="68307" y="62207"/>
                  </a:cubicBezTo>
                  <a:cubicBezTo>
                    <a:pt x="68307" y="55878"/>
                    <a:pt x="65664" y="50203"/>
                    <a:pt x="61424" y="46158"/>
                  </a:cubicBezTo>
                  <a:cubicBezTo>
                    <a:pt x="65664" y="42145"/>
                    <a:pt x="68307" y="36437"/>
                    <a:pt x="68307" y="30141"/>
                  </a:cubicBezTo>
                  <a:cubicBezTo>
                    <a:pt x="68307" y="21334"/>
                    <a:pt x="63153" y="13734"/>
                    <a:pt x="55683" y="10178"/>
                  </a:cubicBezTo>
                  <a:lnTo>
                    <a:pt x="55683" y="6133"/>
                  </a:lnTo>
                  <a:cubicBezTo>
                    <a:pt x="55683" y="2741"/>
                    <a:pt x="52943" y="1"/>
                    <a:pt x="49583" y="1"/>
                  </a:cubicBezTo>
                  <a:cubicBezTo>
                    <a:pt x="46190" y="1"/>
                    <a:pt x="43450" y="2741"/>
                    <a:pt x="43450" y="6133"/>
                  </a:cubicBezTo>
                  <a:lnTo>
                    <a:pt x="43450" y="8025"/>
                  </a:lnTo>
                  <a:lnTo>
                    <a:pt x="24433" y="8025"/>
                  </a:lnTo>
                  <a:lnTo>
                    <a:pt x="24433" y="6133"/>
                  </a:lnTo>
                  <a:cubicBezTo>
                    <a:pt x="24433" y="2741"/>
                    <a:pt x="21693" y="1"/>
                    <a:pt x="18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0" name="Google Shape;2380;p68"/>
          <p:cNvGrpSpPr/>
          <p:nvPr/>
        </p:nvGrpSpPr>
        <p:grpSpPr>
          <a:xfrm>
            <a:off x="5978973" y="1390016"/>
            <a:ext cx="421854" cy="411257"/>
            <a:chOff x="1190625" y="238325"/>
            <a:chExt cx="5360275" cy="5219000"/>
          </a:xfrm>
        </p:grpSpPr>
        <p:sp>
          <p:nvSpPr>
            <p:cNvPr id="2381" name="Google Shape;2381;p68"/>
            <p:cNvSpPr/>
            <p:nvPr/>
          </p:nvSpPr>
          <p:spPr>
            <a:xfrm>
              <a:off x="1190625" y="238325"/>
              <a:ext cx="5360275" cy="5219000"/>
            </a:xfrm>
            <a:custGeom>
              <a:rect b="b" l="l" r="r" t="t"/>
              <a:pathLst>
                <a:path extrusionOk="0" h="208760" w="214411">
                  <a:moveTo>
                    <a:pt x="150769" y="12224"/>
                  </a:moveTo>
                  <a:cubicBezTo>
                    <a:pt x="162480" y="12224"/>
                    <a:pt x="174223" y="16693"/>
                    <a:pt x="183161" y="25599"/>
                  </a:cubicBezTo>
                  <a:cubicBezTo>
                    <a:pt x="201004" y="43474"/>
                    <a:pt x="201004" y="72539"/>
                    <a:pt x="183161" y="90382"/>
                  </a:cubicBezTo>
                  <a:cubicBezTo>
                    <a:pt x="174223" y="99319"/>
                    <a:pt x="162488" y="103788"/>
                    <a:pt x="150757" y="103788"/>
                  </a:cubicBezTo>
                  <a:cubicBezTo>
                    <a:pt x="139026" y="103788"/>
                    <a:pt x="127299" y="99319"/>
                    <a:pt x="118377" y="90382"/>
                  </a:cubicBezTo>
                  <a:cubicBezTo>
                    <a:pt x="100502" y="72539"/>
                    <a:pt x="100502" y="43474"/>
                    <a:pt x="118377" y="25599"/>
                  </a:cubicBezTo>
                  <a:cubicBezTo>
                    <a:pt x="127315" y="16693"/>
                    <a:pt x="139026" y="12224"/>
                    <a:pt x="150769" y="12224"/>
                  </a:cubicBezTo>
                  <a:close/>
                  <a:moveTo>
                    <a:pt x="103307" y="91393"/>
                  </a:moveTo>
                  <a:cubicBezTo>
                    <a:pt x="105199" y="94100"/>
                    <a:pt x="107319" y="96645"/>
                    <a:pt x="109733" y="99026"/>
                  </a:cubicBezTo>
                  <a:cubicBezTo>
                    <a:pt x="112114" y="101440"/>
                    <a:pt x="114659" y="103560"/>
                    <a:pt x="117366" y="105452"/>
                  </a:cubicBezTo>
                  <a:lnTo>
                    <a:pt x="101089" y="121729"/>
                  </a:lnTo>
                  <a:lnTo>
                    <a:pt x="84910" y="127112"/>
                  </a:lnTo>
                  <a:cubicBezTo>
                    <a:pt x="83279" y="127666"/>
                    <a:pt x="81941" y="128873"/>
                    <a:pt x="81256" y="130471"/>
                  </a:cubicBezTo>
                  <a:lnTo>
                    <a:pt x="73329" y="148673"/>
                  </a:lnTo>
                  <a:lnTo>
                    <a:pt x="61358" y="152620"/>
                  </a:lnTo>
                  <a:cubicBezTo>
                    <a:pt x="59727" y="153142"/>
                    <a:pt x="58390" y="154349"/>
                    <a:pt x="57672" y="155915"/>
                  </a:cubicBezTo>
                  <a:lnTo>
                    <a:pt x="50691" y="171409"/>
                  </a:lnTo>
                  <a:lnTo>
                    <a:pt x="34218" y="177509"/>
                  </a:lnTo>
                  <a:cubicBezTo>
                    <a:pt x="32620" y="178096"/>
                    <a:pt x="31348" y="179303"/>
                    <a:pt x="30695" y="180869"/>
                  </a:cubicBezTo>
                  <a:lnTo>
                    <a:pt x="24171" y="196527"/>
                  </a:lnTo>
                  <a:lnTo>
                    <a:pt x="12232" y="196527"/>
                  </a:lnTo>
                  <a:lnTo>
                    <a:pt x="12232" y="182468"/>
                  </a:lnTo>
                  <a:lnTo>
                    <a:pt x="103307" y="91393"/>
                  </a:lnTo>
                  <a:close/>
                  <a:moveTo>
                    <a:pt x="150757" y="0"/>
                  </a:moveTo>
                  <a:cubicBezTo>
                    <a:pt x="135894" y="0"/>
                    <a:pt x="121036" y="5652"/>
                    <a:pt x="109733" y="16954"/>
                  </a:cubicBezTo>
                  <a:cubicBezTo>
                    <a:pt x="92640" y="34047"/>
                    <a:pt x="88465" y="59197"/>
                    <a:pt x="97175" y="80237"/>
                  </a:cubicBezTo>
                  <a:lnTo>
                    <a:pt x="1794" y="175617"/>
                  </a:lnTo>
                  <a:cubicBezTo>
                    <a:pt x="652" y="176759"/>
                    <a:pt x="0" y="178325"/>
                    <a:pt x="0" y="179956"/>
                  </a:cubicBezTo>
                  <a:lnTo>
                    <a:pt x="0" y="202627"/>
                  </a:lnTo>
                  <a:cubicBezTo>
                    <a:pt x="0" y="206019"/>
                    <a:pt x="2740" y="208759"/>
                    <a:pt x="6133" y="208759"/>
                  </a:cubicBezTo>
                  <a:lnTo>
                    <a:pt x="28249" y="208759"/>
                  </a:lnTo>
                  <a:cubicBezTo>
                    <a:pt x="30728" y="208759"/>
                    <a:pt x="32946" y="207259"/>
                    <a:pt x="33925" y="205008"/>
                  </a:cubicBezTo>
                  <a:lnTo>
                    <a:pt x="40971" y="188046"/>
                  </a:lnTo>
                  <a:lnTo>
                    <a:pt x="57313" y="182011"/>
                  </a:lnTo>
                  <a:cubicBezTo>
                    <a:pt x="58846" y="181424"/>
                    <a:pt x="60086" y="180282"/>
                    <a:pt x="60771" y="178781"/>
                  </a:cubicBezTo>
                  <a:lnTo>
                    <a:pt x="67719" y="163385"/>
                  </a:lnTo>
                  <a:lnTo>
                    <a:pt x="79756" y="159438"/>
                  </a:lnTo>
                  <a:cubicBezTo>
                    <a:pt x="81419" y="158883"/>
                    <a:pt x="82757" y="157676"/>
                    <a:pt x="83442" y="156045"/>
                  </a:cubicBezTo>
                  <a:lnTo>
                    <a:pt x="91368" y="137876"/>
                  </a:lnTo>
                  <a:lnTo>
                    <a:pt x="106308" y="132885"/>
                  </a:lnTo>
                  <a:cubicBezTo>
                    <a:pt x="107221" y="132592"/>
                    <a:pt x="108037" y="132070"/>
                    <a:pt x="108722" y="131417"/>
                  </a:cubicBezTo>
                  <a:lnTo>
                    <a:pt x="128522" y="111617"/>
                  </a:lnTo>
                  <a:cubicBezTo>
                    <a:pt x="135601" y="114553"/>
                    <a:pt x="143201" y="116021"/>
                    <a:pt x="150769" y="116021"/>
                  </a:cubicBezTo>
                  <a:cubicBezTo>
                    <a:pt x="165611" y="116021"/>
                    <a:pt x="180486" y="110345"/>
                    <a:pt x="191805" y="99026"/>
                  </a:cubicBezTo>
                  <a:cubicBezTo>
                    <a:pt x="214410" y="76420"/>
                    <a:pt x="214410" y="39593"/>
                    <a:pt x="191805" y="16954"/>
                  </a:cubicBezTo>
                  <a:cubicBezTo>
                    <a:pt x="180486" y="5652"/>
                    <a:pt x="165619" y="0"/>
                    <a:pt x="150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8"/>
            <p:cNvSpPr/>
            <p:nvPr/>
          </p:nvSpPr>
          <p:spPr>
            <a:xfrm>
              <a:off x="4072575" y="815900"/>
              <a:ext cx="1774550" cy="1744775"/>
            </a:xfrm>
            <a:custGeom>
              <a:rect b="b" l="l" r="r" t="t"/>
              <a:pathLst>
                <a:path extrusionOk="0" h="69791" w="70982">
                  <a:moveTo>
                    <a:pt x="34631" y="14614"/>
                  </a:moveTo>
                  <a:cubicBezTo>
                    <a:pt x="35956" y="14614"/>
                    <a:pt x="37285" y="15119"/>
                    <a:pt x="38296" y="16131"/>
                  </a:cubicBezTo>
                  <a:cubicBezTo>
                    <a:pt x="40286" y="18153"/>
                    <a:pt x="40286" y="21415"/>
                    <a:pt x="38296" y="23438"/>
                  </a:cubicBezTo>
                  <a:lnTo>
                    <a:pt x="26651" y="35083"/>
                  </a:lnTo>
                  <a:lnTo>
                    <a:pt x="19344" y="27776"/>
                  </a:lnTo>
                  <a:lnTo>
                    <a:pt x="30989" y="16131"/>
                  </a:lnTo>
                  <a:cubicBezTo>
                    <a:pt x="31984" y="15119"/>
                    <a:pt x="33305" y="14614"/>
                    <a:pt x="34631" y="14614"/>
                  </a:cubicBezTo>
                  <a:close/>
                  <a:moveTo>
                    <a:pt x="50594" y="30581"/>
                  </a:moveTo>
                  <a:cubicBezTo>
                    <a:pt x="51964" y="30581"/>
                    <a:pt x="53269" y="31103"/>
                    <a:pt x="54247" y="32082"/>
                  </a:cubicBezTo>
                  <a:cubicBezTo>
                    <a:pt x="56270" y="34104"/>
                    <a:pt x="56270" y="37399"/>
                    <a:pt x="54247" y="39389"/>
                  </a:cubicBezTo>
                  <a:lnTo>
                    <a:pt x="42602" y="51034"/>
                  </a:lnTo>
                  <a:lnTo>
                    <a:pt x="35295" y="43727"/>
                  </a:lnTo>
                  <a:lnTo>
                    <a:pt x="46941" y="32082"/>
                  </a:lnTo>
                  <a:cubicBezTo>
                    <a:pt x="47919" y="31103"/>
                    <a:pt x="49224" y="30581"/>
                    <a:pt x="50594" y="30581"/>
                  </a:cubicBezTo>
                  <a:close/>
                  <a:moveTo>
                    <a:pt x="24351" y="0"/>
                  </a:moveTo>
                  <a:cubicBezTo>
                    <a:pt x="22786" y="0"/>
                    <a:pt x="21220" y="604"/>
                    <a:pt x="20029" y="1811"/>
                  </a:cubicBezTo>
                  <a:cubicBezTo>
                    <a:pt x="17746" y="4061"/>
                    <a:pt x="17648" y="7682"/>
                    <a:pt x="19703" y="10096"/>
                  </a:cubicBezTo>
                  <a:lnTo>
                    <a:pt x="12788" y="17044"/>
                  </a:lnTo>
                  <a:cubicBezTo>
                    <a:pt x="11640" y="16067"/>
                    <a:pt x="10219" y="15576"/>
                    <a:pt x="8799" y="15576"/>
                  </a:cubicBezTo>
                  <a:cubicBezTo>
                    <a:pt x="7232" y="15576"/>
                    <a:pt x="5667" y="16173"/>
                    <a:pt x="4470" y="17370"/>
                  </a:cubicBezTo>
                  <a:cubicBezTo>
                    <a:pt x="2186" y="19621"/>
                    <a:pt x="2088" y="23242"/>
                    <a:pt x="4143" y="25656"/>
                  </a:cubicBezTo>
                  <a:lnTo>
                    <a:pt x="2382" y="27417"/>
                  </a:lnTo>
                  <a:cubicBezTo>
                    <a:pt x="1" y="29831"/>
                    <a:pt x="1" y="33680"/>
                    <a:pt x="2382" y="36094"/>
                  </a:cubicBezTo>
                  <a:cubicBezTo>
                    <a:pt x="3589" y="37268"/>
                    <a:pt x="5155" y="37888"/>
                    <a:pt x="6720" y="37888"/>
                  </a:cubicBezTo>
                  <a:cubicBezTo>
                    <a:pt x="8123" y="37888"/>
                    <a:pt x="9526" y="37366"/>
                    <a:pt x="10667" y="36388"/>
                  </a:cubicBezTo>
                  <a:lnTo>
                    <a:pt x="33991" y="59711"/>
                  </a:lnTo>
                  <a:cubicBezTo>
                    <a:pt x="31935" y="62092"/>
                    <a:pt x="32033" y="65713"/>
                    <a:pt x="34284" y="67996"/>
                  </a:cubicBezTo>
                  <a:cubicBezTo>
                    <a:pt x="35491" y="69203"/>
                    <a:pt x="37057" y="69790"/>
                    <a:pt x="38623" y="69790"/>
                  </a:cubicBezTo>
                  <a:cubicBezTo>
                    <a:pt x="40188" y="69790"/>
                    <a:pt x="41754" y="69203"/>
                    <a:pt x="42961" y="67996"/>
                  </a:cubicBezTo>
                  <a:lnTo>
                    <a:pt x="44722" y="66235"/>
                  </a:lnTo>
                  <a:cubicBezTo>
                    <a:pt x="45864" y="67213"/>
                    <a:pt x="47267" y="67703"/>
                    <a:pt x="48702" y="67703"/>
                  </a:cubicBezTo>
                  <a:cubicBezTo>
                    <a:pt x="50268" y="67703"/>
                    <a:pt x="51834" y="67116"/>
                    <a:pt x="53008" y="65909"/>
                  </a:cubicBezTo>
                  <a:cubicBezTo>
                    <a:pt x="55291" y="63625"/>
                    <a:pt x="55389" y="60004"/>
                    <a:pt x="53334" y="57623"/>
                  </a:cubicBezTo>
                  <a:lnTo>
                    <a:pt x="60282" y="50675"/>
                  </a:lnTo>
                  <a:cubicBezTo>
                    <a:pt x="61424" y="51654"/>
                    <a:pt x="62826" y="52143"/>
                    <a:pt x="64262" y="52143"/>
                  </a:cubicBezTo>
                  <a:cubicBezTo>
                    <a:pt x="65827" y="52143"/>
                    <a:pt x="67393" y="51556"/>
                    <a:pt x="68568" y="50349"/>
                  </a:cubicBezTo>
                  <a:cubicBezTo>
                    <a:pt x="70981" y="47968"/>
                    <a:pt x="70981" y="44086"/>
                    <a:pt x="68568" y="41705"/>
                  </a:cubicBezTo>
                  <a:lnTo>
                    <a:pt x="67328" y="40465"/>
                  </a:lnTo>
                  <a:cubicBezTo>
                    <a:pt x="68959" y="34594"/>
                    <a:pt x="67491" y="28037"/>
                    <a:pt x="62892" y="23438"/>
                  </a:cubicBezTo>
                  <a:cubicBezTo>
                    <a:pt x="59858" y="20404"/>
                    <a:pt x="55944" y="18708"/>
                    <a:pt x="51964" y="18414"/>
                  </a:cubicBezTo>
                  <a:cubicBezTo>
                    <a:pt x="51670" y="14434"/>
                    <a:pt x="49974" y="10520"/>
                    <a:pt x="46941" y="7486"/>
                  </a:cubicBezTo>
                  <a:cubicBezTo>
                    <a:pt x="43550" y="4096"/>
                    <a:pt x="39095" y="2407"/>
                    <a:pt x="34636" y="2407"/>
                  </a:cubicBezTo>
                  <a:cubicBezTo>
                    <a:pt x="33046" y="2407"/>
                    <a:pt x="31456" y="2622"/>
                    <a:pt x="29913" y="3050"/>
                  </a:cubicBezTo>
                  <a:lnTo>
                    <a:pt x="28673" y="1811"/>
                  </a:lnTo>
                  <a:cubicBezTo>
                    <a:pt x="27483" y="604"/>
                    <a:pt x="25917" y="0"/>
                    <a:pt x="2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3" name="Google Shape;2383;p68"/>
          <p:cNvGrpSpPr/>
          <p:nvPr/>
        </p:nvGrpSpPr>
        <p:grpSpPr>
          <a:xfrm>
            <a:off x="6718617" y="1389788"/>
            <a:ext cx="452505" cy="411688"/>
            <a:chOff x="1190625" y="476250"/>
            <a:chExt cx="5219200" cy="4742950"/>
          </a:xfrm>
        </p:grpSpPr>
        <p:sp>
          <p:nvSpPr>
            <p:cNvPr id="2384" name="Google Shape;2384;p68"/>
            <p:cNvSpPr/>
            <p:nvPr/>
          </p:nvSpPr>
          <p:spPr>
            <a:xfrm>
              <a:off x="1190625" y="476250"/>
              <a:ext cx="5219200" cy="4742950"/>
            </a:xfrm>
            <a:custGeom>
              <a:rect b="b" l="l" r="r" t="t"/>
              <a:pathLst>
                <a:path extrusionOk="0" h="189718" w="208768">
                  <a:moveTo>
                    <a:pt x="104384" y="12232"/>
                  </a:moveTo>
                  <a:cubicBezTo>
                    <a:pt x="128098" y="12232"/>
                    <a:pt x="147409" y="31511"/>
                    <a:pt x="147409" y="55225"/>
                  </a:cubicBezTo>
                  <a:cubicBezTo>
                    <a:pt x="147409" y="58618"/>
                    <a:pt x="150149" y="61358"/>
                    <a:pt x="153509" y="61358"/>
                  </a:cubicBezTo>
                  <a:cubicBezTo>
                    <a:pt x="177224" y="61358"/>
                    <a:pt x="196535" y="80669"/>
                    <a:pt x="196535" y="104384"/>
                  </a:cubicBezTo>
                  <a:cubicBezTo>
                    <a:pt x="196535" y="125750"/>
                    <a:pt x="180877" y="143527"/>
                    <a:pt x="160424" y="146822"/>
                  </a:cubicBezTo>
                  <a:cubicBezTo>
                    <a:pt x="161729" y="141994"/>
                    <a:pt x="162414" y="136938"/>
                    <a:pt x="162414" y="131686"/>
                  </a:cubicBezTo>
                  <a:cubicBezTo>
                    <a:pt x="162414" y="99686"/>
                    <a:pt x="136384" y="73656"/>
                    <a:pt x="104384" y="73656"/>
                  </a:cubicBezTo>
                  <a:cubicBezTo>
                    <a:pt x="72383" y="73656"/>
                    <a:pt x="46353" y="99686"/>
                    <a:pt x="46353" y="131686"/>
                  </a:cubicBezTo>
                  <a:cubicBezTo>
                    <a:pt x="46353" y="136938"/>
                    <a:pt x="47038" y="141994"/>
                    <a:pt x="48343" y="146822"/>
                  </a:cubicBezTo>
                  <a:cubicBezTo>
                    <a:pt x="27890" y="143527"/>
                    <a:pt x="12232" y="125750"/>
                    <a:pt x="12232" y="104384"/>
                  </a:cubicBezTo>
                  <a:cubicBezTo>
                    <a:pt x="12232" y="88759"/>
                    <a:pt x="20746" y="74308"/>
                    <a:pt x="34414" y="66740"/>
                  </a:cubicBezTo>
                  <a:cubicBezTo>
                    <a:pt x="36860" y="65370"/>
                    <a:pt x="38067" y="62565"/>
                    <a:pt x="37382" y="59857"/>
                  </a:cubicBezTo>
                  <a:cubicBezTo>
                    <a:pt x="36991" y="58357"/>
                    <a:pt x="36795" y="56791"/>
                    <a:pt x="36795" y="55225"/>
                  </a:cubicBezTo>
                  <a:cubicBezTo>
                    <a:pt x="36795" y="45081"/>
                    <a:pt x="45081" y="36795"/>
                    <a:pt x="55258" y="36795"/>
                  </a:cubicBezTo>
                  <a:cubicBezTo>
                    <a:pt x="56824" y="36795"/>
                    <a:pt x="58357" y="36991"/>
                    <a:pt x="59857" y="37382"/>
                  </a:cubicBezTo>
                  <a:cubicBezTo>
                    <a:pt x="60364" y="37511"/>
                    <a:pt x="60875" y="37572"/>
                    <a:pt x="61380" y="37572"/>
                  </a:cubicBezTo>
                  <a:cubicBezTo>
                    <a:pt x="63574" y="37572"/>
                    <a:pt x="65653" y="36403"/>
                    <a:pt x="66740" y="34414"/>
                  </a:cubicBezTo>
                  <a:cubicBezTo>
                    <a:pt x="74341" y="20714"/>
                    <a:pt x="88759" y="12232"/>
                    <a:pt x="104384" y="12232"/>
                  </a:cubicBezTo>
                  <a:close/>
                  <a:moveTo>
                    <a:pt x="104384" y="85888"/>
                  </a:moveTo>
                  <a:cubicBezTo>
                    <a:pt x="129631" y="85888"/>
                    <a:pt x="150182" y="106439"/>
                    <a:pt x="150182" y="131686"/>
                  </a:cubicBezTo>
                  <a:cubicBezTo>
                    <a:pt x="150182" y="156934"/>
                    <a:pt x="129631" y="177485"/>
                    <a:pt x="104384" y="177485"/>
                  </a:cubicBezTo>
                  <a:cubicBezTo>
                    <a:pt x="79136" y="177485"/>
                    <a:pt x="58585" y="156934"/>
                    <a:pt x="58585" y="131686"/>
                  </a:cubicBezTo>
                  <a:cubicBezTo>
                    <a:pt x="58585" y="106439"/>
                    <a:pt x="79136" y="85888"/>
                    <a:pt x="104384" y="85888"/>
                  </a:cubicBezTo>
                  <a:close/>
                  <a:moveTo>
                    <a:pt x="104384" y="0"/>
                  </a:moveTo>
                  <a:cubicBezTo>
                    <a:pt x="85790" y="0"/>
                    <a:pt x="68534" y="9362"/>
                    <a:pt x="58324" y="24726"/>
                  </a:cubicBezTo>
                  <a:cubicBezTo>
                    <a:pt x="57313" y="24595"/>
                    <a:pt x="56269" y="24563"/>
                    <a:pt x="55258" y="24563"/>
                  </a:cubicBezTo>
                  <a:cubicBezTo>
                    <a:pt x="38328" y="24563"/>
                    <a:pt x="24563" y="38328"/>
                    <a:pt x="24563" y="55225"/>
                  </a:cubicBezTo>
                  <a:cubicBezTo>
                    <a:pt x="24563" y="56269"/>
                    <a:pt x="24628" y="57313"/>
                    <a:pt x="24726" y="58324"/>
                  </a:cubicBezTo>
                  <a:cubicBezTo>
                    <a:pt x="9362" y="68502"/>
                    <a:pt x="0" y="85790"/>
                    <a:pt x="0" y="104384"/>
                  </a:cubicBezTo>
                  <a:cubicBezTo>
                    <a:pt x="0" y="134263"/>
                    <a:pt x="23845" y="158663"/>
                    <a:pt x="53497" y="159609"/>
                  </a:cubicBezTo>
                  <a:cubicBezTo>
                    <a:pt x="63380" y="177550"/>
                    <a:pt x="82496" y="189717"/>
                    <a:pt x="104384" y="189717"/>
                  </a:cubicBezTo>
                  <a:cubicBezTo>
                    <a:pt x="126271" y="189717"/>
                    <a:pt x="145387" y="177550"/>
                    <a:pt x="155271" y="159609"/>
                  </a:cubicBezTo>
                  <a:cubicBezTo>
                    <a:pt x="184922" y="158663"/>
                    <a:pt x="208767" y="134263"/>
                    <a:pt x="208767" y="104384"/>
                  </a:cubicBezTo>
                  <a:cubicBezTo>
                    <a:pt x="208767" y="75874"/>
                    <a:pt x="187075" y="52355"/>
                    <a:pt x="159315" y="49419"/>
                  </a:cubicBezTo>
                  <a:cubicBezTo>
                    <a:pt x="156412" y="21692"/>
                    <a:pt x="132893" y="0"/>
                    <a:pt x="1043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8"/>
            <p:cNvSpPr/>
            <p:nvPr/>
          </p:nvSpPr>
          <p:spPr>
            <a:xfrm>
              <a:off x="3153525" y="2910500"/>
              <a:ext cx="1293400" cy="1715825"/>
            </a:xfrm>
            <a:custGeom>
              <a:rect b="b" l="l" r="r" t="t"/>
              <a:pathLst>
                <a:path extrusionOk="0" h="68633" w="51736">
                  <a:moveTo>
                    <a:pt x="34316" y="17876"/>
                  </a:moveTo>
                  <a:cubicBezTo>
                    <a:pt x="37187" y="17876"/>
                    <a:pt x="39503" y="20192"/>
                    <a:pt x="39503" y="23030"/>
                  </a:cubicBezTo>
                  <a:cubicBezTo>
                    <a:pt x="39503" y="25900"/>
                    <a:pt x="37187" y="28216"/>
                    <a:pt x="34316" y="28216"/>
                  </a:cubicBezTo>
                  <a:lnTo>
                    <a:pt x="17876" y="28216"/>
                  </a:lnTo>
                  <a:lnTo>
                    <a:pt x="17876" y="17876"/>
                  </a:lnTo>
                  <a:close/>
                  <a:moveTo>
                    <a:pt x="34316" y="40449"/>
                  </a:moveTo>
                  <a:cubicBezTo>
                    <a:pt x="37187" y="40449"/>
                    <a:pt x="39503" y="42765"/>
                    <a:pt x="39503" y="45603"/>
                  </a:cubicBezTo>
                  <a:cubicBezTo>
                    <a:pt x="39503" y="48441"/>
                    <a:pt x="37187" y="50789"/>
                    <a:pt x="34316" y="50789"/>
                  </a:cubicBezTo>
                  <a:lnTo>
                    <a:pt x="17876" y="50789"/>
                  </a:lnTo>
                  <a:lnTo>
                    <a:pt x="17876" y="40449"/>
                  </a:lnTo>
                  <a:close/>
                  <a:moveTo>
                    <a:pt x="14712" y="0"/>
                  </a:moveTo>
                  <a:cubicBezTo>
                    <a:pt x="11515" y="0"/>
                    <a:pt x="8873" y="2479"/>
                    <a:pt x="8644" y="5644"/>
                  </a:cubicBezTo>
                  <a:lnTo>
                    <a:pt x="6133" y="5644"/>
                  </a:lnTo>
                  <a:cubicBezTo>
                    <a:pt x="2740" y="5644"/>
                    <a:pt x="0" y="8384"/>
                    <a:pt x="0" y="11743"/>
                  </a:cubicBezTo>
                  <a:cubicBezTo>
                    <a:pt x="0" y="14973"/>
                    <a:pt x="2479" y="17615"/>
                    <a:pt x="5643" y="17843"/>
                  </a:cubicBezTo>
                  <a:lnTo>
                    <a:pt x="5643" y="34316"/>
                  </a:lnTo>
                  <a:lnTo>
                    <a:pt x="5643" y="50789"/>
                  </a:lnTo>
                  <a:cubicBezTo>
                    <a:pt x="2479" y="51050"/>
                    <a:pt x="0" y="53660"/>
                    <a:pt x="0" y="56889"/>
                  </a:cubicBezTo>
                  <a:cubicBezTo>
                    <a:pt x="0" y="60282"/>
                    <a:pt x="2740" y="63022"/>
                    <a:pt x="6133" y="63022"/>
                  </a:cubicBezTo>
                  <a:lnTo>
                    <a:pt x="8644" y="63022"/>
                  </a:lnTo>
                  <a:cubicBezTo>
                    <a:pt x="8873" y="66153"/>
                    <a:pt x="11515" y="68632"/>
                    <a:pt x="14712" y="68632"/>
                  </a:cubicBezTo>
                  <a:cubicBezTo>
                    <a:pt x="17941" y="68632"/>
                    <a:pt x="20583" y="66153"/>
                    <a:pt x="20811" y="63022"/>
                  </a:cubicBezTo>
                  <a:lnTo>
                    <a:pt x="30630" y="63022"/>
                  </a:lnTo>
                  <a:cubicBezTo>
                    <a:pt x="30891" y="66153"/>
                    <a:pt x="33501" y="68632"/>
                    <a:pt x="36730" y="68632"/>
                  </a:cubicBezTo>
                  <a:cubicBezTo>
                    <a:pt x="40090" y="68632"/>
                    <a:pt x="42830" y="65925"/>
                    <a:pt x="42830" y="62533"/>
                  </a:cubicBezTo>
                  <a:lnTo>
                    <a:pt x="42830" y="60771"/>
                  </a:lnTo>
                  <a:cubicBezTo>
                    <a:pt x="48147" y="57803"/>
                    <a:pt x="51735" y="52094"/>
                    <a:pt x="51735" y="45603"/>
                  </a:cubicBezTo>
                  <a:cubicBezTo>
                    <a:pt x="51735" y="41297"/>
                    <a:pt x="50169" y="37350"/>
                    <a:pt x="47560" y="34316"/>
                  </a:cubicBezTo>
                  <a:cubicBezTo>
                    <a:pt x="50169" y="31283"/>
                    <a:pt x="51735" y="27336"/>
                    <a:pt x="51735" y="23030"/>
                  </a:cubicBezTo>
                  <a:cubicBezTo>
                    <a:pt x="51735" y="16539"/>
                    <a:pt x="48147" y="10863"/>
                    <a:pt x="42830" y="7862"/>
                  </a:cubicBezTo>
                  <a:lnTo>
                    <a:pt x="42830" y="6100"/>
                  </a:lnTo>
                  <a:cubicBezTo>
                    <a:pt x="42830" y="2740"/>
                    <a:pt x="40090" y="0"/>
                    <a:pt x="36730" y="0"/>
                  </a:cubicBezTo>
                  <a:cubicBezTo>
                    <a:pt x="33501" y="0"/>
                    <a:pt x="30891" y="2479"/>
                    <a:pt x="30630" y="5644"/>
                  </a:cubicBezTo>
                  <a:lnTo>
                    <a:pt x="20811" y="5644"/>
                  </a:lnTo>
                  <a:cubicBezTo>
                    <a:pt x="20583" y="2479"/>
                    <a:pt x="17941" y="0"/>
                    <a:pt x="14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6" name="Google Shape;2386;p68"/>
          <p:cNvGrpSpPr/>
          <p:nvPr/>
        </p:nvGrpSpPr>
        <p:grpSpPr>
          <a:xfrm>
            <a:off x="7488912" y="1390008"/>
            <a:ext cx="411273" cy="411273"/>
            <a:chOff x="1190625" y="238125"/>
            <a:chExt cx="5219200" cy="5219200"/>
          </a:xfrm>
        </p:grpSpPr>
        <p:sp>
          <p:nvSpPr>
            <p:cNvPr id="2387" name="Google Shape;2387;p68"/>
            <p:cNvSpPr/>
            <p:nvPr/>
          </p:nvSpPr>
          <p:spPr>
            <a:xfrm>
              <a:off x="1804675" y="852175"/>
              <a:ext cx="1227350" cy="305850"/>
            </a:xfrm>
            <a:custGeom>
              <a:rect b="b" l="l" r="r" t="t"/>
              <a:pathLst>
                <a:path extrusionOk="0" h="12234" w="49094">
                  <a:moveTo>
                    <a:pt x="6133" y="1"/>
                  </a:moveTo>
                  <a:cubicBezTo>
                    <a:pt x="2741" y="1"/>
                    <a:pt x="1" y="2741"/>
                    <a:pt x="1" y="6133"/>
                  </a:cubicBezTo>
                  <a:cubicBezTo>
                    <a:pt x="1" y="9493"/>
                    <a:pt x="2741" y="12233"/>
                    <a:pt x="6133" y="12233"/>
                  </a:cubicBezTo>
                  <a:lnTo>
                    <a:pt x="42961" y="12233"/>
                  </a:lnTo>
                  <a:cubicBezTo>
                    <a:pt x="46354" y="12233"/>
                    <a:pt x="49094" y="9493"/>
                    <a:pt x="49094" y="6133"/>
                  </a:cubicBezTo>
                  <a:cubicBezTo>
                    <a:pt x="49094" y="2741"/>
                    <a:pt x="46354" y="1"/>
                    <a:pt x="429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8"/>
            <p:cNvSpPr/>
            <p:nvPr/>
          </p:nvSpPr>
          <p:spPr>
            <a:xfrm>
              <a:off x="1804675" y="1466250"/>
              <a:ext cx="1227350" cy="305825"/>
            </a:xfrm>
            <a:custGeom>
              <a:rect b="b" l="l" r="r" t="t"/>
              <a:pathLst>
                <a:path extrusionOk="0" h="12233" w="49094">
                  <a:moveTo>
                    <a:pt x="6133" y="1"/>
                  </a:moveTo>
                  <a:cubicBezTo>
                    <a:pt x="2741" y="1"/>
                    <a:pt x="1" y="2741"/>
                    <a:pt x="1" y="6133"/>
                  </a:cubicBezTo>
                  <a:cubicBezTo>
                    <a:pt x="1" y="9493"/>
                    <a:pt x="2741" y="12233"/>
                    <a:pt x="6133" y="12233"/>
                  </a:cubicBezTo>
                  <a:lnTo>
                    <a:pt x="42961" y="12233"/>
                  </a:lnTo>
                  <a:cubicBezTo>
                    <a:pt x="46354" y="12233"/>
                    <a:pt x="49094" y="9493"/>
                    <a:pt x="49094" y="6133"/>
                  </a:cubicBezTo>
                  <a:cubicBezTo>
                    <a:pt x="49094" y="2741"/>
                    <a:pt x="46354" y="1"/>
                    <a:pt x="429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8"/>
            <p:cNvSpPr/>
            <p:nvPr/>
          </p:nvSpPr>
          <p:spPr>
            <a:xfrm>
              <a:off x="1804675" y="2080325"/>
              <a:ext cx="1227350" cy="305825"/>
            </a:xfrm>
            <a:custGeom>
              <a:rect b="b" l="l" r="r" t="t"/>
              <a:pathLst>
                <a:path extrusionOk="0" h="12233" w="49094">
                  <a:moveTo>
                    <a:pt x="6133" y="0"/>
                  </a:moveTo>
                  <a:cubicBezTo>
                    <a:pt x="2741" y="0"/>
                    <a:pt x="1" y="2740"/>
                    <a:pt x="1" y="6133"/>
                  </a:cubicBezTo>
                  <a:cubicBezTo>
                    <a:pt x="1" y="9493"/>
                    <a:pt x="2741" y="12233"/>
                    <a:pt x="6133" y="12233"/>
                  </a:cubicBezTo>
                  <a:lnTo>
                    <a:pt x="42961" y="12233"/>
                  </a:lnTo>
                  <a:cubicBezTo>
                    <a:pt x="46354" y="12233"/>
                    <a:pt x="49094" y="9493"/>
                    <a:pt x="49094" y="6133"/>
                  </a:cubicBezTo>
                  <a:cubicBezTo>
                    <a:pt x="49094" y="2740"/>
                    <a:pt x="46354" y="0"/>
                    <a:pt x="42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8"/>
            <p:cNvSpPr/>
            <p:nvPr/>
          </p:nvSpPr>
          <p:spPr>
            <a:xfrm>
              <a:off x="1958000" y="3923350"/>
              <a:ext cx="920725" cy="919900"/>
            </a:xfrm>
            <a:custGeom>
              <a:rect b="b" l="l" r="r" t="t"/>
              <a:pathLst>
                <a:path extrusionOk="0" h="36796" w="36829">
                  <a:moveTo>
                    <a:pt x="18398" y="12233"/>
                  </a:moveTo>
                  <a:cubicBezTo>
                    <a:pt x="21823" y="12233"/>
                    <a:pt x="24596" y="15005"/>
                    <a:pt x="24596" y="18398"/>
                  </a:cubicBezTo>
                  <a:cubicBezTo>
                    <a:pt x="24596" y="21790"/>
                    <a:pt x="21823" y="24563"/>
                    <a:pt x="18398" y="24563"/>
                  </a:cubicBezTo>
                  <a:cubicBezTo>
                    <a:pt x="15005" y="24563"/>
                    <a:pt x="12233" y="21790"/>
                    <a:pt x="12233" y="18398"/>
                  </a:cubicBezTo>
                  <a:cubicBezTo>
                    <a:pt x="12233" y="15005"/>
                    <a:pt x="15005" y="12233"/>
                    <a:pt x="18398" y="12233"/>
                  </a:cubicBezTo>
                  <a:close/>
                  <a:moveTo>
                    <a:pt x="18398" y="0"/>
                  </a:moveTo>
                  <a:cubicBezTo>
                    <a:pt x="8253" y="0"/>
                    <a:pt x="0" y="8253"/>
                    <a:pt x="0" y="18398"/>
                  </a:cubicBezTo>
                  <a:cubicBezTo>
                    <a:pt x="0" y="28543"/>
                    <a:pt x="8253" y="36795"/>
                    <a:pt x="18398" y="36795"/>
                  </a:cubicBezTo>
                  <a:cubicBezTo>
                    <a:pt x="28543" y="36795"/>
                    <a:pt x="36828" y="28543"/>
                    <a:pt x="36828" y="18398"/>
                  </a:cubicBezTo>
                  <a:cubicBezTo>
                    <a:pt x="36828" y="8253"/>
                    <a:pt x="28543" y="0"/>
                    <a:pt x="18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8"/>
            <p:cNvSpPr/>
            <p:nvPr/>
          </p:nvSpPr>
          <p:spPr>
            <a:xfrm>
              <a:off x="1954725" y="3309275"/>
              <a:ext cx="313175" cy="305825"/>
            </a:xfrm>
            <a:custGeom>
              <a:rect b="b" l="l" r="r" t="t"/>
              <a:pathLst>
                <a:path extrusionOk="0" h="12233" w="12527">
                  <a:moveTo>
                    <a:pt x="6264" y="0"/>
                  </a:moveTo>
                  <a:cubicBezTo>
                    <a:pt x="3067" y="0"/>
                    <a:pt x="1" y="2806"/>
                    <a:pt x="131" y="6100"/>
                  </a:cubicBezTo>
                  <a:cubicBezTo>
                    <a:pt x="294" y="9428"/>
                    <a:pt x="2839" y="12233"/>
                    <a:pt x="6264" y="12233"/>
                  </a:cubicBezTo>
                  <a:cubicBezTo>
                    <a:pt x="9461" y="12233"/>
                    <a:pt x="12527" y="9395"/>
                    <a:pt x="12364" y="6100"/>
                  </a:cubicBezTo>
                  <a:cubicBezTo>
                    <a:pt x="12233" y="2806"/>
                    <a:pt x="9689" y="0"/>
                    <a:pt x="6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8"/>
            <p:cNvSpPr/>
            <p:nvPr/>
          </p:nvSpPr>
          <p:spPr>
            <a:xfrm>
              <a:off x="2568800" y="3309275"/>
              <a:ext cx="313175" cy="305825"/>
            </a:xfrm>
            <a:custGeom>
              <a:rect b="b" l="l" r="r" t="t"/>
              <a:pathLst>
                <a:path extrusionOk="0" h="12233" w="12527">
                  <a:moveTo>
                    <a:pt x="6264" y="0"/>
                  </a:moveTo>
                  <a:cubicBezTo>
                    <a:pt x="3067" y="0"/>
                    <a:pt x="1" y="2806"/>
                    <a:pt x="164" y="6100"/>
                  </a:cubicBezTo>
                  <a:cubicBezTo>
                    <a:pt x="294" y="9428"/>
                    <a:pt x="2839" y="12233"/>
                    <a:pt x="6264" y="12233"/>
                  </a:cubicBezTo>
                  <a:cubicBezTo>
                    <a:pt x="9460" y="12233"/>
                    <a:pt x="12527" y="9395"/>
                    <a:pt x="12396" y="6100"/>
                  </a:cubicBezTo>
                  <a:cubicBezTo>
                    <a:pt x="12233" y="2806"/>
                    <a:pt x="9689" y="0"/>
                    <a:pt x="6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8"/>
            <p:cNvSpPr/>
            <p:nvPr/>
          </p:nvSpPr>
          <p:spPr>
            <a:xfrm>
              <a:off x="4196525" y="869300"/>
              <a:ext cx="1357025" cy="1807175"/>
            </a:xfrm>
            <a:custGeom>
              <a:rect b="b" l="l" r="r" t="t"/>
              <a:pathLst>
                <a:path extrusionOk="0" h="72287" w="54281">
                  <a:moveTo>
                    <a:pt x="36144" y="18235"/>
                  </a:moveTo>
                  <a:cubicBezTo>
                    <a:pt x="39406" y="18235"/>
                    <a:pt x="42048" y="20877"/>
                    <a:pt x="42048" y="24139"/>
                  </a:cubicBezTo>
                  <a:cubicBezTo>
                    <a:pt x="42048" y="27369"/>
                    <a:pt x="39406" y="30044"/>
                    <a:pt x="36144" y="30044"/>
                  </a:cubicBezTo>
                  <a:lnTo>
                    <a:pt x="18235" y="30044"/>
                  </a:lnTo>
                  <a:lnTo>
                    <a:pt x="18235" y="18235"/>
                  </a:lnTo>
                  <a:close/>
                  <a:moveTo>
                    <a:pt x="36144" y="42276"/>
                  </a:moveTo>
                  <a:cubicBezTo>
                    <a:pt x="39406" y="42276"/>
                    <a:pt x="42048" y="44918"/>
                    <a:pt x="42048" y="48148"/>
                  </a:cubicBezTo>
                  <a:cubicBezTo>
                    <a:pt x="42048" y="51410"/>
                    <a:pt x="39406" y="54052"/>
                    <a:pt x="36144" y="54052"/>
                  </a:cubicBezTo>
                  <a:lnTo>
                    <a:pt x="18235" y="54052"/>
                  </a:lnTo>
                  <a:lnTo>
                    <a:pt x="18235" y="42276"/>
                  </a:lnTo>
                  <a:close/>
                  <a:moveTo>
                    <a:pt x="15267" y="1"/>
                  </a:moveTo>
                  <a:cubicBezTo>
                    <a:pt x="11940" y="1"/>
                    <a:pt x="9232" y="2676"/>
                    <a:pt x="9167" y="6003"/>
                  </a:cubicBezTo>
                  <a:lnTo>
                    <a:pt x="6101" y="6003"/>
                  </a:lnTo>
                  <a:cubicBezTo>
                    <a:pt x="2741" y="6003"/>
                    <a:pt x="1" y="8743"/>
                    <a:pt x="1" y="12103"/>
                  </a:cubicBezTo>
                  <a:cubicBezTo>
                    <a:pt x="1" y="15463"/>
                    <a:pt x="2676" y="18170"/>
                    <a:pt x="6003" y="18235"/>
                  </a:cubicBezTo>
                  <a:lnTo>
                    <a:pt x="6003" y="36144"/>
                  </a:lnTo>
                  <a:lnTo>
                    <a:pt x="6003" y="54052"/>
                  </a:lnTo>
                  <a:cubicBezTo>
                    <a:pt x="2676" y="54117"/>
                    <a:pt x="1" y="56825"/>
                    <a:pt x="1" y="60184"/>
                  </a:cubicBezTo>
                  <a:cubicBezTo>
                    <a:pt x="1" y="63544"/>
                    <a:pt x="2741" y="66284"/>
                    <a:pt x="6101" y="66284"/>
                  </a:cubicBezTo>
                  <a:lnTo>
                    <a:pt x="9167" y="66284"/>
                  </a:lnTo>
                  <a:cubicBezTo>
                    <a:pt x="9232" y="69612"/>
                    <a:pt x="11940" y="72286"/>
                    <a:pt x="15267" y="72286"/>
                  </a:cubicBezTo>
                  <a:cubicBezTo>
                    <a:pt x="18627" y="72286"/>
                    <a:pt x="21334" y="69612"/>
                    <a:pt x="21399" y="66284"/>
                  </a:cubicBezTo>
                  <a:lnTo>
                    <a:pt x="29554" y="66284"/>
                  </a:lnTo>
                  <a:cubicBezTo>
                    <a:pt x="29620" y="69612"/>
                    <a:pt x="32327" y="72286"/>
                    <a:pt x="35654" y="72286"/>
                  </a:cubicBezTo>
                  <a:cubicBezTo>
                    <a:pt x="39047" y="72286"/>
                    <a:pt x="41787" y="69546"/>
                    <a:pt x="41787" y="66186"/>
                  </a:cubicBezTo>
                  <a:lnTo>
                    <a:pt x="41787" y="65404"/>
                  </a:lnTo>
                  <a:cubicBezTo>
                    <a:pt x="49028" y="63022"/>
                    <a:pt x="54280" y="56205"/>
                    <a:pt x="54280" y="48148"/>
                  </a:cubicBezTo>
                  <a:cubicBezTo>
                    <a:pt x="54280" y="43548"/>
                    <a:pt x="52551" y="39340"/>
                    <a:pt x="49713" y="36144"/>
                  </a:cubicBezTo>
                  <a:cubicBezTo>
                    <a:pt x="52551" y="32947"/>
                    <a:pt x="54280" y="28739"/>
                    <a:pt x="54280" y="24139"/>
                  </a:cubicBezTo>
                  <a:cubicBezTo>
                    <a:pt x="54280" y="16082"/>
                    <a:pt x="49028" y="9265"/>
                    <a:pt x="41787" y="6884"/>
                  </a:cubicBezTo>
                  <a:lnTo>
                    <a:pt x="41787" y="6101"/>
                  </a:lnTo>
                  <a:cubicBezTo>
                    <a:pt x="41787" y="2741"/>
                    <a:pt x="39047" y="1"/>
                    <a:pt x="35654" y="1"/>
                  </a:cubicBezTo>
                  <a:cubicBezTo>
                    <a:pt x="32327" y="1"/>
                    <a:pt x="29620" y="2676"/>
                    <a:pt x="29554" y="6003"/>
                  </a:cubicBezTo>
                  <a:lnTo>
                    <a:pt x="21399" y="6003"/>
                  </a:lnTo>
                  <a:cubicBezTo>
                    <a:pt x="21334" y="2676"/>
                    <a:pt x="18627" y="1"/>
                    <a:pt x="152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8"/>
            <p:cNvSpPr/>
            <p:nvPr/>
          </p:nvSpPr>
          <p:spPr>
            <a:xfrm>
              <a:off x="1190625" y="238125"/>
              <a:ext cx="5219200" cy="5219200"/>
            </a:xfrm>
            <a:custGeom>
              <a:rect b="b" l="l" r="r" t="t"/>
              <a:pathLst>
                <a:path extrusionOk="0" h="208768" w="208768">
                  <a:moveTo>
                    <a:pt x="147377" y="12232"/>
                  </a:moveTo>
                  <a:cubicBezTo>
                    <a:pt x="174484" y="12232"/>
                    <a:pt x="196535" y="34283"/>
                    <a:pt x="196535" y="61391"/>
                  </a:cubicBezTo>
                  <a:cubicBezTo>
                    <a:pt x="196535" y="88498"/>
                    <a:pt x="174484" y="110549"/>
                    <a:pt x="147377" y="110549"/>
                  </a:cubicBezTo>
                  <a:cubicBezTo>
                    <a:pt x="120269" y="110549"/>
                    <a:pt x="98218" y="88498"/>
                    <a:pt x="98218" y="61391"/>
                  </a:cubicBezTo>
                  <a:cubicBezTo>
                    <a:pt x="98218" y="34283"/>
                    <a:pt x="120269" y="12232"/>
                    <a:pt x="147377" y="12232"/>
                  </a:cubicBezTo>
                  <a:close/>
                  <a:moveTo>
                    <a:pt x="98218" y="98121"/>
                  </a:moveTo>
                  <a:cubicBezTo>
                    <a:pt x="108265" y="111560"/>
                    <a:pt x="123695" y="120726"/>
                    <a:pt x="141244" y="122488"/>
                  </a:cubicBezTo>
                  <a:lnTo>
                    <a:pt x="141244" y="146365"/>
                  </a:lnTo>
                  <a:cubicBezTo>
                    <a:pt x="141244" y="153705"/>
                    <a:pt x="135275" y="159674"/>
                    <a:pt x="127968" y="159674"/>
                  </a:cubicBezTo>
                  <a:lnTo>
                    <a:pt x="98218" y="159674"/>
                  </a:lnTo>
                  <a:lnTo>
                    <a:pt x="98218" y="98121"/>
                  </a:lnTo>
                  <a:close/>
                  <a:moveTo>
                    <a:pt x="77211" y="12232"/>
                  </a:moveTo>
                  <a:cubicBezTo>
                    <a:pt x="82039" y="12232"/>
                    <a:pt x="85986" y="16179"/>
                    <a:pt x="85986" y="21007"/>
                  </a:cubicBezTo>
                  <a:lnTo>
                    <a:pt x="85986" y="187760"/>
                  </a:lnTo>
                  <a:cubicBezTo>
                    <a:pt x="85986" y="192588"/>
                    <a:pt x="82039" y="196535"/>
                    <a:pt x="77211" y="196535"/>
                  </a:cubicBezTo>
                  <a:lnTo>
                    <a:pt x="21007" y="196535"/>
                  </a:lnTo>
                  <a:cubicBezTo>
                    <a:pt x="16179" y="196535"/>
                    <a:pt x="12232" y="192588"/>
                    <a:pt x="12232" y="187760"/>
                  </a:cubicBezTo>
                  <a:lnTo>
                    <a:pt x="12232" y="21007"/>
                  </a:lnTo>
                  <a:cubicBezTo>
                    <a:pt x="12232" y="16179"/>
                    <a:pt x="16179" y="12232"/>
                    <a:pt x="21007" y="12232"/>
                  </a:cubicBezTo>
                  <a:close/>
                  <a:moveTo>
                    <a:pt x="21007" y="0"/>
                  </a:moveTo>
                  <a:cubicBezTo>
                    <a:pt x="9427" y="0"/>
                    <a:pt x="0" y="9427"/>
                    <a:pt x="0" y="21007"/>
                  </a:cubicBezTo>
                  <a:lnTo>
                    <a:pt x="0" y="187760"/>
                  </a:lnTo>
                  <a:cubicBezTo>
                    <a:pt x="0" y="199340"/>
                    <a:pt x="9427" y="208767"/>
                    <a:pt x="21007" y="208767"/>
                  </a:cubicBezTo>
                  <a:lnTo>
                    <a:pt x="77211" y="208767"/>
                  </a:lnTo>
                  <a:cubicBezTo>
                    <a:pt x="88791" y="208767"/>
                    <a:pt x="98218" y="199340"/>
                    <a:pt x="98218" y="187760"/>
                  </a:cubicBezTo>
                  <a:lnTo>
                    <a:pt x="98218" y="171907"/>
                  </a:lnTo>
                  <a:lnTo>
                    <a:pt x="127968" y="171907"/>
                  </a:lnTo>
                  <a:cubicBezTo>
                    <a:pt x="142027" y="171907"/>
                    <a:pt x="153476" y="160457"/>
                    <a:pt x="153476" y="146365"/>
                  </a:cubicBezTo>
                  <a:lnTo>
                    <a:pt x="153476" y="122488"/>
                  </a:lnTo>
                  <a:cubicBezTo>
                    <a:pt x="184498" y="119389"/>
                    <a:pt x="208767" y="93195"/>
                    <a:pt x="208767" y="61391"/>
                  </a:cubicBezTo>
                  <a:cubicBezTo>
                    <a:pt x="208767" y="27531"/>
                    <a:pt x="181236" y="0"/>
                    <a:pt x="147377" y="0"/>
                  </a:cubicBezTo>
                  <a:cubicBezTo>
                    <a:pt x="127283" y="0"/>
                    <a:pt x="109440" y="9688"/>
                    <a:pt x="98218" y="24661"/>
                  </a:cubicBezTo>
                  <a:lnTo>
                    <a:pt x="98218" y="21007"/>
                  </a:lnTo>
                  <a:cubicBezTo>
                    <a:pt x="98218" y="9427"/>
                    <a:pt x="88791" y="0"/>
                    <a:pt x="77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 name="Google Shape;2395;p68"/>
          <p:cNvGrpSpPr/>
          <p:nvPr/>
        </p:nvGrpSpPr>
        <p:grpSpPr>
          <a:xfrm>
            <a:off x="1229597" y="2210229"/>
            <a:ext cx="411273" cy="411273"/>
            <a:chOff x="1190625" y="238125"/>
            <a:chExt cx="5219200" cy="5219200"/>
          </a:xfrm>
        </p:grpSpPr>
        <p:sp>
          <p:nvSpPr>
            <p:cNvPr id="2396" name="Google Shape;2396;p68"/>
            <p:cNvSpPr/>
            <p:nvPr/>
          </p:nvSpPr>
          <p:spPr>
            <a:xfrm>
              <a:off x="1994700" y="830975"/>
              <a:ext cx="1293400" cy="1716650"/>
            </a:xfrm>
            <a:custGeom>
              <a:rect b="b" l="l" r="r" t="t"/>
              <a:pathLst>
                <a:path extrusionOk="0" h="68666" w="51736">
                  <a:moveTo>
                    <a:pt x="34349" y="17876"/>
                  </a:moveTo>
                  <a:cubicBezTo>
                    <a:pt x="37187" y="17876"/>
                    <a:pt x="39503" y="20192"/>
                    <a:pt x="39503" y="23030"/>
                  </a:cubicBezTo>
                  <a:cubicBezTo>
                    <a:pt x="39503" y="25901"/>
                    <a:pt x="37187" y="28217"/>
                    <a:pt x="34349" y="28217"/>
                  </a:cubicBezTo>
                  <a:lnTo>
                    <a:pt x="17876" y="28217"/>
                  </a:lnTo>
                  <a:lnTo>
                    <a:pt x="17876" y="17876"/>
                  </a:lnTo>
                  <a:close/>
                  <a:moveTo>
                    <a:pt x="34349" y="40449"/>
                  </a:moveTo>
                  <a:cubicBezTo>
                    <a:pt x="37187" y="40449"/>
                    <a:pt x="39503" y="42765"/>
                    <a:pt x="39503" y="45603"/>
                  </a:cubicBezTo>
                  <a:cubicBezTo>
                    <a:pt x="39503" y="48441"/>
                    <a:pt x="37187" y="50790"/>
                    <a:pt x="34349" y="50790"/>
                  </a:cubicBezTo>
                  <a:lnTo>
                    <a:pt x="17876" y="50790"/>
                  </a:lnTo>
                  <a:lnTo>
                    <a:pt x="17876" y="40449"/>
                  </a:lnTo>
                  <a:close/>
                  <a:moveTo>
                    <a:pt x="14712" y="1"/>
                  </a:moveTo>
                  <a:cubicBezTo>
                    <a:pt x="11515" y="1"/>
                    <a:pt x="8873" y="2480"/>
                    <a:pt x="8644" y="5644"/>
                  </a:cubicBezTo>
                  <a:lnTo>
                    <a:pt x="6133" y="5644"/>
                  </a:lnTo>
                  <a:cubicBezTo>
                    <a:pt x="2740" y="5644"/>
                    <a:pt x="0" y="8384"/>
                    <a:pt x="0" y="11744"/>
                  </a:cubicBezTo>
                  <a:cubicBezTo>
                    <a:pt x="0" y="14973"/>
                    <a:pt x="2512" y="17615"/>
                    <a:pt x="5643" y="17844"/>
                  </a:cubicBezTo>
                  <a:lnTo>
                    <a:pt x="5643" y="34317"/>
                  </a:lnTo>
                  <a:lnTo>
                    <a:pt x="5643" y="50790"/>
                  </a:lnTo>
                  <a:cubicBezTo>
                    <a:pt x="2512" y="51051"/>
                    <a:pt x="0" y="53660"/>
                    <a:pt x="0" y="56890"/>
                  </a:cubicBezTo>
                  <a:cubicBezTo>
                    <a:pt x="0" y="60282"/>
                    <a:pt x="2740" y="63022"/>
                    <a:pt x="6133" y="63022"/>
                  </a:cubicBezTo>
                  <a:lnTo>
                    <a:pt x="8644" y="63022"/>
                  </a:lnTo>
                  <a:cubicBezTo>
                    <a:pt x="8873" y="66154"/>
                    <a:pt x="11515" y="68665"/>
                    <a:pt x="14712" y="68665"/>
                  </a:cubicBezTo>
                  <a:cubicBezTo>
                    <a:pt x="17941" y="68665"/>
                    <a:pt x="20583" y="66154"/>
                    <a:pt x="20812" y="63022"/>
                  </a:cubicBezTo>
                  <a:lnTo>
                    <a:pt x="30630" y="63022"/>
                  </a:lnTo>
                  <a:cubicBezTo>
                    <a:pt x="30891" y="66154"/>
                    <a:pt x="33501" y="68665"/>
                    <a:pt x="36730" y="68665"/>
                  </a:cubicBezTo>
                  <a:cubicBezTo>
                    <a:pt x="40123" y="68665"/>
                    <a:pt x="42863" y="65925"/>
                    <a:pt x="42863" y="62533"/>
                  </a:cubicBezTo>
                  <a:lnTo>
                    <a:pt x="42863" y="60771"/>
                  </a:lnTo>
                  <a:cubicBezTo>
                    <a:pt x="48147" y="57803"/>
                    <a:pt x="51735" y="52127"/>
                    <a:pt x="51735" y="45603"/>
                  </a:cubicBezTo>
                  <a:cubicBezTo>
                    <a:pt x="51735" y="41297"/>
                    <a:pt x="50170" y="37350"/>
                    <a:pt x="47560" y="34317"/>
                  </a:cubicBezTo>
                  <a:cubicBezTo>
                    <a:pt x="50170" y="31283"/>
                    <a:pt x="51735" y="27336"/>
                    <a:pt x="51735" y="23030"/>
                  </a:cubicBezTo>
                  <a:cubicBezTo>
                    <a:pt x="51735" y="16539"/>
                    <a:pt x="48147" y="10863"/>
                    <a:pt x="42863" y="7862"/>
                  </a:cubicBezTo>
                  <a:lnTo>
                    <a:pt x="42863" y="6101"/>
                  </a:lnTo>
                  <a:cubicBezTo>
                    <a:pt x="42863" y="2741"/>
                    <a:pt x="40123" y="1"/>
                    <a:pt x="36730" y="1"/>
                  </a:cubicBezTo>
                  <a:cubicBezTo>
                    <a:pt x="33501" y="1"/>
                    <a:pt x="30891" y="2480"/>
                    <a:pt x="30630" y="5644"/>
                  </a:cubicBezTo>
                  <a:lnTo>
                    <a:pt x="20812" y="5644"/>
                  </a:lnTo>
                  <a:cubicBezTo>
                    <a:pt x="20583" y="2480"/>
                    <a:pt x="17941" y="1"/>
                    <a:pt x="14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8"/>
            <p:cNvSpPr/>
            <p:nvPr/>
          </p:nvSpPr>
          <p:spPr>
            <a:xfrm>
              <a:off x="1190625" y="238125"/>
              <a:ext cx="5219200" cy="5219200"/>
            </a:xfrm>
            <a:custGeom>
              <a:rect b="b" l="l" r="r" t="t"/>
              <a:pathLst>
                <a:path extrusionOk="0" h="208768" w="208768">
                  <a:moveTo>
                    <a:pt x="58031" y="12232"/>
                  </a:moveTo>
                  <a:cubicBezTo>
                    <a:pt x="83279" y="12232"/>
                    <a:pt x="103829" y="32783"/>
                    <a:pt x="103829" y="58031"/>
                  </a:cubicBezTo>
                  <a:cubicBezTo>
                    <a:pt x="103829" y="83279"/>
                    <a:pt x="83279" y="103829"/>
                    <a:pt x="58031" y="103829"/>
                  </a:cubicBezTo>
                  <a:cubicBezTo>
                    <a:pt x="32783" y="103829"/>
                    <a:pt x="12232" y="83279"/>
                    <a:pt x="12232" y="58031"/>
                  </a:cubicBezTo>
                  <a:cubicBezTo>
                    <a:pt x="12232" y="32783"/>
                    <a:pt x="32783" y="12232"/>
                    <a:pt x="58031" y="12232"/>
                  </a:cubicBezTo>
                  <a:close/>
                  <a:moveTo>
                    <a:pt x="150736" y="104938"/>
                  </a:moveTo>
                  <a:cubicBezTo>
                    <a:pt x="175984" y="104938"/>
                    <a:pt x="196535" y="125489"/>
                    <a:pt x="196535" y="150736"/>
                  </a:cubicBezTo>
                  <a:cubicBezTo>
                    <a:pt x="196535" y="175984"/>
                    <a:pt x="175984" y="196535"/>
                    <a:pt x="150736" y="196535"/>
                  </a:cubicBezTo>
                  <a:cubicBezTo>
                    <a:pt x="125489" y="196535"/>
                    <a:pt x="104938" y="175984"/>
                    <a:pt x="104938" y="150736"/>
                  </a:cubicBezTo>
                  <a:cubicBezTo>
                    <a:pt x="104938" y="125489"/>
                    <a:pt x="125489" y="104938"/>
                    <a:pt x="150736" y="104938"/>
                  </a:cubicBezTo>
                  <a:close/>
                  <a:moveTo>
                    <a:pt x="58031" y="0"/>
                  </a:moveTo>
                  <a:cubicBezTo>
                    <a:pt x="26031" y="0"/>
                    <a:pt x="0" y="26031"/>
                    <a:pt x="0" y="58031"/>
                  </a:cubicBezTo>
                  <a:cubicBezTo>
                    <a:pt x="0" y="86997"/>
                    <a:pt x="21333" y="111103"/>
                    <a:pt x="49126" y="115376"/>
                  </a:cubicBezTo>
                  <a:lnTo>
                    <a:pt x="49126" y="140396"/>
                  </a:lnTo>
                  <a:cubicBezTo>
                    <a:pt x="49126" y="150997"/>
                    <a:pt x="57770" y="159642"/>
                    <a:pt x="68371" y="159642"/>
                  </a:cubicBezTo>
                  <a:lnTo>
                    <a:pt x="93391" y="159642"/>
                  </a:lnTo>
                  <a:cubicBezTo>
                    <a:pt x="97664" y="187434"/>
                    <a:pt x="121770" y="208767"/>
                    <a:pt x="150736" y="208767"/>
                  </a:cubicBezTo>
                  <a:cubicBezTo>
                    <a:pt x="182736" y="208767"/>
                    <a:pt x="208767" y="182736"/>
                    <a:pt x="208767" y="150736"/>
                  </a:cubicBezTo>
                  <a:cubicBezTo>
                    <a:pt x="208767" y="118736"/>
                    <a:pt x="182736" y="92706"/>
                    <a:pt x="150736" y="92706"/>
                  </a:cubicBezTo>
                  <a:cubicBezTo>
                    <a:pt x="119845" y="92706"/>
                    <a:pt x="94532" y="116942"/>
                    <a:pt x="92804" y="147409"/>
                  </a:cubicBezTo>
                  <a:lnTo>
                    <a:pt x="68371" y="147409"/>
                  </a:lnTo>
                  <a:cubicBezTo>
                    <a:pt x="64489" y="147409"/>
                    <a:pt x="61358" y="144245"/>
                    <a:pt x="61358" y="140396"/>
                  </a:cubicBezTo>
                  <a:lnTo>
                    <a:pt x="61358" y="115964"/>
                  </a:lnTo>
                  <a:cubicBezTo>
                    <a:pt x="91825" y="114235"/>
                    <a:pt x="116061" y="88922"/>
                    <a:pt x="116061" y="58031"/>
                  </a:cubicBezTo>
                  <a:cubicBezTo>
                    <a:pt x="116061" y="26031"/>
                    <a:pt x="90031" y="0"/>
                    <a:pt x="580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8"/>
            <p:cNvSpPr/>
            <p:nvPr/>
          </p:nvSpPr>
          <p:spPr>
            <a:xfrm>
              <a:off x="4610000" y="3184500"/>
              <a:ext cx="836725" cy="1644075"/>
            </a:xfrm>
            <a:custGeom>
              <a:rect b="b" l="l" r="r" t="t"/>
              <a:pathLst>
                <a:path extrusionOk="0" h="65763" w="33469">
                  <a:moveTo>
                    <a:pt x="16734" y="1"/>
                  </a:moveTo>
                  <a:cubicBezTo>
                    <a:pt x="13374" y="1"/>
                    <a:pt x="10634" y="2708"/>
                    <a:pt x="10634" y="6100"/>
                  </a:cubicBezTo>
                  <a:lnTo>
                    <a:pt x="10634" y="6688"/>
                  </a:lnTo>
                  <a:cubicBezTo>
                    <a:pt x="4404" y="9134"/>
                    <a:pt x="0" y="15201"/>
                    <a:pt x="0" y="22247"/>
                  </a:cubicBezTo>
                  <a:cubicBezTo>
                    <a:pt x="0" y="31479"/>
                    <a:pt x="7503" y="38981"/>
                    <a:pt x="16734" y="38981"/>
                  </a:cubicBezTo>
                  <a:cubicBezTo>
                    <a:pt x="19213" y="38981"/>
                    <a:pt x="21236" y="41004"/>
                    <a:pt x="21236" y="43483"/>
                  </a:cubicBezTo>
                  <a:cubicBezTo>
                    <a:pt x="21236" y="45962"/>
                    <a:pt x="19213" y="47984"/>
                    <a:pt x="16734" y="47984"/>
                  </a:cubicBezTo>
                  <a:lnTo>
                    <a:pt x="6133" y="47984"/>
                  </a:lnTo>
                  <a:cubicBezTo>
                    <a:pt x="2740" y="47984"/>
                    <a:pt x="0" y="50724"/>
                    <a:pt x="0" y="54117"/>
                  </a:cubicBezTo>
                  <a:cubicBezTo>
                    <a:pt x="0" y="57477"/>
                    <a:pt x="2740" y="60217"/>
                    <a:pt x="6133" y="60217"/>
                  </a:cubicBezTo>
                  <a:lnTo>
                    <a:pt x="10667" y="60217"/>
                  </a:lnTo>
                  <a:cubicBezTo>
                    <a:pt x="10928" y="63316"/>
                    <a:pt x="13570" y="65762"/>
                    <a:pt x="16734" y="65762"/>
                  </a:cubicBezTo>
                  <a:cubicBezTo>
                    <a:pt x="20127" y="65762"/>
                    <a:pt x="22867" y="63022"/>
                    <a:pt x="22867" y="59662"/>
                  </a:cubicBezTo>
                  <a:lnTo>
                    <a:pt x="22867" y="59043"/>
                  </a:lnTo>
                  <a:cubicBezTo>
                    <a:pt x="29064" y="56596"/>
                    <a:pt x="33468" y="50561"/>
                    <a:pt x="33468" y="43483"/>
                  </a:cubicBezTo>
                  <a:cubicBezTo>
                    <a:pt x="33468" y="34251"/>
                    <a:pt x="25966" y="26749"/>
                    <a:pt x="16734" y="26749"/>
                  </a:cubicBezTo>
                  <a:cubicBezTo>
                    <a:pt x="14255" y="26749"/>
                    <a:pt x="12233" y="24726"/>
                    <a:pt x="12233" y="22247"/>
                  </a:cubicBezTo>
                  <a:cubicBezTo>
                    <a:pt x="12233" y="19768"/>
                    <a:pt x="14255" y="17778"/>
                    <a:pt x="16734" y="17778"/>
                  </a:cubicBezTo>
                  <a:lnTo>
                    <a:pt x="27368" y="17778"/>
                  </a:lnTo>
                  <a:cubicBezTo>
                    <a:pt x="30728" y="17778"/>
                    <a:pt x="33468" y="15038"/>
                    <a:pt x="33468" y="11646"/>
                  </a:cubicBezTo>
                  <a:cubicBezTo>
                    <a:pt x="33468" y="8286"/>
                    <a:pt x="30728" y="5546"/>
                    <a:pt x="27368" y="5546"/>
                  </a:cubicBezTo>
                  <a:lnTo>
                    <a:pt x="22834" y="5546"/>
                  </a:lnTo>
                  <a:cubicBezTo>
                    <a:pt x="22540" y="2414"/>
                    <a:pt x="19931" y="1"/>
                    <a:pt x="16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9" name="Google Shape;2399;p68"/>
          <p:cNvGrpSpPr/>
          <p:nvPr/>
        </p:nvGrpSpPr>
        <p:grpSpPr>
          <a:xfrm>
            <a:off x="1905636" y="2209875"/>
            <a:ext cx="466075" cy="411627"/>
            <a:chOff x="1190625" y="545550"/>
            <a:chExt cx="5219200" cy="4604325"/>
          </a:xfrm>
        </p:grpSpPr>
        <p:sp>
          <p:nvSpPr>
            <p:cNvPr id="2400" name="Google Shape;2400;p68"/>
            <p:cNvSpPr/>
            <p:nvPr/>
          </p:nvSpPr>
          <p:spPr>
            <a:xfrm>
              <a:off x="1190625" y="545550"/>
              <a:ext cx="5219200" cy="4604325"/>
            </a:xfrm>
            <a:custGeom>
              <a:rect b="b" l="l" r="r" t="t"/>
              <a:pathLst>
                <a:path extrusionOk="0" h="184173" w="208768">
                  <a:moveTo>
                    <a:pt x="191348" y="12233"/>
                  </a:moveTo>
                  <a:cubicBezTo>
                    <a:pt x="194219" y="12233"/>
                    <a:pt x="196535" y="14549"/>
                    <a:pt x="196535" y="17387"/>
                  </a:cubicBezTo>
                  <a:lnTo>
                    <a:pt x="196535" y="129926"/>
                  </a:lnTo>
                  <a:cubicBezTo>
                    <a:pt x="196535" y="132796"/>
                    <a:pt x="194219" y="135112"/>
                    <a:pt x="191348" y="135112"/>
                  </a:cubicBezTo>
                  <a:lnTo>
                    <a:pt x="17419" y="135112"/>
                  </a:lnTo>
                  <a:cubicBezTo>
                    <a:pt x="14548" y="135112"/>
                    <a:pt x="12232" y="132796"/>
                    <a:pt x="12232" y="129926"/>
                  </a:cubicBezTo>
                  <a:lnTo>
                    <a:pt x="12232" y="17387"/>
                  </a:lnTo>
                  <a:cubicBezTo>
                    <a:pt x="12232" y="14549"/>
                    <a:pt x="14548" y="12233"/>
                    <a:pt x="17419" y="12233"/>
                  </a:cubicBezTo>
                  <a:close/>
                  <a:moveTo>
                    <a:pt x="122846" y="147345"/>
                  </a:moveTo>
                  <a:lnTo>
                    <a:pt x="122846" y="171940"/>
                  </a:lnTo>
                  <a:lnTo>
                    <a:pt x="85921" y="171940"/>
                  </a:lnTo>
                  <a:lnTo>
                    <a:pt x="85921" y="147345"/>
                  </a:lnTo>
                  <a:close/>
                  <a:moveTo>
                    <a:pt x="17419" y="1"/>
                  </a:moveTo>
                  <a:cubicBezTo>
                    <a:pt x="7796" y="1"/>
                    <a:pt x="0" y="7797"/>
                    <a:pt x="0" y="17387"/>
                  </a:cubicBezTo>
                  <a:lnTo>
                    <a:pt x="0" y="129926"/>
                  </a:lnTo>
                  <a:cubicBezTo>
                    <a:pt x="0" y="139516"/>
                    <a:pt x="7796" y="147345"/>
                    <a:pt x="17419" y="147345"/>
                  </a:cubicBezTo>
                  <a:lnTo>
                    <a:pt x="73688" y="147345"/>
                  </a:lnTo>
                  <a:lnTo>
                    <a:pt x="73688" y="171940"/>
                  </a:lnTo>
                  <a:lnTo>
                    <a:pt x="53692" y="171940"/>
                  </a:lnTo>
                  <a:cubicBezTo>
                    <a:pt x="50300" y="171940"/>
                    <a:pt x="47560" y="174680"/>
                    <a:pt x="47560" y="178073"/>
                  </a:cubicBezTo>
                  <a:cubicBezTo>
                    <a:pt x="47560" y="181432"/>
                    <a:pt x="50300" y="184172"/>
                    <a:pt x="53692" y="184172"/>
                  </a:cubicBezTo>
                  <a:lnTo>
                    <a:pt x="155075" y="184172"/>
                  </a:lnTo>
                  <a:cubicBezTo>
                    <a:pt x="158467" y="184172"/>
                    <a:pt x="161207" y="181432"/>
                    <a:pt x="161207" y="178073"/>
                  </a:cubicBezTo>
                  <a:cubicBezTo>
                    <a:pt x="161207" y="174680"/>
                    <a:pt x="158467" y="171940"/>
                    <a:pt x="155075" y="171940"/>
                  </a:cubicBezTo>
                  <a:lnTo>
                    <a:pt x="135079" y="171940"/>
                  </a:lnTo>
                  <a:lnTo>
                    <a:pt x="135079" y="147345"/>
                  </a:lnTo>
                  <a:lnTo>
                    <a:pt x="191348" y="147345"/>
                  </a:lnTo>
                  <a:cubicBezTo>
                    <a:pt x="200971" y="147345"/>
                    <a:pt x="208767" y="139516"/>
                    <a:pt x="208767" y="129926"/>
                  </a:cubicBezTo>
                  <a:lnTo>
                    <a:pt x="208767" y="17387"/>
                  </a:lnTo>
                  <a:cubicBezTo>
                    <a:pt x="208767" y="7797"/>
                    <a:pt x="200971" y="1"/>
                    <a:pt x="191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8"/>
            <p:cNvSpPr/>
            <p:nvPr/>
          </p:nvSpPr>
          <p:spPr>
            <a:xfrm>
              <a:off x="2908050" y="1159625"/>
              <a:ext cx="1784325" cy="2417150"/>
            </a:xfrm>
            <a:custGeom>
              <a:rect b="b" l="l" r="r" t="t"/>
              <a:pathLst>
                <a:path extrusionOk="0" h="96686" w="71373">
                  <a:moveTo>
                    <a:pt x="48343" y="20681"/>
                  </a:moveTo>
                  <a:cubicBezTo>
                    <a:pt x="54280" y="20681"/>
                    <a:pt x="59140" y="25509"/>
                    <a:pt x="59140" y="31446"/>
                  </a:cubicBezTo>
                  <a:cubicBezTo>
                    <a:pt x="59140" y="37383"/>
                    <a:pt x="54280" y="42211"/>
                    <a:pt x="48343" y="42211"/>
                  </a:cubicBezTo>
                  <a:lnTo>
                    <a:pt x="20681" y="42211"/>
                  </a:lnTo>
                  <a:lnTo>
                    <a:pt x="20681" y="20681"/>
                  </a:lnTo>
                  <a:close/>
                  <a:moveTo>
                    <a:pt x="48343" y="54443"/>
                  </a:moveTo>
                  <a:cubicBezTo>
                    <a:pt x="54280" y="54443"/>
                    <a:pt x="59140" y="59271"/>
                    <a:pt x="59140" y="65208"/>
                  </a:cubicBezTo>
                  <a:cubicBezTo>
                    <a:pt x="59140" y="71177"/>
                    <a:pt x="54280" y="76005"/>
                    <a:pt x="48343" y="76005"/>
                  </a:cubicBezTo>
                  <a:lnTo>
                    <a:pt x="20681" y="76005"/>
                  </a:lnTo>
                  <a:lnTo>
                    <a:pt x="20681" y="54443"/>
                  </a:lnTo>
                  <a:close/>
                  <a:moveTo>
                    <a:pt x="25444" y="0"/>
                  </a:moveTo>
                  <a:cubicBezTo>
                    <a:pt x="22084" y="0"/>
                    <a:pt x="19344" y="2741"/>
                    <a:pt x="19344" y="6100"/>
                  </a:cubicBezTo>
                  <a:lnTo>
                    <a:pt x="19344" y="8449"/>
                  </a:lnTo>
                  <a:lnTo>
                    <a:pt x="6133" y="8449"/>
                  </a:lnTo>
                  <a:cubicBezTo>
                    <a:pt x="2741" y="8449"/>
                    <a:pt x="0" y="11189"/>
                    <a:pt x="0" y="14549"/>
                  </a:cubicBezTo>
                  <a:cubicBezTo>
                    <a:pt x="0" y="17941"/>
                    <a:pt x="2741" y="20681"/>
                    <a:pt x="6133" y="20681"/>
                  </a:cubicBezTo>
                  <a:lnTo>
                    <a:pt x="8449" y="20681"/>
                  </a:lnTo>
                  <a:lnTo>
                    <a:pt x="8449" y="48343"/>
                  </a:lnTo>
                  <a:lnTo>
                    <a:pt x="8449" y="76005"/>
                  </a:lnTo>
                  <a:lnTo>
                    <a:pt x="6133" y="76005"/>
                  </a:lnTo>
                  <a:cubicBezTo>
                    <a:pt x="2741" y="76005"/>
                    <a:pt x="0" y="78745"/>
                    <a:pt x="0" y="82105"/>
                  </a:cubicBezTo>
                  <a:cubicBezTo>
                    <a:pt x="0" y="85497"/>
                    <a:pt x="2741" y="88237"/>
                    <a:pt x="6133" y="88237"/>
                  </a:cubicBezTo>
                  <a:lnTo>
                    <a:pt x="19344" y="88237"/>
                  </a:lnTo>
                  <a:lnTo>
                    <a:pt x="19344" y="90553"/>
                  </a:lnTo>
                  <a:cubicBezTo>
                    <a:pt x="19344" y="93946"/>
                    <a:pt x="22084" y="96686"/>
                    <a:pt x="25444" y="96686"/>
                  </a:cubicBezTo>
                  <a:cubicBezTo>
                    <a:pt x="28836" y="96686"/>
                    <a:pt x="31576" y="93946"/>
                    <a:pt x="31576" y="90553"/>
                  </a:cubicBezTo>
                  <a:lnTo>
                    <a:pt x="31576" y="88237"/>
                  </a:lnTo>
                  <a:lnTo>
                    <a:pt x="41004" y="88237"/>
                  </a:lnTo>
                  <a:lnTo>
                    <a:pt x="41004" y="90553"/>
                  </a:lnTo>
                  <a:cubicBezTo>
                    <a:pt x="41004" y="93946"/>
                    <a:pt x="43744" y="96686"/>
                    <a:pt x="47136" y="96686"/>
                  </a:cubicBezTo>
                  <a:cubicBezTo>
                    <a:pt x="50496" y="96686"/>
                    <a:pt x="53236" y="93946"/>
                    <a:pt x="53236" y="90553"/>
                  </a:cubicBezTo>
                  <a:lnTo>
                    <a:pt x="53236" y="87715"/>
                  </a:lnTo>
                  <a:cubicBezTo>
                    <a:pt x="63577" y="85464"/>
                    <a:pt x="71373" y="76233"/>
                    <a:pt x="71373" y="65208"/>
                  </a:cubicBezTo>
                  <a:cubicBezTo>
                    <a:pt x="71373" y="58553"/>
                    <a:pt x="68502" y="52551"/>
                    <a:pt x="63968" y="48343"/>
                  </a:cubicBezTo>
                  <a:cubicBezTo>
                    <a:pt x="68502" y="44135"/>
                    <a:pt x="71373" y="38100"/>
                    <a:pt x="71373" y="31446"/>
                  </a:cubicBezTo>
                  <a:cubicBezTo>
                    <a:pt x="71373" y="20420"/>
                    <a:pt x="63577" y="11222"/>
                    <a:pt x="53236" y="8971"/>
                  </a:cubicBezTo>
                  <a:lnTo>
                    <a:pt x="53236" y="6100"/>
                  </a:lnTo>
                  <a:cubicBezTo>
                    <a:pt x="53236" y="2741"/>
                    <a:pt x="50496" y="0"/>
                    <a:pt x="47136" y="0"/>
                  </a:cubicBezTo>
                  <a:cubicBezTo>
                    <a:pt x="43744" y="0"/>
                    <a:pt x="41004" y="2741"/>
                    <a:pt x="41004" y="6100"/>
                  </a:cubicBezTo>
                  <a:lnTo>
                    <a:pt x="41004" y="8449"/>
                  </a:lnTo>
                  <a:lnTo>
                    <a:pt x="31576" y="8449"/>
                  </a:lnTo>
                  <a:lnTo>
                    <a:pt x="31576" y="6100"/>
                  </a:lnTo>
                  <a:cubicBezTo>
                    <a:pt x="31576" y="2741"/>
                    <a:pt x="28836" y="0"/>
                    <a:pt x="254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2" name="Google Shape;2402;p68"/>
          <p:cNvGrpSpPr/>
          <p:nvPr/>
        </p:nvGrpSpPr>
        <p:grpSpPr>
          <a:xfrm>
            <a:off x="2636477" y="2210229"/>
            <a:ext cx="411273" cy="411273"/>
            <a:chOff x="1190625" y="238125"/>
            <a:chExt cx="5219200" cy="5219200"/>
          </a:xfrm>
        </p:grpSpPr>
        <p:sp>
          <p:nvSpPr>
            <p:cNvPr id="2403" name="Google Shape;2403;p68"/>
            <p:cNvSpPr/>
            <p:nvPr/>
          </p:nvSpPr>
          <p:spPr>
            <a:xfrm>
              <a:off x="3154325" y="1960450"/>
              <a:ext cx="1291775" cy="1714200"/>
            </a:xfrm>
            <a:custGeom>
              <a:rect b="b" l="l" r="r" t="t"/>
              <a:pathLst>
                <a:path extrusionOk="0" h="68568" w="51671">
                  <a:moveTo>
                    <a:pt x="34284" y="17843"/>
                  </a:moveTo>
                  <a:cubicBezTo>
                    <a:pt x="37122" y="17843"/>
                    <a:pt x="39438" y="20159"/>
                    <a:pt x="39438" y="22997"/>
                  </a:cubicBezTo>
                  <a:cubicBezTo>
                    <a:pt x="39438" y="25868"/>
                    <a:pt x="37122" y="28151"/>
                    <a:pt x="34284" y="28151"/>
                  </a:cubicBezTo>
                  <a:lnTo>
                    <a:pt x="17876" y="28151"/>
                  </a:lnTo>
                  <a:lnTo>
                    <a:pt x="17876" y="17843"/>
                  </a:lnTo>
                  <a:close/>
                  <a:moveTo>
                    <a:pt x="34284" y="40384"/>
                  </a:moveTo>
                  <a:cubicBezTo>
                    <a:pt x="37122" y="40384"/>
                    <a:pt x="39438" y="42700"/>
                    <a:pt x="39438" y="45570"/>
                  </a:cubicBezTo>
                  <a:cubicBezTo>
                    <a:pt x="39438" y="48408"/>
                    <a:pt x="37122" y="50724"/>
                    <a:pt x="34284" y="50724"/>
                  </a:cubicBezTo>
                  <a:lnTo>
                    <a:pt x="17876" y="50724"/>
                  </a:lnTo>
                  <a:lnTo>
                    <a:pt x="17876" y="40384"/>
                  </a:lnTo>
                  <a:close/>
                  <a:moveTo>
                    <a:pt x="14712" y="0"/>
                  </a:moveTo>
                  <a:cubicBezTo>
                    <a:pt x="11483" y="0"/>
                    <a:pt x="8841" y="2479"/>
                    <a:pt x="8612" y="5611"/>
                  </a:cubicBezTo>
                  <a:lnTo>
                    <a:pt x="6101" y="5611"/>
                  </a:lnTo>
                  <a:cubicBezTo>
                    <a:pt x="2741" y="5611"/>
                    <a:pt x="1" y="8351"/>
                    <a:pt x="1" y="11743"/>
                  </a:cubicBezTo>
                  <a:cubicBezTo>
                    <a:pt x="1" y="14940"/>
                    <a:pt x="2480" y="17582"/>
                    <a:pt x="5644" y="17843"/>
                  </a:cubicBezTo>
                  <a:lnTo>
                    <a:pt x="5644" y="50724"/>
                  </a:lnTo>
                  <a:cubicBezTo>
                    <a:pt x="2480" y="50985"/>
                    <a:pt x="1" y="53595"/>
                    <a:pt x="1" y="56824"/>
                  </a:cubicBezTo>
                  <a:cubicBezTo>
                    <a:pt x="1" y="60216"/>
                    <a:pt x="2741" y="62956"/>
                    <a:pt x="6101" y="62956"/>
                  </a:cubicBezTo>
                  <a:lnTo>
                    <a:pt x="8612" y="62956"/>
                  </a:lnTo>
                  <a:cubicBezTo>
                    <a:pt x="8841" y="66088"/>
                    <a:pt x="11483" y="68567"/>
                    <a:pt x="14712" y="68567"/>
                  </a:cubicBezTo>
                  <a:cubicBezTo>
                    <a:pt x="17909" y="68567"/>
                    <a:pt x="20551" y="66088"/>
                    <a:pt x="20779" y="62956"/>
                  </a:cubicBezTo>
                  <a:lnTo>
                    <a:pt x="30598" y="62956"/>
                  </a:lnTo>
                  <a:cubicBezTo>
                    <a:pt x="30826" y="66088"/>
                    <a:pt x="33469" y="68567"/>
                    <a:pt x="36665" y="68567"/>
                  </a:cubicBezTo>
                  <a:cubicBezTo>
                    <a:pt x="40058" y="68567"/>
                    <a:pt x="42798" y="65827"/>
                    <a:pt x="42798" y="62467"/>
                  </a:cubicBezTo>
                  <a:lnTo>
                    <a:pt x="42798" y="60706"/>
                  </a:lnTo>
                  <a:cubicBezTo>
                    <a:pt x="48082" y="57737"/>
                    <a:pt x="51671" y="52061"/>
                    <a:pt x="51671" y="45537"/>
                  </a:cubicBezTo>
                  <a:cubicBezTo>
                    <a:pt x="51671" y="41264"/>
                    <a:pt x="50105" y="37317"/>
                    <a:pt x="47528" y="34284"/>
                  </a:cubicBezTo>
                  <a:cubicBezTo>
                    <a:pt x="50105" y="31250"/>
                    <a:pt x="51671" y="27303"/>
                    <a:pt x="51671" y="22997"/>
                  </a:cubicBezTo>
                  <a:cubicBezTo>
                    <a:pt x="51671" y="16506"/>
                    <a:pt x="48082" y="10830"/>
                    <a:pt x="42798" y="7862"/>
                  </a:cubicBezTo>
                  <a:lnTo>
                    <a:pt x="42798" y="6100"/>
                  </a:lnTo>
                  <a:cubicBezTo>
                    <a:pt x="42798" y="2740"/>
                    <a:pt x="40058" y="0"/>
                    <a:pt x="36665" y="0"/>
                  </a:cubicBezTo>
                  <a:cubicBezTo>
                    <a:pt x="33469" y="0"/>
                    <a:pt x="30826" y="2479"/>
                    <a:pt x="30598" y="5611"/>
                  </a:cubicBezTo>
                  <a:lnTo>
                    <a:pt x="20779" y="5611"/>
                  </a:lnTo>
                  <a:cubicBezTo>
                    <a:pt x="20551" y="2479"/>
                    <a:pt x="17909" y="0"/>
                    <a:pt x="14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8"/>
            <p:cNvSpPr/>
            <p:nvPr/>
          </p:nvSpPr>
          <p:spPr>
            <a:xfrm>
              <a:off x="2351075" y="1368400"/>
              <a:ext cx="2898300" cy="2898300"/>
            </a:xfrm>
            <a:custGeom>
              <a:rect b="b" l="l" r="r" t="t"/>
              <a:pathLst>
                <a:path extrusionOk="0" h="115932" w="115932">
                  <a:moveTo>
                    <a:pt x="57966" y="12233"/>
                  </a:moveTo>
                  <a:cubicBezTo>
                    <a:pt x="83181" y="12233"/>
                    <a:pt x="103699" y="32750"/>
                    <a:pt x="103699" y="57966"/>
                  </a:cubicBezTo>
                  <a:cubicBezTo>
                    <a:pt x="103699" y="83181"/>
                    <a:pt x="83181" y="103699"/>
                    <a:pt x="57966" y="103699"/>
                  </a:cubicBezTo>
                  <a:cubicBezTo>
                    <a:pt x="32750" y="103699"/>
                    <a:pt x="12233" y="83181"/>
                    <a:pt x="12233" y="57966"/>
                  </a:cubicBezTo>
                  <a:cubicBezTo>
                    <a:pt x="12233" y="32750"/>
                    <a:pt x="32750" y="12233"/>
                    <a:pt x="57966" y="12233"/>
                  </a:cubicBezTo>
                  <a:close/>
                  <a:moveTo>
                    <a:pt x="57966" y="0"/>
                  </a:moveTo>
                  <a:cubicBezTo>
                    <a:pt x="25998" y="0"/>
                    <a:pt x="0" y="25998"/>
                    <a:pt x="0" y="57966"/>
                  </a:cubicBezTo>
                  <a:cubicBezTo>
                    <a:pt x="0" y="89933"/>
                    <a:pt x="25998" y="115931"/>
                    <a:pt x="57966" y="115931"/>
                  </a:cubicBezTo>
                  <a:cubicBezTo>
                    <a:pt x="89933" y="115931"/>
                    <a:pt x="115931" y="89933"/>
                    <a:pt x="115931" y="57966"/>
                  </a:cubicBezTo>
                  <a:cubicBezTo>
                    <a:pt x="115931" y="25998"/>
                    <a:pt x="89933" y="0"/>
                    <a:pt x="57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8"/>
            <p:cNvSpPr/>
            <p:nvPr/>
          </p:nvSpPr>
          <p:spPr>
            <a:xfrm>
              <a:off x="1190625" y="238125"/>
              <a:ext cx="5219200" cy="5219200"/>
            </a:xfrm>
            <a:custGeom>
              <a:rect b="b" l="l" r="r" t="t"/>
              <a:pathLst>
                <a:path extrusionOk="0" h="208768" w="208768">
                  <a:moveTo>
                    <a:pt x="113582" y="12232"/>
                  </a:moveTo>
                  <a:lnTo>
                    <a:pt x="113582" y="27499"/>
                  </a:lnTo>
                  <a:cubicBezTo>
                    <a:pt x="113582" y="30402"/>
                    <a:pt x="115637" y="32913"/>
                    <a:pt x="118475" y="33501"/>
                  </a:cubicBezTo>
                  <a:cubicBezTo>
                    <a:pt x="127772" y="35360"/>
                    <a:pt x="136482" y="39046"/>
                    <a:pt x="144343" y="44396"/>
                  </a:cubicBezTo>
                  <a:cubicBezTo>
                    <a:pt x="145381" y="45111"/>
                    <a:pt x="146577" y="45459"/>
                    <a:pt x="147768" y="45459"/>
                  </a:cubicBezTo>
                  <a:cubicBezTo>
                    <a:pt x="149346" y="45459"/>
                    <a:pt x="150917" y="44849"/>
                    <a:pt x="152106" y="43678"/>
                  </a:cubicBezTo>
                  <a:lnTo>
                    <a:pt x="163034" y="32718"/>
                  </a:lnTo>
                  <a:lnTo>
                    <a:pt x="176049" y="45733"/>
                  </a:lnTo>
                  <a:lnTo>
                    <a:pt x="164861" y="56889"/>
                  </a:lnTo>
                  <a:cubicBezTo>
                    <a:pt x="162806" y="58944"/>
                    <a:pt x="162480" y="62141"/>
                    <a:pt x="164045" y="64555"/>
                  </a:cubicBezTo>
                  <a:cubicBezTo>
                    <a:pt x="169134" y="72383"/>
                    <a:pt x="172592" y="81028"/>
                    <a:pt x="174255" y="90194"/>
                  </a:cubicBezTo>
                  <a:cubicBezTo>
                    <a:pt x="174810" y="93097"/>
                    <a:pt x="177322" y="95185"/>
                    <a:pt x="180290" y="95185"/>
                  </a:cubicBezTo>
                  <a:lnTo>
                    <a:pt x="196535" y="95185"/>
                  </a:lnTo>
                  <a:lnTo>
                    <a:pt x="196535" y="113582"/>
                  </a:lnTo>
                  <a:lnTo>
                    <a:pt x="179801" y="113582"/>
                  </a:lnTo>
                  <a:cubicBezTo>
                    <a:pt x="176930" y="113582"/>
                    <a:pt x="174451" y="115572"/>
                    <a:pt x="173831" y="118377"/>
                  </a:cubicBezTo>
                  <a:cubicBezTo>
                    <a:pt x="171874" y="127283"/>
                    <a:pt x="168286" y="135601"/>
                    <a:pt x="163165" y="143136"/>
                  </a:cubicBezTo>
                  <a:cubicBezTo>
                    <a:pt x="161501" y="145550"/>
                    <a:pt x="161827" y="148812"/>
                    <a:pt x="163882" y="150899"/>
                  </a:cubicBezTo>
                  <a:lnTo>
                    <a:pt x="176049" y="163034"/>
                  </a:lnTo>
                  <a:lnTo>
                    <a:pt x="163034" y="176049"/>
                  </a:lnTo>
                  <a:lnTo>
                    <a:pt x="150671" y="163654"/>
                  </a:lnTo>
                  <a:cubicBezTo>
                    <a:pt x="149482" y="162465"/>
                    <a:pt x="147911" y="161855"/>
                    <a:pt x="146331" y="161855"/>
                  </a:cubicBezTo>
                  <a:cubicBezTo>
                    <a:pt x="145179" y="161855"/>
                    <a:pt x="144023" y="162178"/>
                    <a:pt x="143005" y="162838"/>
                  </a:cubicBezTo>
                  <a:cubicBezTo>
                    <a:pt x="135503" y="167731"/>
                    <a:pt x="127250" y="171091"/>
                    <a:pt x="118475" y="172853"/>
                  </a:cubicBezTo>
                  <a:cubicBezTo>
                    <a:pt x="115637" y="173440"/>
                    <a:pt x="113582" y="175919"/>
                    <a:pt x="113582" y="178855"/>
                  </a:cubicBezTo>
                  <a:lnTo>
                    <a:pt x="113582" y="196535"/>
                  </a:lnTo>
                  <a:lnTo>
                    <a:pt x="95185" y="196535"/>
                  </a:lnTo>
                  <a:lnTo>
                    <a:pt x="95185" y="178855"/>
                  </a:lnTo>
                  <a:cubicBezTo>
                    <a:pt x="95185" y="175919"/>
                    <a:pt x="93130" y="173440"/>
                    <a:pt x="90292" y="172853"/>
                  </a:cubicBezTo>
                  <a:cubicBezTo>
                    <a:pt x="81517" y="171091"/>
                    <a:pt x="73264" y="167731"/>
                    <a:pt x="65762" y="162838"/>
                  </a:cubicBezTo>
                  <a:cubicBezTo>
                    <a:pt x="64744" y="162178"/>
                    <a:pt x="63588" y="161855"/>
                    <a:pt x="62437" y="161855"/>
                  </a:cubicBezTo>
                  <a:cubicBezTo>
                    <a:pt x="60856" y="161855"/>
                    <a:pt x="59285" y="162465"/>
                    <a:pt x="58096" y="163654"/>
                  </a:cubicBezTo>
                  <a:lnTo>
                    <a:pt x="45733" y="176049"/>
                  </a:lnTo>
                  <a:lnTo>
                    <a:pt x="32718" y="163034"/>
                  </a:lnTo>
                  <a:lnTo>
                    <a:pt x="44885" y="150899"/>
                  </a:lnTo>
                  <a:cubicBezTo>
                    <a:pt x="46940" y="148812"/>
                    <a:pt x="47266" y="145550"/>
                    <a:pt x="45603" y="143136"/>
                  </a:cubicBezTo>
                  <a:cubicBezTo>
                    <a:pt x="40481" y="135601"/>
                    <a:pt x="36893" y="127283"/>
                    <a:pt x="34936" y="118377"/>
                  </a:cubicBezTo>
                  <a:cubicBezTo>
                    <a:pt x="34316" y="115572"/>
                    <a:pt x="31837" y="113582"/>
                    <a:pt x="28966" y="113582"/>
                  </a:cubicBezTo>
                  <a:lnTo>
                    <a:pt x="12232" y="113582"/>
                  </a:lnTo>
                  <a:lnTo>
                    <a:pt x="12232" y="95185"/>
                  </a:lnTo>
                  <a:lnTo>
                    <a:pt x="28477" y="95185"/>
                  </a:lnTo>
                  <a:cubicBezTo>
                    <a:pt x="31446" y="95185"/>
                    <a:pt x="33957" y="93097"/>
                    <a:pt x="34512" y="90194"/>
                  </a:cubicBezTo>
                  <a:cubicBezTo>
                    <a:pt x="36175" y="81028"/>
                    <a:pt x="39633" y="72383"/>
                    <a:pt x="44722" y="64555"/>
                  </a:cubicBezTo>
                  <a:cubicBezTo>
                    <a:pt x="46288" y="62141"/>
                    <a:pt x="45961" y="58944"/>
                    <a:pt x="43906" y="56889"/>
                  </a:cubicBezTo>
                  <a:lnTo>
                    <a:pt x="32718" y="45733"/>
                  </a:lnTo>
                  <a:lnTo>
                    <a:pt x="45733" y="32718"/>
                  </a:lnTo>
                  <a:lnTo>
                    <a:pt x="56661" y="43678"/>
                  </a:lnTo>
                  <a:cubicBezTo>
                    <a:pt x="57850" y="44849"/>
                    <a:pt x="59421" y="45459"/>
                    <a:pt x="60999" y="45459"/>
                  </a:cubicBezTo>
                  <a:cubicBezTo>
                    <a:pt x="62191" y="45459"/>
                    <a:pt x="63386" y="45111"/>
                    <a:pt x="64424" y="44396"/>
                  </a:cubicBezTo>
                  <a:cubicBezTo>
                    <a:pt x="72286" y="39046"/>
                    <a:pt x="80995" y="35360"/>
                    <a:pt x="90292" y="33501"/>
                  </a:cubicBezTo>
                  <a:cubicBezTo>
                    <a:pt x="93130" y="32913"/>
                    <a:pt x="95185" y="30402"/>
                    <a:pt x="95185" y="27499"/>
                  </a:cubicBezTo>
                  <a:lnTo>
                    <a:pt x="95185" y="12232"/>
                  </a:lnTo>
                  <a:close/>
                  <a:moveTo>
                    <a:pt x="89085" y="0"/>
                  </a:moveTo>
                  <a:cubicBezTo>
                    <a:pt x="85692" y="0"/>
                    <a:pt x="82952" y="2740"/>
                    <a:pt x="82952" y="6133"/>
                  </a:cubicBezTo>
                  <a:lnTo>
                    <a:pt x="82952" y="22638"/>
                  </a:lnTo>
                  <a:cubicBezTo>
                    <a:pt x="75515" y="24628"/>
                    <a:pt x="68469" y="27596"/>
                    <a:pt x="61847" y="31543"/>
                  </a:cubicBezTo>
                  <a:lnTo>
                    <a:pt x="50039" y="19768"/>
                  </a:lnTo>
                  <a:cubicBezTo>
                    <a:pt x="48848" y="18561"/>
                    <a:pt x="47282" y="17957"/>
                    <a:pt x="45717" y="17957"/>
                  </a:cubicBezTo>
                  <a:cubicBezTo>
                    <a:pt x="44151" y="17957"/>
                    <a:pt x="42585" y="18561"/>
                    <a:pt x="41395" y="19768"/>
                  </a:cubicBezTo>
                  <a:lnTo>
                    <a:pt x="19768" y="41395"/>
                  </a:lnTo>
                  <a:cubicBezTo>
                    <a:pt x="17354" y="43776"/>
                    <a:pt x="17354" y="47658"/>
                    <a:pt x="19768" y="50039"/>
                  </a:cubicBezTo>
                  <a:lnTo>
                    <a:pt x="31870" y="62141"/>
                  </a:lnTo>
                  <a:cubicBezTo>
                    <a:pt x="28151" y="68697"/>
                    <a:pt x="25378" y="75678"/>
                    <a:pt x="23552" y="82952"/>
                  </a:cubicBezTo>
                  <a:lnTo>
                    <a:pt x="6100" y="82952"/>
                  </a:lnTo>
                  <a:cubicBezTo>
                    <a:pt x="2740" y="82952"/>
                    <a:pt x="0" y="85692"/>
                    <a:pt x="0" y="89085"/>
                  </a:cubicBezTo>
                  <a:lnTo>
                    <a:pt x="0" y="119682"/>
                  </a:lnTo>
                  <a:cubicBezTo>
                    <a:pt x="0" y="123075"/>
                    <a:pt x="2740" y="125815"/>
                    <a:pt x="6100" y="125815"/>
                  </a:cubicBezTo>
                  <a:lnTo>
                    <a:pt x="24204" y="125815"/>
                  </a:lnTo>
                  <a:cubicBezTo>
                    <a:pt x="26161" y="132795"/>
                    <a:pt x="29032" y="139483"/>
                    <a:pt x="32750" y="145713"/>
                  </a:cubicBezTo>
                  <a:lnTo>
                    <a:pt x="19768" y="158728"/>
                  </a:lnTo>
                  <a:cubicBezTo>
                    <a:pt x="17354" y="161110"/>
                    <a:pt x="17354" y="164991"/>
                    <a:pt x="19768" y="167373"/>
                  </a:cubicBezTo>
                  <a:lnTo>
                    <a:pt x="41395" y="188999"/>
                  </a:lnTo>
                  <a:cubicBezTo>
                    <a:pt x="42585" y="190206"/>
                    <a:pt x="44151" y="190810"/>
                    <a:pt x="45717" y="190810"/>
                  </a:cubicBezTo>
                  <a:cubicBezTo>
                    <a:pt x="47282" y="190810"/>
                    <a:pt x="48848" y="190206"/>
                    <a:pt x="50039" y="188999"/>
                  </a:cubicBezTo>
                  <a:lnTo>
                    <a:pt x="63348" y="175691"/>
                  </a:lnTo>
                  <a:cubicBezTo>
                    <a:pt x="69546" y="179214"/>
                    <a:pt x="76102" y="181888"/>
                    <a:pt x="82952" y="183715"/>
                  </a:cubicBezTo>
                  <a:lnTo>
                    <a:pt x="82952" y="202667"/>
                  </a:lnTo>
                  <a:cubicBezTo>
                    <a:pt x="82952" y="206027"/>
                    <a:pt x="85692" y="208767"/>
                    <a:pt x="89085" y="208767"/>
                  </a:cubicBezTo>
                  <a:lnTo>
                    <a:pt x="119682" y="208767"/>
                  </a:lnTo>
                  <a:cubicBezTo>
                    <a:pt x="123075" y="208767"/>
                    <a:pt x="125815" y="206027"/>
                    <a:pt x="125815" y="202667"/>
                  </a:cubicBezTo>
                  <a:lnTo>
                    <a:pt x="125815" y="183715"/>
                  </a:lnTo>
                  <a:cubicBezTo>
                    <a:pt x="132665" y="181888"/>
                    <a:pt x="139222" y="179214"/>
                    <a:pt x="145387" y="175691"/>
                  </a:cubicBezTo>
                  <a:lnTo>
                    <a:pt x="158728" y="188999"/>
                  </a:lnTo>
                  <a:cubicBezTo>
                    <a:pt x="159919" y="190206"/>
                    <a:pt x="161485" y="190810"/>
                    <a:pt x="163050" y="190810"/>
                  </a:cubicBezTo>
                  <a:cubicBezTo>
                    <a:pt x="164616" y="190810"/>
                    <a:pt x="166182" y="190206"/>
                    <a:pt x="167373" y="188999"/>
                  </a:cubicBezTo>
                  <a:lnTo>
                    <a:pt x="188999" y="167373"/>
                  </a:lnTo>
                  <a:cubicBezTo>
                    <a:pt x="191413" y="164991"/>
                    <a:pt x="191413" y="161110"/>
                    <a:pt x="188999" y="158728"/>
                  </a:cubicBezTo>
                  <a:lnTo>
                    <a:pt x="176017" y="145713"/>
                  </a:lnTo>
                  <a:cubicBezTo>
                    <a:pt x="179735" y="139483"/>
                    <a:pt x="182606" y="132795"/>
                    <a:pt x="184563" y="125815"/>
                  </a:cubicBezTo>
                  <a:lnTo>
                    <a:pt x="202635" y="125815"/>
                  </a:lnTo>
                  <a:cubicBezTo>
                    <a:pt x="206027" y="125815"/>
                    <a:pt x="208767" y="123075"/>
                    <a:pt x="208767" y="119682"/>
                  </a:cubicBezTo>
                  <a:lnTo>
                    <a:pt x="208767" y="89085"/>
                  </a:lnTo>
                  <a:cubicBezTo>
                    <a:pt x="208767" y="85692"/>
                    <a:pt x="206027" y="82952"/>
                    <a:pt x="202667" y="82952"/>
                  </a:cubicBezTo>
                  <a:lnTo>
                    <a:pt x="185216" y="82952"/>
                  </a:lnTo>
                  <a:cubicBezTo>
                    <a:pt x="183389" y="75678"/>
                    <a:pt x="180616" y="68697"/>
                    <a:pt x="176898" y="62141"/>
                  </a:cubicBezTo>
                  <a:lnTo>
                    <a:pt x="188999" y="50039"/>
                  </a:lnTo>
                  <a:cubicBezTo>
                    <a:pt x="191413" y="47658"/>
                    <a:pt x="191413" y="43776"/>
                    <a:pt x="188999" y="41395"/>
                  </a:cubicBezTo>
                  <a:lnTo>
                    <a:pt x="167373" y="19768"/>
                  </a:lnTo>
                  <a:cubicBezTo>
                    <a:pt x="166182" y="18561"/>
                    <a:pt x="164616" y="17957"/>
                    <a:pt x="163050" y="17957"/>
                  </a:cubicBezTo>
                  <a:cubicBezTo>
                    <a:pt x="161485" y="17957"/>
                    <a:pt x="159919" y="18561"/>
                    <a:pt x="158728" y="19768"/>
                  </a:cubicBezTo>
                  <a:lnTo>
                    <a:pt x="146920" y="31543"/>
                  </a:lnTo>
                  <a:cubicBezTo>
                    <a:pt x="140298" y="27596"/>
                    <a:pt x="133252" y="24628"/>
                    <a:pt x="125815" y="22638"/>
                  </a:cubicBezTo>
                  <a:lnTo>
                    <a:pt x="125815" y="6133"/>
                  </a:lnTo>
                  <a:cubicBezTo>
                    <a:pt x="125815" y="2740"/>
                    <a:pt x="123075" y="0"/>
                    <a:pt x="1196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6" name="Google Shape;2406;p68"/>
          <p:cNvGrpSpPr/>
          <p:nvPr/>
        </p:nvGrpSpPr>
        <p:grpSpPr>
          <a:xfrm>
            <a:off x="3937165" y="2210103"/>
            <a:ext cx="463108" cy="411398"/>
            <a:chOff x="1180825" y="494175"/>
            <a:chExt cx="5238775" cy="4707075"/>
          </a:xfrm>
        </p:grpSpPr>
        <p:sp>
          <p:nvSpPr>
            <p:cNvPr id="2407" name="Google Shape;2407;p68"/>
            <p:cNvSpPr/>
            <p:nvPr/>
          </p:nvSpPr>
          <p:spPr>
            <a:xfrm>
              <a:off x="3340250" y="2540250"/>
              <a:ext cx="919925" cy="1945000"/>
            </a:xfrm>
            <a:custGeom>
              <a:rect b="b" l="l" r="r" t="t"/>
              <a:pathLst>
                <a:path extrusionOk="0" h="77800" w="36797">
                  <a:moveTo>
                    <a:pt x="18399" y="20454"/>
                  </a:moveTo>
                  <a:cubicBezTo>
                    <a:pt x="21791" y="20454"/>
                    <a:pt x="24564" y="23226"/>
                    <a:pt x="24564" y="26619"/>
                  </a:cubicBezTo>
                  <a:cubicBezTo>
                    <a:pt x="24564" y="30011"/>
                    <a:pt x="21791" y="32784"/>
                    <a:pt x="18399" y="32784"/>
                  </a:cubicBezTo>
                  <a:lnTo>
                    <a:pt x="12233" y="32784"/>
                  </a:lnTo>
                  <a:lnTo>
                    <a:pt x="12233" y="20454"/>
                  </a:lnTo>
                  <a:close/>
                  <a:moveTo>
                    <a:pt x="18399" y="45016"/>
                  </a:moveTo>
                  <a:cubicBezTo>
                    <a:pt x="21791" y="45016"/>
                    <a:pt x="24564" y="47789"/>
                    <a:pt x="24564" y="51181"/>
                  </a:cubicBezTo>
                  <a:cubicBezTo>
                    <a:pt x="24564" y="54574"/>
                    <a:pt x="21791" y="57347"/>
                    <a:pt x="18399" y="57347"/>
                  </a:cubicBezTo>
                  <a:lnTo>
                    <a:pt x="12233" y="57347"/>
                  </a:lnTo>
                  <a:lnTo>
                    <a:pt x="12233" y="45016"/>
                  </a:lnTo>
                  <a:close/>
                  <a:moveTo>
                    <a:pt x="18399" y="1"/>
                  </a:moveTo>
                  <a:cubicBezTo>
                    <a:pt x="15006" y="1"/>
                    <a:pt x="12299" y="2741"/>
                    <a:pt x="12299" y="6133"/>
                  </a:cubicBezTo>
                  <a:lnTo>
                    <a:pt x="12299" y="8221"/>
                  </a:lnTo>
                  <a:lnTo>
                    <a:pt x="6101" y="8221"/>
                  </a:lnTo>
                  <a:cubicBezTo>
                    <a:pt x="2741" y="8221"/>
                    <a:pt x="1" y="10961"/>
                    <a:pt x="1" y="14321"/>
                  </a:cubicBezTo>
                  <a:lnTo>
                    <a:pt x="1" y="63479"/>
                  </a:lnTo>
                  <a:cubicBezTo>
                    <a:pt x="1" y="66839"/>
                    <a:pt x="2741" y="69579"/>
                    <a:pt x="6101" y="69579"/>
                  </a:cubicBezTo>
                  <a:lnTo>
                    <a:pt x="12299" y="69579"/>
                  </a:lnTo>
                  <a:lnTo>
                    <a:pt x="12299" y="71667"/>
                  </a:lnTo>
                  <a:cubicBezTo>
                    <a:pt x="12299" y="75059"/>
                    <a:pt x="15006" y="77799"/>
                    <a:pt x="18399" y="77799"/>
                  </a:cubicBezTo>
                  <a:cubicBezTo>
                    <a:pt x="21791" y="77799"/>
                    <a:pt x="24531" y="75059"/>
                    <a:pt x="24531" y="71667"/>
                  </a:cubicBezTo>
                  <a:lnTo>
                    <a:pt x="24531" y="68535"/>
                  </a:lnTo>
                  <a:cubicBezTo>
                    <a:pt x="31675" y="66023"/>
                    <a:pt x="36796" y="59173"/>
                    <a:pt x="36796" y="51181"/>
                  </a:cubicBezTo>
                  <a:cubicBezTo>
                    <a:pt x="36796" y="46484"/>
                    <a:pt x="35002" y="42146"/>
                    <a:pt x="32099" y="38916"/>
                  </a:cubicBezTo>
                  <a:cubicBezTo>
                    <a:pt x="35002" y="35654"/>
                    <a:pt x="36796" y="31349"/>
                    <a:pt x="36796" y="26619"/>
                  </a:cubicBezTo>
                  <a:cubicBezTo>
                    <a:pt x="36796" y="18627"/>
                    <a:pt x="31675" y="11809"/>
                    <a:pt x="24531" y="9265"/>
                  </a:cubicBezTo>
                  <a:lnTo>
                    <a:pt x="24531" y="6133"/>
                  </a:lnTo>
                  <a:cubicBezTo>
                    <a:pt x="24531" y="2741"/>
                    <a:pt x="21791" y="1"/>
                    <a:pt x="18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8"/>
            <p:cNvSpPr/>
            <p:nvPr/>
          </p:nvSpPr>
          <p:spPr>
            <a:xfrm>
              <a:off x="1180825" y="1824250"/>
              <a:ext cx="5238775" cy="3377000"/>
            </a:xfrm>
            <a:custGeom>
              <a:rect b="b" l="l" r="r" t="t"/>
              <a:pathLst>
                <a:path extrusionOk="0" h="135080" w="209551">
                  <a:moveTo>
                    <a:pt x="44461" y="37187"/>
                  </a:moveTo>
                  <a:cubicBezTo>
                    <a:pt x="39829" y="46321"/>
                    <a:pt x="37220" y="56629"/>
                    <a:pt x="37220" y="67556"/>
                  </a:cubicBezTo>
                  <a:cubicBezTo>
                    <a:pt x="37220" y="78451"/>
                    <a:pt x="39829" y="88792"/>
                    <a:pt x="44461" y="97925"/>
                  </a:cubicBezTo>
                  <a:cubicBezTo>
                    <a:pt x="42733" y="96523"/>
                    <a:pt x="41069" y="95153"/>
                    <a:pt x="39503" y="93815"/>
                  </a:cubicBezTo>
                  <a:cubicBezTo>
                    <a:pt x="27401" y="83410"/>
                    <a:pt x="18463" y="72873"/>
                    <a:pt x="14223" y="67556"/>
                  </a:cubicBezTo>
                  <a:cubicBezTo>
                    <a:pt x="18463" y="62207"/>
                    <a:pt x="27401" y="51671"/>
                    <a:pt x="39503" y="41265"/>
                  </a:cubicBezTo>
                  <a:cubicBezTo>
                    <a:pt x="41069" y="39927"/>
                    <a:pt x="42733" y="38557"/>
                    <a:pt x="44461" y="37187"/>
                  </a:cubicBezTo>
                  <a:close/>
                  <a:moveTo>
                    <a:pt x="165090" y="37155"/>
                  </a:moveTo>
                  <a:cubicBezTo>
                    <a:pt x="166819" y="38557"/>
                    <a:pt x="168482" y="39927"/>
                    <a:pt x="170048" y="41265"/>
                  </a:cubicBezTo>
                  <a:cubicBezTo>
                    <a:pt x="182150" y="51671"/>
                    <a:pt x="191088" y="62207"/>
                    <a:pt x="195328" y="67556"/>
                  </a:cubicBezTo>
                  <a:cubicBezTo>
                    <a:pt x="191088" y="72873"/>
                    <a:pt x="182150" y="83410"/>
                    <a:pt x="170048" y="93815"/>
                  </a:cubicBezTo>
                  <a:cubicBezTo>
                    <a:pt x="168482" y="95153"/>
                    <a:pt x="166819" y="96523"/>
                    <a:pt x="165090" y="97925"/>
                  </a:cubicBezTo>
                  <a:cubicBezTo>
                    <a:pt x="169722" y="88792"/>
                    <a:pt x="172331" y="78451"/>
                    <a:pt x="172331" y="67556"/>
                  </a:cubicBezTo>
                  <a:cubicBezTo>
                    <a:pt x="172331" y="56629"/>
                    <a:pt x="169722" y="46288"/>
                    <a:pt x="165090" y="37155"/>
                  </a:cubicBezTo>
                  <a:close/>
                  <a:moveTo>
                    <a:pt x="104776" y="12233"/>
                  </a:moveTo>
                  <a:cubicBezTo>
                    <a:pt x="135275" y="12233"/>
                    <a:pt x="160099" y="37057"/>
                    <a:pt x="160099" y="67556"/>
                  </a:cubicBezTo>
                  <a:cubicBezTo>
                    <a:pt x="160099" y="98023"/>
                    <a:pt x="135275" y="122847"/>
                    <a:pt x="104776" y="122847"/>
                  </a:cubicBezTo>
                  <a:cubicBezTo>
                    <a:pt x="74276" y="122847"/>
                    <a:pt x="49452" y="98023"/>
                    <a:pt x="49452" y="67556"/>
                  </a:cubicBezTo>
                  <a:cubicBezTo>
                    <a:pt x="49452" y="37057"/>
                    <a:pt x="74276" y="12233"/>
                    <a:pt x="104776" y="12233"/>
                  </a:cubicBezTo>
                  <a:close/>
                  <a:moveTo>
                    <a:pt x="104776" y="1"/>
                  </a:moveTo>
                  <a:cubicBezTo>
                    <a:pt x="91467" y="1"/>
                    <a:pt x="77668" y="3426"/>
                    <a:pt x="63838" y="10211"/>
                  </a:cubicBezTo>
                  <a:cubicBezTo>
                    <a:pt x="52975" y="15560"/>
                    <a:pt x="42015" y="22932"/>
                    <a:pt x="31283" y="32196"/>
                  </a:cubicBezTo>
                  <a:cubicBezTo>
                    <a:pt x="13179" y="47854"/>
                    <a:pt x="1990" y="63316"/>
                    <a:pt x="1534" y="63968"/>
                  </a:cubicBezTo>
                  <a:cubicBezTo>
                    <a:pt x="1" y="66121"/>
                    <a:pt x="1" y="68959"/>
                    <a:pt x="1534" y="71112"/>
                  </a:cubicBezTo>
                  <a:cubicBezTo>
                    <a:pt x="1990" y="71764"/>
                    <a:pt x="13179" y="87226"/>
                    <a:pt x="31283" y="102884"/>
                  </a:cubicBezTo>
                  <a:cubicBezTo>
                    <a:pt x="42015" y="112148"/>
                    <a:pt x="52975" y="119520"/>
                    <a:pt x="63838" y="124869"/>
                  </a:cubicBezTo>
                  <a:cubicBezTo>
                    <a:pt x="77668" y="131654"/>
                    <a:pt x="91467" y="135079"/>
                    <a:pt x="104776" y="135079"/>
                  </a:cubicBezTo>
                  <a:cubicBezTo>
                    <a:pt x="118084" y="135079"/>
                    <a:pt x="131883" y="131654"/>
                    <a:pt x="145713" y="124869"/>
                  </a:cubicBezTo>
                  <a:cubicBezTo>
                    <a:pt x="156576" y="119520"/>
                    <a:pt x="167536" y="112148"/>
                    <a:pt x="178268" y="102884"/>
                  </a:cubicBezTo>
                  <a:cubicBezTo>
                    <a:pt x="196372" y="87226"/>
                    <a:pt x="207561" y="71764"/>
                    <a:pt x="208017" y="71112"/>
                  </a:cubicBezTo>
                  <a:cubicBezTo>
                    <a:pt x="209551" y="68959"/>
                    <a:pt x="209551" y="66121"/>
                    <a:pt x="208017" y="63968"/>
                  </a:cubicBezTo>
                  <a:cubicBezTo>
                    <a:pt x="207561" y="63316"/>
                    <a:pt x="196372" y="47854"/>
                    <a:pt x="178268" y="32196"/>
                  </a:cubicBezTo>
                  <a:cubicBezTo>
                    <a:pt x="167536" y="22932"/>
                    <a:pt x="156576" y="15560"/>
                    <a:pt x="145713" y="10211"/>
                  </a:cubicBezTo>
                  <a:cubicBezTo>
                    <a:pt x="131883" y="3426"/>
                    <a:pt x="118084" y="1"/>
                    <a:pt x="104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8"/>
            <p:cNvSpPr/>
            <p:nvPr/>
          </p:nvSpPr>
          <p:spPr>
            <a:xfrm>
              <a:off x="3647700" y="494175"/>
              <a:ext cx="305850" cy="919900"/>
            </a:xfrm>
            <a:custGeom>
              <a:rect b="b" l="l" r="r" t="t"/>
              <a:pathLst>
                <a:path extrusionOk="0" h="36796" w="12234">
                  <a:moveTo>
                    <a:pt x="6101" y="1"/>
                  </a:moveTo>
                  <a:cubicBezTo>
                    <a:pt x="2708" y="1"/>
                    <a:pt x="1" y="2741"/>
                    <a:pt x="1" y="6101"/>
                  </a:cubicBezTo>
                  <a:lnTo>
                    <a:pt x="1" y="30696"/>
                  </a:lnTo>
                  <a:cubicBezTo>
                    <a:pt x="1" y="34056"/>
                    <a:pt x="2708" y="36796"/>
                    <a:pt x="6101" y="36796"/>
                  </a:cubicBezTo>
                  <a:cubicBezTo>
                    <a:pt x="9493" y="36796"/>
                    <a:pt x="12233" y="34056"/>
                    <a:pt x="12233" y="30696"/>
                  </a:cubicBezTo>
                  <a:lnTo>
                    <a:pt x="12233" y="6101"/>
                  </a:lnTo>
                  <a:cubicBezTo>
                    <a:pt x="12233" y="2741"/>
                    <a:pt x="9493" y="1"/>
                    <a:pt x="61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8"/>
            <p:cNvSpPr/>
            <p:nvPr/>
          </p:nvSpPr>
          <p:spPr>
            <a:xfrm>
              <a:off x="2594075" y="687700"/>
              <a:ext cx="615725" cy="859300"/>
            </a:xfrm>
            <a:custGeom>
              <a:rect b="b" l="l" r="r" t="t"/>
              <a:pathLst>
                <a:path extrusionOk="0" h="34372" w="24629">
                  <a:moveTo>
                    <a:pt x="6959" y="0"/>
                  </a:moveTo>
                  <a:cubicBezTo>
                    <a:pt x="6067" y="0"/>
                    <a:pt x="5162" y="196"/>
                    <a:pt x="4307" y="610"/>
                  </a:cubicBezTo>
                  <a:cubicBezTo>
                    <a:pt x="1273" y="2078"/>
                    <a:pt x="1" y="5732"/>
                    <a:pt x="1469" y="8765"/>
                  </a:cubicBezTo>
                  <a:lnTo>
                    <a:pt x="12135" y="30914"/>
                  </a:lnTo>
                  <a:cubicBezTo>
                    <a:pt x="13179" y="33100"/>
                    <a:pt x="15365" y="34372"/>
                    <a:pt x="17648" y="34372"/>
                  </a:cubicBezTo>
                  <a:cubicBezTo>
                    <a:pt x="18529" y="34372"/>
                    <a:pt x="19442" y="34176"/>
                    <a:pt x="20290" y="33752"/>
                  </a:cubicBezTo>
                  <a:cubicBezTo>
                    <a:pt x="23324" y="32284"/>
                    <a:pt x="24629" y="28631"/>
                    <a:pt x="23161" y="25597"/>
                  </a:cubicBezTo>
                  <a:lnTo>
                    <a:pt x="12462" y="3448"/>
                  </a:lnTo>
                  <a:cubicBezTo>
                    <a:pt x="11408" y="1270"/>
                    <a:pt x="9227" y="0"/>
                    <a:pt x="6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8"/>
            <p:cNvSpPr/>
            <p:nvPr/>
          </p:nvSpPr>
          <p:spPr>
            <a:xfrm>
              <a:off x="4413450" y="687700"/>
              <a:ext cx="615725" cy="859300"/>
            </a:xfrm>
            <a:custGeom>
              <a:rect b="b" l="l" r="r" t="t"/>
              <a:pathLst>
                <a:path extrusionOk="0" h="34372" w="24629">
                  <a:moveTo>
                    <a:pt x="17671" y="0"/>
                  </a:moveTo>
                  <a:cubicBezTo>
                    <a:pt x="15402" y="0"/>
                    <a:pt x="13222" y="1270"/>
                    <a:pt x="12168" y="3448"/>
                  </a:cubicBezTo>
                  <a:lnTo>
                    <a:pt x="1469" y="25597"/>
                  </a:lnTo>
                  <a:cubicBezTo>
                    <a:pt x="1" y="28631"/>
                    <a:pt x="1273" y="32284"/>
                    <a:pt x="4339" y="33752"/>
                  </a:cubicBezTo>
                  <a:cubicBezTo>
                    <a:pt x="5187" y="34176"/>
                    <a:pt x="6101" y="34372"/>
                    <a:pt x="6981" y="34372"/>
                  </a:cubicBezTo>
                  <a:cubicBezTo>
                    <a:pt x="9265" y="34372"/>
                    <a:pt x="11450" y="33100"/>
                    <a:pt x="12494" y="30914"/>
                  </a:cubicBezTo>
                  <a:lnTo>
                    <a:pt x="23161" y="8765"/>
                  </a:lnTo>
                  <a:cubicBezTo>
                    <a:pt x="24629" y="5732"/>
                    <a:pt x="23357" y="2078"/>
                    <a:pt x="20323" y="610"/>
                  </a:cubicBezTo>
                  <a:cubicBezTo>
                    <a:pt x="19467" y="196"/>
                    <a:pt x="18562" y="0"/>
                    <a:pt x="17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2" name="Google Shape;2412;p68"/>
          <p:cNvGrpSpPr/>
          <p:nvPr/>
        </p:nvGrpSpPr>
        <p:grpSpPr>
          <a:xfrm>
            <a:off x="4665038" y="2209846"/>
            <a:ext cx="462943" cy="411656"/>
            <a:chOff x="1190625" y="545550"/>
            <a:chExt cx="5219200" cy="4604650"/>
          </a:xfrm>
        </p:grpSpPr>
        <p:sp>
          <p:nvSpPr>
            <p:cNvPr id="2413" name="Google Shape;2413;p68"/>
            <p:cNvSpPr/>
            <p:nvPr/>
          </p:nvSpPr>
          <p:spPr>
            <a:xfrm>
              <a:off x="1190625" y="545550"/>
              <a:ext cx="5219200" cy="4604650"/>
            </a:xfrm>
            <a:custGeom>
              <a:rect b="b" l="l" r="r" t="t"/>
              <a:pathLst>
                <a:path extrusionOk="0" h="184186" w="208768">
                  <a:moveTo>
                    <a:pt x="196535" y="12233"/>
                  </a:moveTo>
                  <a:lnTo>
                    <a:pt x="196535" y="122814"/>
                  </a:lnTo>
                  <a:lnTo>
                    <a:pt x="12232" y="122814"/>
                  </a:lnTo>
                  <a:lnTo>
                    <a:pt x="12232" y="12233"/>
                  </a:lnTo>
                  <a:close/>
                  <a:moveTo>
                    <a:pt x="117497" y="135047"/>
                  </a:moveTo>
                  <a:lnTo>
                    <a:pt x="125717" y="147377"/>
                  </a:lnTo>
                  <a:lnTo>
                    <a:pt x="83246" y="147377"/>
                  </a:lnTo>
                  <a:cubicBezTo>
                    <a:pt x="85790" y="143593"/>
                    <a:pt x="88498" y="139483"/>
                    <a:pt x="91433" y="135047"/>
                  </a:cubicBezTo>
                  <a:close/>
                  <a:moveTo>
                    <a:pt x="6133" y="1"/>
                  </a:moveTo>
                  <a:cubicBezTo>
                    <a:pt x="2740" y="1"/>
                    <a:pt x="0" y="2708"/>
                    <a:pt x="0" y="6101"/>
                  </a:cubicBezTo>
                  <a:lnTo>
                    <a:pt x="0" y="128947"/>
                  </a:lnTo>
                  <a:cubicBezTo>
                    <a:pt x="0" y="132307"/>
                    <a:pt x="2740" y="135047"/>
                    <a:pt x="6133" y="135047"/>
                  </a:cubicBezTo>
                  <a:lnTo>
                    <a:pt x="76755" y="135047"/>
                  </a:lnTo>
                  <a:cubicBezTo>
                    <a:pt x="63739" y="154651"/>
                    <a:pt x="52094" y="172136"/>
                    <a:pt x="50561" y="174158"/>
                  </a:cubicBezTo>
                  <a:cubicBezTo>
                    <a:pt x="48441" y="176670"/>
                    <a:pt x="48701" y="180421"/>
                    <a:pt x="51148" y="182607"/>
                  </a:cubicBezTo>
                  <a:cubicBezTo>
                    <a:pt x="52314" y="183667"/>
                    <a:pt x="53776" y="184186"/>
                    <a:pt x="55233" y="184186"/>
                  </a:cubicBezTo>
                  <a:cubicBezTo>
                    <a:pt x="56913" y="184186"/>
                    <a:pt x="58587" y="183495"/>
                    <a:pt x="59792" y="182150"/>
                  </a:cubicBezTo>
                  <a:cubicBezTo>
                    <a:pt x="60542" y="181302"/>
                    <a:pt x="65696" y="173767"/>
                    <a:pt x="75124" y="159610"/>
                  </a:cubicBezTo>
                  <a:lnTo>
                    <a:pt x="133872" y="159610"/>
                  </a:lnTo>
                  <a:lnTo>
                    <a:pt x="148420" y="181465"/>
                  </a:lnTo>
                  <a:cubicBezTo>
                    <a:pt x="149595" y="183226"/>
                    <a:pt x="151552" y="184172"/>
                    <a:pt x="153509" y="184172"/>
                  </a:cubicBezTo>
                  <a:cubicBezTo>
                    <a:pt x="154683" y="184172"/>
                    <a:pt x="155858" y="183846"/>
                    <a:pt x="156902" y="183161"/>
                  </a:cubicBezTo>
                  <a:cubicBezTo>
                    <a:pt x="159707" y="181269"/>
                    <a:pt x="160490" y="177485"/>
                    <a:pt x="158598" y="174680"/>
                  </a:cubicBezTo>
                  <a:lnTo>
                    <a:pt x="132176" y="135047"/>
                  </a:lnTo>
                  <a:lnTo>
                    <a:pt x="202667" y="135047"/>
                  </a:lnTo>
                  <a:cubicBezTo>
                    <a:pt x="206027" y="135047"/>
                    <a:pt x="208767" y="132307"/>
                    <a:pt x="208767" y="128947"/>
                  </a:cubicBezTo>
                  <a:lnTo>
                    <a:pt x="208767" y="6101"/>
                  </a:lnTo>
                  <a:cubicBezTo>
                    <a:pt x="208767" y="2741"/>
                    <a:pt x="206027" y="1"/>
                    <a:pt x="2026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8"/>
            <p:cNvSpPr/>
            <p:nvPr/>
          </p:nvSpPr>
          <p:spPr>
            <a:xfrm>
              <a:off x="1743525" y="1312775"/>
              <a:ext cx="4070150" cy="1841575"/>
            </a:xfrm>
            <a:custGeom>
              <a:rect b="b" l="l" r="r" t="t"/>
              <a:pathLst>
                <a:path extrusionOk="0" h="73663" w="162806">
                  <a:moveTo>
                    <a:pt x="155956" y="1"/>
                  </a:moveTo>
                  <a:cubicBezTo>
                    <a:pt x="154255" y="1"/>
                    <a:pt x="152564" y="709"/>
                    <a:pt x="151356" y="2095"/>
                  </a:cubicBezTo>
                  <a:lnTo>
                    <a:pt x="112930" y="46327"/>
                  </a:lnTo>
                  <a:lnTo>
                    <a:pt x="102492" y="27701"/>
                  </a:lnTo>
                  <a:cubicBezTo>
                    <a:pt x="101481" y="25907"/>
                    <a:pt x="99654" y="24765"/>
                    <a:pt x="97632" y="24602"/>
                  </a:cubicBezTo>
                  <a:cubicBezTo>
                    <a:pt x="97467" y="24589"/>
                    <a:pt x="97302" y="24582"/>
                    <a:pt x="97138" y="24582"/>
                  </a:cubicBezTo>
                  <a:cubicBezTo>
                    <a:pt x="95290" y="24582"/>
                    <a:pt x="93518" y="25418"/>
                    <a:pt x="92380" y="26886"/>
                  </a:cubicBezTo>
                  <a:lnTo>
                    <a:pt x="68437" y="56831"/>
                  </a:lnTo>
                  <a:lnTo>
                    <a:pt x="43580" y="15273"/>
                  </a:lnTo>
                  <a:cubicBezTo>
                    <a:pt x="42569" y="13577"/>
                    <a:pt x="40808" y="12468"/>
                    <a:pt x="38818" y="12305"/>
                  </a:cubicBezTo>
                  <a:cubicBezTo>
                    <a:pt x="38650" y="12290"/>
                    <a:pt x="38482" y="12283"/>
                    <a:pt x="38315" y="12283"/>
                  </a:cubicBezTo>
                  <a:cubicBezTo>
                    <a:pt x="36558" y="12283"/>
                    <a:pt x="34825" y="13055"/>
                    <a:pt x="33664" y="14425"/>
                  </a:cubicBezTo>
                  <a:lnTo>
                    <a:pt x="2186" y="51285"/>
                  </a:lnTo>
                  <a:cubicBezTo>
                    <a:pt x="0" y="53862"/>
                    <a:pt x="294" y="57712"/>
                    <a:pt x="2871" y="59897"/>
                  </a:cubicBezTo>
                  <a:cubicBezTo>
                    <a:pt x="4013" y="60893"/>
                    <a:pt x="5424" y="61376"/>
                    <a:pt x="6831" y="61376"/>
                  </a:cubicBezTo>
                  <a:cubicBezTo>
                    <a:pt x="8558" y="61376"/>
                    <a:pt x="10278" y="60647"/>
                    <a:pt x="11482" y="59245"/>
                  </a:cubicBezTo>
                  <a:lnTo>
                    <a:pt x="37448" y="28843"/>
                  </a:lnTo>
                  <a:lnTo>
                    <a:pt x="62500" y="70694"/>
                  </a:lnTo>
                  <a:cubicBezTo>
                    <a:pt x="63511" y="72390"/>
                    <a:pt x="65305" y="73500"/>
                    <a:pt x="67328" y="73630"/>
                  </a:cubicBezTo>
                  <a:cubicBezTo>
                    <a:pt x="67458" y="73663"/>
                    <a:pt x="67589" y="73663"/>
                    <a:pt x="67719" y="73663"/>
                  </a:cubicBezTo>
                  <a:cubicBezTo>
                    <a:pt x="69578" y="73663"/>
                    <a:pt x="71340" y="72815"/>
                    <a:pt x="72514" y="71347"/>
                  </a:cubicBezTo>
                  <a:lnTo>
                    <a:pt x="96261" y="41597"/>
                  </a:lnTo>
                  <a:lnTo>
                    <a:pt x="106504" y="59864"/>
                  </a:lnTo>
                  <a:cubicBezTo>
                    <a:pt x="107483" y="61626"/>
                    <a:pt x="109244" y="62768"/>
                    <a:pt x="111234" y="62963"/>
                  </a:cubicBezTo>
                  <a:cubicBezTo>
                    <a:pt x="111442" y="62984"/>
                    <a:pt x="111649" y="62994"/>
                    <a:pt x="111856" y="62994"/>
                  </a:cubicBezTo>
                  <a:cubicBezTo>
                    <a:pt x="113620" y="62994"/>
                    <a:pt x="115285" y="62252"/>
                    <a:pt x="116453" y="60908"/>
                  </a:cubicBezTo>
                  <a:lnTo>
                    <a:pt x="160588" y="10119"/>
                  </a:lnTo>
                  <a:cubicBezTo>
                    <a:pt x="162806" y="7575"/>
                    <a:pt x="162545" y="3726"/>
                    <a:pt x="159968" y="1507"/>
                  </a:cubicBezTo>
                  <a:cubicBezTo>
                    <a:pt x="158809" y="497"/>
                    <a:pt x="157379" y="1"/>
                    <a:pt x="1559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5" name="Google Shape;2415;p68"/>
          <p:cNvGrpSpPr/>
          <p:nvPr/>
        </p:nvGrpSpPr>
        <p:grpSpPr>
          <a:xfrm>
            <a:off x="5392747" y="2210229"/>
            <a:ext cx="411273" cy="411273"/>
            <a:chOff x="1190625" y="238125"/>
            <a:chExt cx="5219200" cy="5219200"/>
          </a:xfrm>
        </p:grpSpPr>
        <p:sp>
          <p:nvSpPr>
            <p:cNvPr id="2416" name="Google Shape;2416;p68"/>
            <p:cNvSpPr/>
            <p:nvPr/>
          </p:nvSpPr>
          <p:spPr>
            <a:xfrm>
              <a:off x="3154325" y="1960450"/>
              <a:ext cx="1291775" cy="1714200"/>
            </a:xfrm>
            <a:custGeom>
              <a:rect b="b" l="l" r="r" t="t"/>
              <a:pathLst>
                <a:path extrusionOk="0" h="68568" w="51671">
                  <a:moveTo>
                    <a:pt x="34284" y="17843"/>
                  </a:moveTo>
                  <a:cubicBezTo>
                    <a:pt x="37122" y="17843"/>
                    <a:pt x="39438" y="20159"/>
                    <a:pt x="39438" y="22997"/>
                  </a:cubicBezTo>
                  <a:cubicBezTo>
                    <a:pt x="39438" y="25868"/>
                    <a:pt x="37122" y="28151"/>
                    <a:pt x="34284" y="28151"/>
                  </a:cubicBezTo>
                  <a:lnTo>
                    <a:pt x="17876" y="28151"/>
                  </a:lnTo>
                  <a:lnTo>
                    <a:pt x="17876" y="17843"/>
                  </a:lnTo>
                  <a:close/>
                  <a:moveTo>
                    <a:pt x="34284" y="40384"/>
                  </a:moveTo>
                  <a:cubicBezTo>
                    <a:pt x="37122" y="40384"/>
                    <a:pt x="39438" y="42700"/>
                    <a:pt x="39438" y="45570"/>
                  </a:cubicBezTo>
                  <a:cubicBezTo>
                    <a:pt x="39438" y="48408"/>
                    <a:pt x="37122" y="50724"/>
                    <a:pt x="34284" y="50724"/>
                  </a:cubicBezTo>
                  <a:lnTo>
                    <a:pt x="17876" y="50724"/>
                  </a:lnTo>
                  <a:lnTo>
                    <a:pt x="17876" y="40384"/>
                  </a:lnTo>
                  <a:close/>
                  <a:moveTo>
                    <a:pt x="14712" y="0"/>
                  </a:moveTo>
                  <a:cubicBezTo>
                    <a:pt x="11483" y="0"/>
                    <a:pt x="8841" y="2479"/>
                    <a:pt x="8612" y="5611"/>
                  </a:cubicBezTo>
                  <a:lnTo>
                    <a:pt x="6101" y="5611"/>
                  </a:lnTo>
                  <a:cubicBezTo>
                    <a:pt x="2741" y="5611"/>
                    <a:pt x="1" y="8351"/>
                    <a:pt x="1" y="11743"/>
                  </a:cubicBezTo>
                  <a:cubicBezTo>
                    <a:pt x="1" y="14940"/>
                    <a:pt x="2480" y="17582"/>
                    <a:pt x="5644" y="17843"/>
                  </a:cubicBezTo>
                  <a:lnTo>
                    <a:pt x="5644" y="50724"/>
                  </a:lnTo>
                  <a:cubicBezTo>
                    <a:pt x="2480" y="50985"/>
                    <a:pt x="1" y="53595"/>
                    <a:pt x="1" y="56824"/>
                  </a:cubicBezTo>
                  <a:cubicBezTo>
                    <a:pt x="1" y="60216"/>
                    <a:pt x="2741" y="62956"/>
                    <a:pt x="6101" y="62956"/>
                  </a:cubicBezTo>
                  <a:lnTo>
                    <a:pt x="8612" y="62956"/>
                  </a:lnTo>
                  <a:cubicBezTo>
                    <a:pt x="8841" y="66088"/>
                    <a:pt x="11483" y="68567"/>
                    <a:pt x="14712" y="68567"/>
                  </a:cubicBezTo>
                  <a:cubicBezTo>
                    <a:pt x="17909" y="68567"/>
                    <a:pt x="20551" y="66088"/>
                    <a:pt x="20779" y="62956"/>
                  </a:cubicBezTo>
                  <a:lnTo>
                    <a:pt x="30598" y="62956"/>
                  </a:lnTo>
                  <a:cubicBezTo>
                    <a:pt x="30826" y="66088"/>
                    <a:pt x="33469" y="68567"/>
                    <a:pt x="36665" y="68567"/>
                  </a:cubicBezTo>
                  <a:cubicBezTo>
                    <a:pt x="40058" y="68567"/>
                    <a:pt x="42798" y="65827"/>
                    <a:pt x="42798" y="62467"/>
                  </a:cubicBezTo>
                  <a:lnTo>
                    <a:pt x="42798" y="60706"/>
                  </a:lnTo>
                  <a:cubicBezTo>
                    <a:pt x="48082" y="57737"/>
                    <a:pt x="51671" y="52061"/>
                    <a:pt x="51671" y="45537"/>
                  </a:cubicBezTo>
                  <a:cubicBezTo>
                    <a:pt x="51671" y="41264"/>
                    <a:pt x="50105" y="37317"/>
                    <a:pt x="47528" y="34284"/>
                  </a:cubicBezTo>
                  <a:cubicBezTo>
                    <a:pt x="50105" y="31250"/>
                    <a:pt x="51671" y="27303"/>
                    <a:pt x="51671" y="22997"/>
                  </a:cubicBezTo>
                  <a:cubicBezTo>
                    <a:pt x="51671" y="16506"/>
                    <a:pt x="48082" y="10830"/>
                    <a:pt x="42798" y="7862"/>
                  </a:cubicBezTo>
                  <a:lnTo>
                    <a:pt x="42798" y="6100"/>
                  </a:lnTo>
                  <a:cubicBezTo>
                    <a:pt x="42798" y="2740"/>
                    <a:pt x="40058" y="0"/>
                    <a:pt x="36665" y="0"/>
                  </a:cubicBezTo>
                  <a:cubicBezTo>
                    <a:pt x="33469" y="0"/>
                    <a:pt x="30826" y="2479"/>
                    <a:pt x="30598" y="5611"/>
                  </a:cubicBezTo>
                  <a:lnTo>
                    <a:pt x="20779" y="5611"/>
                  </a:lnTo>
                  <a:cubicBezTo>
                    <a:pt x="20551" y="2479"/>
                    <a:pt x="17909" y="0"/>
                    <a:pt x="14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8"/>
            <p:cNvSpPr/>
            <p:nvPr/>
          </p:nvSpPr>
          <p:spPr>
            <a:xfrm>
              <a:off x="2351075" y="1368400"/>
              <a:ext cx="2898300" cy="2898300"/>
            </a:xfrm>
            <a:custGeom>
              <a:rect b="b" l="l" r="r" t="t"/>
              <a:pathLst>
                <a:path extrusionOk="0" h="115932" w="115932">
                  <a:moveTo>
                    <a:pt x="57966" y="12233"/>
                  </a:moveTo>
                  <a:cubicBezTo>
                    <a:pt x="83181" y="12233"/>
                    <a:pt x="103699" y="32750"/>
                    <a:pt x="103699" y="57966"/>
                  </a:cubicBezTo>
                  <a:cubicBezTo>
                    <a:pt x="103699" y="83181"/>
                    <a:pt x="83181" y="103699"/>
                    <a:pt x="57966" y="103699"/>
                  </a:cubicBezTo>
                  <a:cubicBezTo>
                    <a:pt x="32750" y="103699"/>
                    <a:pt x="12233" y="83181"/>
                    <a:pt x="12233" y="57966"/>
                  </a:cubicBezTo>
                  <a:cubicBezTo>
                    <a:pt x="12233" y="32750"/>
                    <a:pt x="32750" y="12233"/>
                    <a:pt x="57966" y="12233"/>
                  </a:cubicBezTo>
                  <a:close/>
                  <a:moveTo>
                    <a:pt x="57966" y="0"/>
                  </a:moveTo>
                  <a:cubicBezTo>
                    <a:pt x="25998" y="0"/>
                    <a:pt x="0" y="25998"/>
                    <a:pt x="0" y="57966"/>
                  </a:cubicBezTo>
                  <a:cubicBezTo>
                    <a:pt x="0" y="89933"/>
                    <a:pt x="25998" y="115931"/>
                    <a:pt x="57966" y="115931"/>
                  </a:cubicBezTo>
                  <a:cubicBezTo>
                    <a:pt x="89933" y="115931"/>
                    <a:pt x="115931" y="89933"/>
                    <a:pt x="115931" y="57966"/>
                  </a:cubicBezTo>
                  <a:cubicBezTo>
                    <a:pt x="115931" y="25998"/>
                    <a:pt x="89933" y="0"/>
                    <a:pt x="57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8"/>
            <p:cNvSpPr/>
            <p:nvPr/>
          </p:nvSpPr>
          <p:spPr>
            <a:xfrm>
              <a:off x="1190625" y="238125"/>
              <a:ext cx="5219200" cy="5219200"/>
            </a:xfrm>
            <a:custGeom>
              <a:rect b="b" l="l" r="r" t="t"/>
              <a:pathLst>
                <a:path extrusionOk="0" h="208768" w="208768">
                  <a:moveTo>
                    <a:pt x="113582" y="12232"/>
                  </a:moveTo>
                  <a:lnTo>
                    <a:pt x="113582" y="27499"/>
                  </a:lnTo>
                  <a:cubicBezTo>
                    <a:pt x="113582" y="30402"/>
                    <a:pt x="115637" y="32913"/>
                    <a:pt x="118475" y="33501"/>
                  </a:cubicBezTo>
                  <a:cubicBezTo>
                    <a:pt x="127772" y="35360"/>
                    <a:pt x="136482" y="39046"/>
                    <a:pt x="144343" y="44396"/>
                  </a:cubicBezTo>
                  <a:cubicBezTo>
                    <a:pt x="145381" y="45111"/>
                    <a:pt x="146577" y="45459"/>
                    <a:pt x="147768" y="45459"/>
                  </a:cubicBezTo>
                  <a:cubicBezTo>
                    <a:pt x="149346" y="45459"/>
                    <a:pt x="150917" y="44849"/>
                    <a:pt x="152106" y="43678"/>
                  </a:cubicBezTo>
                  <a:lnTo>
                    <a:pt x="163034" y="32718"/>
                  </a:lnTo>
                  <a:lnTo>
                    <a:pt x="176049" y="45733"/>
                  </a:lnTo>
                  <a:lnTo>
                    <a:pt x="164861" y="56889"/>
                  </a:lnTo>
                  <a:cubicBezTo>
                    <a:pt x="162806" y="58944"/>
                    <a:pt x="162480" y="62141"/>
                    <a:pt x="164045" y="64555"/>
                  </a:cubicBezTo>
                  <a:cubicBezTo>
                    <a:pt x="169134" y="72383"/>
                    <a:pt x="172592" y="81028"/>
                    <a:pt x="174255" y="90194"/>
                  </a:cubicBezTo>
                  <a:cubicBezTo>
                    <a:pt x="174810" y="93097"/>
                    <a:pt x="177322" y="95185"/>
                    <a:pt x="180290" y="95185"/>
                  </a:cubicBezTo>
                  <a:lnTo>
                    <a:pt x="196535" y="95185"/>
                  </a:lnTo>
                  <a:lnTo>
                    <a:pt x="196535" y="113582"/>
                  </a:lnTo>
                  <a:lnTo>
                    <a:pt x="179801" y="113582"/>
                  </a:lnTo>
                  <a:cubicBezTo>
                    <a:pt x="176930" y="113582"/>
                    <a:pt x="174451" y="115572"/>
                    <a:pt x="173831" y="118377"/>
                  </a:cubicBezTo>
                  <a:cubicBezTo>
                    <a:pt x="171874" y="127283"/>
                    <a:pt x="168286" y="135601"/>
                    <a:pt x="163165" y="143136"/>
                  </a:cubicBezTo>
                  <a:cubicBezTo>
                    <a:pt x="161501" y="145550"/>
                    <a:pt x="161827" y="148812"/>
                    <a:pt x="163882" y="150899"/>
                  </a:cubicBezTo>
                  <a:lnTo>
                    <a:pt x="176049" y="163034"/>
                  </a:lnTo>
                  <a:lnTo>
                    <a:pt x="163034" y="176049"/>
                  </a:lnTo>
                  <a:lnTo>
                    <a:pt x="150671" y="163654"/>
                  </a:lnTo>
                  <a:cubicBezTo>
                    <a:pt x="149482" y="162465"/>
                    <a:pt x="147911" y="161855"/>
                    <a:pt x="146331" y="161855"/>
                  </a:cubicBezTo>
                  <a:cubicBezTo>
                    <a:pt x="145179" y="161855"/>
                    <a:pt x="144023" y="162178"/>
                    <a:pt x="143005" y="162838"/>
                  </a:cubicBezTo>
                  <a:cubicBezTo>
                    <a:pt x="135503" y="167731"/>
                    <a:pt x="127250" y="171091"/>
                    <a:pt x="118475" y="172853"/>
                  </a:cubicBezTo>
                  <a:cubicBezTo>
                    <a:pt x="115637" y="173440"/>
                    <a:pt x="113582" y="175919"/>
                    <a:pt x="113582" y="178855"/>
                  </a:cubicBezTo>
                  <a:lnTo>
                    <a:pt x="113582" y="196535"/>
                  </a:lnTo>
                  <a:lnTo>
                    <a:pt x="95185" y="196535"/>
                  </a:lnTo>
                  <a:lnTo>
                    <a:pt x="95185" y="178855"/>
                  </a:lnTo>
                  <a:cubicBezTo>
                    <a:pt x="95185" y="175919"/>
                    <a:pt x="93130" y="173440"/>
                    <a:pt x="90292" y="172853"/>
                  </a:cubicBezTo>
                  <a:cubicBezTo>
                    <a:pt x="81517" y="171091"/>
                    <a:pt x="73264" y="167731"/>
                    <a:pt x="65762" y="162838"/>
                  </a:cubicBezTo>
                  <a:cubicBezTo>
                    <a:pt x="64744" y="162178"/>
                    <a:pt x="63588" y="161855"/>
                    <a:pt x="62437" y="161855"/>
                  </a:cubicBezTo>
                  <a:cubicBezTo>
                    <a:pt x="60856" y="161855"/>
                    <a:pt x="59285" y="162465"/>
                    <a:pt x="58096" y="163654"/>
                  </a:cubicBezTo>
                  <a:lnTo>
                    <a:pt x="45733" y="176049"/>
                  </a:lnTo>
                  <a:lnTo>
                    <a:pt x="32718" y="163034"/>
                  </a:lnTo>
                  <a:lnTo>
                    <a:pt x="44885" y="150899"/>
                  </a:lnTo>
                  <a:cubicBezTo>
                    <a:pt x="46940" y="148812"/>
                    <a:pt x="47266" y="145550"/>
                    <a:pt x="45603" y="143136"/>
                  </a:cubicBezTo>
                  <a:cubicBezTo>
                    <a:pt x="40481" y="135601"/>
                    <a:pt x="36893" y="127283"/>
                    <a:pt x="34936" y="118377"/>
                  </a:cubicBezTo>
                  <a:cubicBezTo>
                    <a:pt x="34316" y="115572"/>
                    <a:pt x="31837" y="113582"/>
                    <a:pt x="28966" y="113582"/>
                  </a:cubicBezTo>
                  <a:lnTo>
                    <a:pt x="12232" y="113582"/>
                  </a:lnTo>
                  <a:lnTo>
                    <a:pt x="12232" y="95185"/>
                  </a:lnTo>
                  <a:lnTo>
                    <a:pt x="28477" y="95185"/>
                  </a:lnTo>
                  <a:cubicBezTo>
                    <a:pt x="31446" y="95185"/>
                    <a:pt x="33957" y="93097"/>
                    <a:pt x="34512" y="90194"/>
                  </a:cubicBezTo>
                  <a:cubicBezTo>
                    <a:pt x="36175" y="81028"/>
                    <a:pt x="39633" y="72383"/>
                    <a:pt x="44722" y="64555"/>
                  </a:cubicBezTo>
                  <a:cubicBezTo>
                    <a:pt x="46288" y="62141"/>
                    <a:pt x="45961" y="58944"/>
                    <a:pt x="43906" y="56889"/>
                  </a:cubicBezTo>
                  <a:lnTo>
                    <a:pt x="32718" y="45733"/>
                  </a:lnTo>
                  <a:lnTo>
                    <a:pt x="45733" y="32718"/>
                  </a:lnTo>
                  <a:lnTo>
                    <a:pt x="56661" y="43678"/>
                  </a:lnTo>
                  <a:cubicBezTo>
                    <a:pt x="57850" y="44849"/>
                    <a:pt x="59421" y="45459"/>
                    <a:pt x="60999" y="45459"/>
                  </a:cubicBezTo>
                  <a:cubicBezTo>
                    <a:pt x="62191" y="45459"/>
                    <a:pt x="63386" y="45111"/>
                    <a:pt x="64424" y="44396"/>
                  </a:cubicBezTo>
                  <a:cubicBezTo>
                    <a:pt x="72286" y="39046"/>
                    <a:pt x="80995" y="35360"/>
                    <a:pt x="90292" y="33501"/>
                  </a:cubicBezTo>
                  <a:cubicBezTo>
                    <a:pt x="93130" y="32913"/>
                    <a:pt x="95185" y="30402"/>
                    <a:pt x="95185" y="27499"/>
                  </a:cubicBezTo>
                  <a:lnTo>
                    <a:pt x="95185" y="12232"/>
                  </a:lnTo>
                  <a:close/>
                  <a:moveTo>
                    <a:pt x="89085" y="0"/>
                  </a:moveTo>
                  <a:cubicBezTo>
                    <a:pt x="85692" y="0"/>
                    <a:pt x="82952" y="2740"/>
                    <a:pt x="82952" y="6133"/>
                  </a:cubicBezTo>
                  <a:lnTo>
                    <a:pt x="82952" y="22638"/>
                  </a:lnTo>
                  <a:cubicBezTo>
                    <a:pt x="75515" y="24628"/>
                    <a:pt x="68469" y="27596"/>
                    <a:pt x="61847" y="31543"/>
                  </a:cubicBezTo>
                  <a:lnTo>
                    <a:pt x="50039" y="19768"/>
                  </a:lnTo>
                  <a:cubicBezTo>
                    <a:pt x="48848" y="18561"/>
                    <a:pt x="47282" y="17957"/>
                    <a:pt x="45717" y="17957"/>
                  </a:cubicBezTo>
                  <a:cubicBezTo>
                    <a:pt x="44151" y="17957"/>
                    <a:pt x="42585" y="18561"/>
                    <a:pt x="41395" y="19768"/>
                  </a:cubicBezTo>
                  <a:lnTo>
                    <a:pt x="19768" y="41395"/>
                  </a:lnTo>
                  <a:cubicBezTo>
                    <a:pt x="17354" y="43776"/>
                    <a:pt x="17354" y="47658"/>
                    <a:pt x="19768" y="50039"/>
                  </a:cubicBezTo>
                  <a:lnTo>
                    <a:pt x="31870" y="62141"/>
                  </a:lnTo>
                  <a:cubicBezTo>
                    <a:pt x="28151" y="68697"/>
                    <a:pt x="25378" y="75678"/>
                    <a:pt x="23552" y="82952"/>
                  </a:cubicBezTo>
                  <a:lnTo>
                    <a:pt x="6100" y="82952"/>
                  </a:lnTo>
                  <a:cubicBezTo>
                    <a:pt x="2740" y="82952"/>
                    <a:pt x="0" y="85692"/>
                    <a:pt x="0" y="89085"/>
                  </a:cubicBezTo>
                  <a:lnTo>
                    <a:pt x="0" y="119682"/>
                  </a:lnTo>
                  <a:cubicBezTo>
                    <a:pt x="0" y="123075"/>
                    <a:pt x="2740" y="125815"/>
                    <a:pt x="6100" y="125815"/>
                  </a:cubicBezTo>
                  <a:lnTo>
                    <a:pt x="24204" y="125815"/>
                  </a:lnTo>
                  <a:cubicBezTo>
                    <a:pt x="26161" y="132795"/>
                    <a:pt x="29032" y="139483"/>
                    <a:pt x="32750" y="145713"/>
                  </a:cubicBezTo>
                  <a:lnTo>
                    <a:pt x="19768" y="158728"/>
                  </a:lnTo>
                  <a:cubicBezTo>
                    <a:pt x="17354" y="161110"/>
                    <a:pt x="17354" y="164991"/>
                    <a:pt x="19768" y="167373"/>
                  </a:cubicBezTo>
                  <a:lnTo>
                    <a:pt x="41395" y="188999"/>
                  </a:lnTo>
                  <a:cubicBezTo>
                    <a:pt x="42585" y="190206"/>
                    <a:pt x="44151" y="190810"/>
                    <a:pt x="45717" y="190810"/>
                  </a:cubicBezTo>
                  <a:cubicBezTo>
                    <a:pt x="47282" y="190810"/>
                    <a:pt x="48848" y="190206"/>
                    <a:pt x="50039" y="188999"/>
                  </a:cubicBezTo>
                  <a:lnTo>
                    <a:pt x="63348" y="175691"/>
                  </a:lnTo>
                  <a:cubicBezTo>
                    <a:pt x="69546" y="179214"/>
                    <a:pt x="76102" y="181888"/>
                    <a:pt x="82952" y="183715"/>
                  </a:cubicBezTo>
                  <a:lnTo>
                    <a:pt x="82952" y="202667"/>
                  </a:lnTo>
                  <a:cubicBezTo>
                    <a:pt x="82952" y="206027"/>
                    <a:pt x="85692" y="208767"/>
                    <a:pt x="89085" y="208767"/>
                  </a:cubicBezTo>
                  <a:lnTo>
                    <a:pt x="119682" y="208767"/>
                  </a:lnTo>
                  <a:cubicBezTo>
                    <a:pt x="123075" y="208767"/>
                    <a:pt x="125815" y="206027"/>
                    <a:pt x="125815" y="202667"/>
                  </a:cubicBezTo>
                  <a:lnTo>
                    <a:pt x="125815" y="183715"/>
                  </a:lnTo>
                  <a:cubicBezTo>
                    <a:pt x="132665" y="181888"/>
                    <a:pt x="139222" y="179214"/>
                    <a:pt x="145387" y="175691"/>
                  </a:cubicBezTo>
                  <a:lnTo>
                    <a:pt x="158728" y="188999"/>
                  </a:lnTo>
                  <a:cubicBezTo>
                    <a:pt x="159919" y="190206"/>
                    <a:pt x="161485" y="190810"/>
                    <a:pt x="163050" y="190810"/>
                  </a:cubicBezTo>
                  <a:cubicBezTo>
                    <a:pt x="164616" y="190810"/>
                    <a:pt x="166182" y="190206"/>
                    <a:pt x="167373" y="188999"/>
                  </a:cubicBezTo>
                  <a:lnTo>
                    <a:pt x="188999" y="167373"/>
                  </a:lnTo>
                  <a:cubicBezTo>
                    <a:pt x="191413" y="164991"/>
                    <a:pt x="191413" y="161110"/>
                    <a:pt x="188999" y="158728"/>
                  </a:cubicBezTo>
                  <a:lnTo>
                    <a:pt x="176017" y="145713"/>
                  </a:lnTo>
                  <a:cubicBezTo>
                    <a:pt x="179735" y="139483"/>
                    <a:pt x="182606" y="132795"/>
                    <a:pt x="184563" y="125815"/>
                  </a:cubicBezTo>
                  <a:lnTo>
                    <a:pt x="202635" y="125815"/>
                  </a:lnTo>
                  <a:cubicBezTo>
                    <a:pt x="206027" y="125815"/>
                    <a:pt x="208767" y="123075"/>
                    <a:pt x="208767" y="119682"/>
                  </a:cubicBezTo>
                  <a:lnTo>
                    <a:pt x="208767" y="89085"/>
                  </a:lnTo>
                  <a:cubicBezTo>
                    <a:pt x="208767" y="85692"/>
                    <a:pt x="206027" y="82952"/>
                    <a:pt x="202667" y="82952"/>
                  </a:cubicBezTo>
                  <a:lnTo>
                    <a:pt x="185216" y="82952"/>
                  </a:lnTo>
                  <a:cubicBezTo>
                    <a:pt x="183389" y="75678"/>
                    <a:pt x="180616" y="68697"/>
                    <a:pt x="176898" y="62141"/>
                  </a:cubicBezTo>
                  <a:lnTo>
                    <a:pt x="188999" y="50039"/>
                  </a:lnTo>
                  <a:cubicBezTo>
                    <a:pt x="191413" y="47658"/>
                    <a:pt x="191413" y="43776"/>
                    <a:pt x="188999" y="41395"/>
                  </a:cubicBezTo>
                  <a:lnTo>
                    <a:pt x="167373" y="19768"/>
                  </a:lnTo>
                  <a:cubicBezTo>
                    <a:pt x="166182" y="18561"/>
                    <a:pt x="164616" y="17957"/>
                    <a:pt x="163050" y="17957"/>
                  </a:cubicBezTo>
                  <a:cubicBezTo>
                    <a:pt x="161485" y="17957"/>
                    <a:pt x="159919" y="18561"/>
                    <a:pt x="158728" y="19768"/>
                  </a:cubicBezTo>
                  <a:lnTo>
                    <a:pt x="146920" y="31543"/>
                  </a:lnTo>
                  <a:cubicBezTo>
                    <a:pt x="140298" y="27596"/>
                    <a:pt x="133252" y="24628"/>
                    <a:pt x="125815" y="22638"/>
                  </a:cubicBezTo>
                  <a:lnTo>
                    <a:pt x="125815" y="6133"/>
                  </a:lnTo>
                  <a:cubicBezTo>
                    <a:pt x="125815" y="2740"/>
                    <a:pt x="123075" y="0"/>
                    <a:pt x="1196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9" name="Google Shape;2419;p68"/>
          <p:cNvGrpSpPr/>
          <p:nvPr/>
        </p:nvGrpSpPr>
        <p:grpSpPr>
          <a:xfrm>
            <a:off x="6068787" y="2301440"/>
            <a:ext cx="497912" cy="320061"/>
            <a:chOff x="1190625" y="1159625"/>
            <a:chExt cx="5219200" cy="3376175"/>
          </a:xfrm>
        </p:grpSpPr>
        <p:sp>
          <p:nvSpPr>
            <p:cNvPr id="2420" name="Google Shape;2420;p68"/>
            <p:cNvSpPr/>
            <p:nvPr/>
          </p:nvSpPr>
          <p:spPr>
            <a:xfrm>
              <a:off x="4875850" y="1875625"/>
              <a:ext cx="919900" cy="1944175"/>
            </a:xfrm>
            <a:custGeom>
              <a:rect b="b" l="l" r="r" t="t"/>
              <a:pathLst>
                <a:path extrusionOk="0" h="77767" w="36796">
                  <a:moveTo>
                    <a:pt x="18398" y="20421"/>
                  </a:moveTo>
                  <a:cubicBezTo>
                    <a:pt x="21790" y="20421"/>
                    <a:pt x="24563" y="23193"/>
                    <a:pt x="24563" y="26586"/>
                  </a:cubicBezTo>
                  <a:cubicBezTo>
                    <a:pt x="24563" y="30011"/>
                    <a:pt x="21790" y="32784"/>
                    <a:pt x="18398" y="32784"/>
                  </a:cubicBezTo>
                  <a:lnTo>
                    <a:pt x="12233" y="32784"/>
                  </a:lnTo>
                  <a:lnTo>
                    <a:pt x="12233" y="20421"/>
                  </a:lnTo>
                  <a:close/>
                  <a:moveTo>
                    <a:pt x="18398" y="45016"/>
                  </a:moveTo>
                  <a:cubicBezTo>
                    <a:pt x="21790" y="45016"/>
                    <a:pt x="24563" y="47756"/>
                    <a:pt x="24563" y="51181"/>
                  </a:cubicBezTo>
                  <a:cubicBezTo>
                    <a:pt x="24563" y="54574"/>
                    <a:pt x="21790" y="57346"/>
                    <a:pt x="18398" y="57346"/>
                  </a:cubicBezTo>
                  <a:lnTo>
                    <a:pt x="12233" y="57346"/>
                  </a:lnTo>
                  <a:lnTo>
                    <a:pt x="12233" y="45016"/>
                  </a:lnTo>
                  <a:close/>
                  <a:moveTo>
                    <a:pt x="18398" y="1"/>
                  </a:moveTo>
                  <a:cubicBezTo>
                    <a:pt x="15005" y="1"/>
                    <a:pt x="12265" y="2741"/>
                    <a:pt x="12265" y="6101"/>
                  </a:cubicBezTo>
                  <a:lnTo>
                    <a:pt x="12265" y="8188"/>
                  </a:lnTo>
                  <a:lnTo>
                    <a:pt x="6100" y="8188"/>
                  </a:lnTo>
                  <a:cubicBezTo>
                    <a:pt x="2740" y="8188"/>
                    <a:pt x="0" y="10928"/>
                    <a:pt x="0" y="14321"/>
                  </a:cubicBezTo>
                  <a:lnTo>
                    <a:pt x="0" y="63446"/>
                  </a:lnTo>
                  <a:cubicBezTo>
                    <a:pt x="0" y="66839"/>
                    <a:pt x="2740" y="69579"/>
                    <a:pt x="6100" y="69579"/>
                  </a:cubicBezTo>
                  <a:lnTo>
                    <a:pt x="12265" y="69579"/>
                  </a:lnTo>
                  <a:lnTo>
                    <a:pt x="12265" y="71667"/>
                  </a:lnTo>
                  <a:cubicBezTo>
                    <a:pt x="12265" y="75026"/>
                    <a:pt x="15005" y="77766"/>
                    <a:pt x="18398" y="77766"/>
                  </a:cubicBezTo>
                  <a:cubicBezTo>
                    <a:pt x="21758" y="77766"/>
                    <a:pt x="24498" y="75026"/>
                    <a:pt x="24498" y="71667"/>
                  </a:cubicBezTo>
                  <a:lnTo>
                    <a:pt x="24498" y="68502"/>
                  </a:lnTo>
                  <a:cubicBezTo>
                    <a:pt x="31641" y="65991"/>
                    <a:pt x="36795" y="59173"/>
                    <a:pt x="36795" y="51181"/>
                  </a:cubicBezTo>
                  <a:cubicBezTo>
                    <a:pt x="36795" y="46451"/>
                    <a:pt x="35001" y="42146"/>
                    <a:pt x="32065" y="38884"/>
                  </a:cubicBezTo>
                  <a:cubicBezTo>
                    <a:pt x="35001" y="35622"/>
                    <a:pt x="36795" y="31316"/>
                    <a:pt x="36795" y="26586"/>
                  </a:cubicBezTo>
                  <a:cubicBezTo>
                    <a:pt x="36795" y="18594"/>
                    <a:pt x="31641" y="11776"/>
                    <a:pt x="24498" y="9265"/>
                  </a:cubicBezTo>
                  <a:lnTo>
                    <a:pt x="24498" y="6101"/>
                  </a:lnTo>
                  <a:cubicBezTo>
                    <a:pt x="24498" y="2741"/>
                    <a:pt x="21758" y="1"/>
                    <a:pt x="18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8"/>
            <p:cNvSpPr/>
            <p:nvPr/>
          </p:nvSpPr>
          <p:spPr>
            <a:xfrm>
              <a:off x="1190625" y="1159625"/>
              <a:ext cx="5219200" cy="3376175"/>
            </a:xfrm>
            <a:custGeom>
              <a:rect b="b" l="l" r="r" t="t"/>
              <a:pathLst>
                <a:path extrusionOk="0" h="135047" w="208768">
                  <a:moveTo>
                    <a:pt x="193207" y="12233"/>
                  </a:moveTo>
                  <a:cubicBezTo>
                    <a:pt x="195034" y="12233"/>
                    <a:pt x="196535" y="13701"/>
                    <a:pt x="196535" y="15528"/>
                  </a:cubicBezTo>
                  <a:lnTo>
                    <a:pt x="196535" y="119520"/>
                  </a:lnTo>
                  <a:cubicBezTo>
                    <a:pt x="196535" y="121346"/>
                    <a:pt x="195034" y="122814"/>
                    <a:pt x="193207" y="122814"/>
                  </a:cubicBezTo>
                  <a:lnTo>
                    <a:pt x="15560" y="122814"/>
                  </a:lnTo>
                  <a:cubicBezTo>
                    <a:pt x="13733" y="122814"/>
                    <a:pt x="12232" y="121346"/>
                    <a:pt x="12232" y="119520"/>
                  </a:cubicBezTo>
                  <a:lnTo>
                    <a:pt x="12232" y="15528"/>
                  </a:lnTo>
                  <a:cubicBezTo>
                    <a:pt x="12232" y="13701"/>
                    <a:pt x="13733" y="12233"/>
                    <a:pt x="15560" y="12233"/>
                  </a:cubicBezTo>
                  <a:close/>
                  <a:moveTo>
                    <a:pt x="15560" y="0"/>
                  </a:moveTo>
                  <a:cubicBezTo>
                    <a:pt x="6981" y="0"/>
                    <a:pt x="0" y="6948"/>
                    <a:pt x="0" y="15528"/>
                  </a:cubicBezTo>
                  <a:lnTo>
                    <a:pt x="0" y="119520"/>
                  </a:lnTo>
                  <a:cubicBezTo>
                    <a:pt x="0" y="128099"/>
                    <a:pt x="6981" y="135047"/>
                    <a:pt x="15560" y="135047"/>
                  </a:cubicBezTo>
                  <a:lnTo>
                    <a:pt x="193207" y="135047"/>
                  </a:lnTo>
                  <a:cubicBezTo>
                    <a:pt x="201786" y="135047"/>
                    <a:pt x="208767" y="128099"/>
                    <a:pt x="208767" y="119520"/>
                  </a:cubicBezTo>
                  <a:lnTo>
                    <a:pt x="208767" y="15528"/>
                  </a:lnTo>
                  <a:cubicBezTo>
                    <a:pt x="208767" y="6948"/>
                    <a:pt x="201786" y="0"/>
                    <a:pt x="1932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8"/>
            <p:cNvSpPr/>
            <p:nvPr/>
          </p:nvSpPr>
          <p:spPr>
            <a:xfrm>
              <a:off x="1804675" y="3615900"/>
              <a:ext cx="1227350" cy="305825"/>
            </a:xfrm>
            <a:custGeom>
              <a:rect b="b" l="l" r="r" t="t"/>
              <a:pathLst>
                <a:path extrusionOk="0" h="12233" w="49094">
                  <a:moveTo>
                    <a:pt x="6133" y="0"/>
                  </a:moveTo>
                  <a:cubicBezTo>
                    <a:pt x="2741" y="0"/>
                    <a:pt x="1" y="2741"/>
                    <a:pt x="1" y="6133"/>
                  </a:cubicBezTo>
                  <a:cubicBezTo>
                    <a:pt x="1" y="9493"/>
                    <a:pt x="2741" y="12233"/>
                    <a:pt x="6133" y="12233"/>
                  </a:cubicBezTo>
                  <a:lnTo>
                    <a:pt x="42961" y="12233"/>
                  </a:lnTo>
                  <a:cubicBezTo>
                    <a:pt x="46354" y="12233"/>
                    <a:pt x="49094" y="9493"/>
                    <a:pt x="49094" y="6133"/>
                  </a:cubicBezTo>
                  <a:cubicBezTo>
                    <a:pt x="49094" y="2741"/>
                    <a:pt x="46354" y="0"/>
                    <a:pt x="42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8"/>
            <p:cNvSpPr/>
            <p:nvPr/>
          </p:nvSpPr>
          <p:spPr>
            <a:xfrm>
              <a:off x="3340250" y="3615900"/>
              <a:ext cx="1227350" cy="305825"/>
            </a:xfrm>
            <a:custGeom>
              <a:rect b="b" l="l" r="r" t="t"/>
              <a:pathLst>
                <a:path extrusionOk="0" h="12233" w="49094">
                  <a:moveTo>
                    <a:pt x="6101" y="0"/>
                  </a:moveTo>
                  <a:cubicBezTo>
                    <a:pt x="2741" y="0"/>
                    <a:pt x="1" y="2741"/>
                    <a:pt x="1" y="6133"/>
                  </a:cubicBezTo>
                  <a:cubicBezTo>
                    <a:pt x="1" y="9493"/>
                    <a:pt x="2741" y="12233"/>
                    <a:pt x="6101" y="12233"/>
                  </a:cubicBezTo>
                  <a:lnTo>
                    <a:pt x="42961" y="12233"/>
                  </a:lnTo>
                  <a:cubicBezTo>
                    <a:pt x="46354" y="12233"/>
                    <a:pt x="49094" y="9493"/>
                    <a:pt x="49094" y="6133"/>
                  </a:cubicBezTo>
                  <a:cubicBezTo>
                    <a:pt x="49094" y="2741"/>
                    <a:pt x="46354" y="0"/>
                    <a:pt x="429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8"/>
            <p:cNvSpPr/>
            <p:nvPr/>
          </p:nvSpPr>
          <p:spPr>
            <a:xfrm>
              <a:off x="1804675" y="3001825"/>
              <a:ext cx="2762925" cy="305850"/>
            </a:xfrm>
            <a:custGeom>
              <a:rect b="b" l="l" r="r" t="t"/>
              <a:pathLst>
                <a:path extrusionOk="0" h="12234" w="110517">
                  <a:moveTo>
                    <a:pt x="6133" y="1"/>
                  </a:moveTo>
                  <a:cubicBezTo>
                    <a:pt x="2741" y="1"/>
                    <a:pt x="1" y="2741"/>
                    <a:pt x="1" y="6133"/>
                  </a:cubicBezTo>
                  <a:cubicBezTo>
                    <a:pt x="1" y="9493"/>
                    <a:pt x="2741" y="12233"/>
                    <a:pt x="6133" y="12233"/>
                  </a:cubicBezTo>
                  <a:lnTo>
                    <a:pt x="104384" y="12233"/>
                  </a:lnTo>
                  <a:cubicBezTo>
                    <a:pt x="107777" y="12233"/>
                    <a:pt x="110517" y="9493"/>
                    <a:pt x="110517" y="6133"/>
                  </a:cubicBezTo>
                  <a:cubicBezTo>
                    <a:pt x="110517" y="2741"/>
                    <a:pt x="107777"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8"/>
            <p:cNvSpPr/>
            <p:nvPr/>
          </p:nvSpPr>
          <p:spPr>
            <a:xfrm>
              <a:off x="1804675" y="2387750"/>
              <a:ext cx="2762925" cy="305850"/>
            </a:xfrm>
            <a:custGeom>
              <a:rect b="b" l="l" r="r" t="t"/>
              <a:pathLst>
                <a:path extrusionOk="0" h="12234" w="110517">
                  <a:moveTo>
                    <a:pt x="6133" y="1"/>
                  </a:moveTo>
                  <a:cubicBezTo>
                    <a:pt x="2741" y="1"/>
                    <a:pt x="1" y="2741"/>
                    <a:pt x="1" y="6101"/>
                  </a:cubicBezTo>
                  <a:cubicBezTo>
                    <a:pt x="1" y="9493"/>
                    <a:pt x="2741" y="12233"/>
                    <a:pt x="6133" y="12233"/>
                  </a:cubicBezTo>
                  <a:lnTo>
                    <a:pt x="104384" y="12233"/>
                  </a:lnTo>
                  <a:cubicBezTo>
                    <a:pt x="107777" y="12233"/>
                    <a:pt x="110517" y="9493"/>
                    <a:pt x="110517" y="6101"/>
                  </a:cubicBezTo>
                  <a:cubicBezTo>
                    <a:pt x="110517" y="2741"/>
                    <a:pt x="107777"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8"/>
            <p:cNvSpPr/>
            <p:nvPr/>
          </p:nvSpPr>
          <p:spPr>
            <a:xfrm>
              <a:off x="1804675" y="1773700"/>
              <a:ext cx="2762925" cy="305825"/>
            </a:xfrm>
            <a:custGeom>
              <a:rect b="b" l="l" r="r" t="t"/>
              <a:pathLst>
                <a:path extrusionOk="0" h="12233" w="110517">
                  <a:moveTo>
                    <a:pt x="6133" y="0"/>
                  </a:moveTo>
                  <a:cubicBezTo>
                    <a:pt x="2741" y="0"/>
                    <a:pt x="1" y="2740"/>
                    <a:pt x="1" y="6100"/>
                  </a:cubicBezTo>
                  <a:cubicBezTo>
                    <a:pt x="1" y="9493"/>
                    <a:pt x="2741" y="12233"/>
                    <a:pt x="6133" y="12233"/>
                  </a:cubicBezTo>
                  <a:lnTo>
                    <a:pt x="104384" y="12233"/>
                  </a:lnTo>
                  <a:cubicBezTo>
                    <a:pt x="107777" y="12233"/>
                    <a:pt x="110517" y="9493"/>
                    <a:pt x="110517" y="6100"/>
                  </a:cubicBezTo>
                  <a:cubicBezTo>
                    <a:pt x="110517" y="2740"/>
                    <a:pt x="107777" y="0"/>
                    <a:pt x="1043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68"/>
          <p:cNvGrpSpPr/>
          <p:nvPr/>
        </p:nvGrpSpPr>
        <p:grpSpPr>
          <a:xfrm>
            <a:off x="6831464" y="2210229"/>
            <a:ext cx="411273" cy="411273"/>
            <a:chOff x="1190625" y="238125"/>
            <a:chExt cx="5219200" cy="5219200"/>
          </a:xfrm>
        </p:grpSpPr>
        <p:sp>
          <p:nvSpPr>
            <p:cNvPr id="2428" name="Google Shape;2428;p68"/>
            <p:cNvSpPr/>
            <p:nvPr/>
          </p:nvSpPr>
          <p:spPr>
            <a:xfrm>
              <a:off x="1190625" y="238125"/>
              <a:ext cx="5219200" cy="5219200"/>
            </a:xfrm>
            <a:custGeom>
              <a:rect b="b" l="l" r="r" t="t"/>
              <a:pathLst>
                <a:path extrusionOk="0" h="208768" w="208768">
                  <a:moveTo>
                    <a:pt x="113778" y="57541"/>
                  </a:moveTo>
                  <a:cubicBezTo>
                    <a:pt x="122879" y="57541"/>
                    <a:pt x="130316" y="64979"/>
                    <a:pt x="130316" y="74112"/>
                  </a:cubicBezTo>
                  <a:cubicBezTo>
                    <a:pt x="130316" y="83213"/>
                    <a:pt x="122879" y="90651"/>
                    <a:pt x="113778" y="90651"/>
                  </a:cubicBezTo>
                  <a:lnTo>
                    <a:pt x="74569" y="90651"/>
                  </a:lnTo>
                  <a:lnTo>
                    <a:pt x="74569" y="57541"/>
                  </a:lnTo>
                  <a:close/>
                  <a:moveTo>
                    <a:pt x="113778" y="102883"/>
                  </a:moveTo>
                  <a:cubicBezTo>
                    <a:pt x="117758" y="102883"/>
                    <a:pt x="121411" y="104286"/>
                    <a:pt x="124282" y="106667"/>
                  </a:cubicBezTo>
                  <a:cubicBezTo>
                    <a:pt x="113517" y="113387"/>
                    <a:pt x="105232" y="123727"/>
                    <a:pt x="101122" y="135960"/>
                  </a:cubicBezTo>
                  <a:lnTo>
                    <a:pt x="74569" y="135960"/>
                  </a:lnTo>
                  <a:lnTo>
                    <a:pt x="74569" y="102883"/>
                  </a:lnTo>
                  <a:close/>
                  <a:moveTo>
                    <a:pt x="96751" y="12232"/>
                  </a:moveTo>
                  <a:cubicBezTo>
                    <a:pt x="143364" y="12232"/>
                    <a:pt x="181301" y="50169"/>
                    <a:pt x="181301" y="96751"/>
                  </a:cubicBezTo>
                  <a:cubicBezTo>
                    <a:pt x="181301" y="99719"/>
                    <a:pt x="181138" y="102622"/>
                    <a:pt x="180845" y="105525"/>
                  </a:cubicBezTo>
                  <a:cubicBezTo>
                    <a:pt x="172787" y="100893"/>
                    <a:pt x="163458" y="98251"/>
                    <a:pt x="153509" y="98251"/>
                  </a:cubicBezTo>
                  <a:cubicBezTo>
                    <a:pt x="147377" y="98251"/>
                    <a:pt x="141472" y="99262"/>
                    <a:pt x="135960" y="101122"/>
                  </a:cubicBezTo>
                  <a:cubicBezTo>
                    <a:pt x="134622" y="99523"/>
                    <a:pt x="133122" y="98055"/>
                    <a:pt x="131458" y="96751"/>
                  </a:cubicBezTo>
                  <a:cubicBezTo>
                    <a:pt x="138210" y="91499"/>
                    <a:pt x="142549" y="83311"/>
                    <a:pt x="142549" y="74112"/>
                  </a:cubicBezTo>
                  <a:cubicBezTo>
                    <a:pt x="142549" y="59596"/>
                    <a:pt x="131752" y="47560"/>
                    <a:pt x="117758" y="45603"/>
                  </a:cubicBezTo>
                  <a:lnTo>
                    <a:pt x="117758" y="40122"/>
                  </a:lnTo>
                  <a:cubicBezTo>
                    <a:pt x="117758" y="36730"/>
                    <a:pt x="115018" y="33990"/>
                    <a:pt x="111658" y="33990"/>
                  </a:cubicBezTo>
                  <a:cubicBezTo>
                    <a:pt x="108265" y="33990"/>
                    <a:pt x="105525" y="36730"/>
                    <a:pt x="105525" y="40122"/>
                  </a:cubicBezTo>
                  <a:lnTo>
                    <a:pt x="105525" y="45309"/>
                  </a:lnTo>
                  <a:lnTo>
                    <a:pt x="85855" y="45309"/>
                  </a:lnTo>
                  <a:lnTo>
                    <a:pt x="85855" y="40122"/>
                  </a:lnTo>
                  <a:cubicBezTo>
                    <a:pt x="85855" y="36730"/>
                    <a:pt x="83115" y="33990"/>
                    <a:pt x="79756" y="33990"/>
                  </a:cubicBezTo>
                  <a:cubicBezTo>
                    <a:pt x="76363" y="33990"/>
                    <a:pt x="73623" y="36730"/>
                    <a:pt x="73623" y="40122"/>
                  </a:cubicBezTo>
                  <a:lnTo>
                    <a:pt x="73623" y="45309"/>
                  </a:lnTo>
                  <a:lnTo>
                    <a:pt x="57117" y="45309"/>
                  </a:lnTo>
                  <a:cubicBezTo>
                    <a:pt x="53725" y="45309"/>
                    <a:pt x="50985" y="48049"/>
                    <a:pt x="50985" y="51442"/>
                  </a:cubicBezTo>
                  <a:cubicBezTo>
                    <a:pt x="50985" y="54834"/>
                    <a:pt x="53725" y="57541"/>
                    <a:pt x="57117" y="57541"/>
                  </a:cubicBezTo>
                  <a:lnTo>
                    <a:pt x="62337" y="57541"/>
                  </a:lnTo>
                  <a:lnTo>
                    <a:pt x="62337" y="135960"/>
                  </a:lnTo>
                  <a:lnTo>
                    <a:pt x="57117" y="135960"/>
                  </a:lnTo>
                  <a:cubicBezTo>
                    <a:pt x="53725" y="135960"/>
                    <a:pt x="50985" y="138700"/>
                    <a:pt x="50985" y="142092"/>
                  </a:cubicBezTo>
                  <a:cubicBezTo>
                    <a:pt x="50985" y="145485"/>
                    <a:pt x="53725" y="148192"/>
                    <a:pt x="57117" y="148192"/>
                  </a:cubicBezTo>
                  <a:lnTo>
                    <a:pt x="73623" y="148192"/>
                  </a:lnTo>
                  <a:lnTo>
                    <a:pt x="73623" y="153411"/>
                  </a:lnTo>
                  <a:cubicBezTo>
                    <a:pt x="73623" y="156804"/>
                    <a:pt x="76363" y="159544"/>
                    <a:pt x="79756" y="159544"/>
                  </a:cubicBezTo>
                  <a:cubicBezTo>
                    <a:pt x="83115" y="159544"/>
                    <a:pt x="85855" y="156804"/>
                    <a:pt x="85855" y="153411"/>
                  </a:cubicBezTo>
                  <a:lnTo>
                    <a:pt x="85855" y="148192"/>
                  </a:lnTo>
                  <a:lnTo>
                    <a:pt x="98512" y="148192"/>
                  </a:lnTo>
                  <a:cubicBezTo>
                    <a:pt x="98349" y="149954"/>
                    <a:pt x="98251" y="151715"/>
                    <a:pt x="98251" y="153509"/>
                  </a:cubicBezTo>
                  <a:cubicBezTo>
                    <a:pt x="98251" y="163458"/>
                    <a:pt x="100893" y="172787"/>
                    <a:pt x="105525" y="180845"/>
                  </a:cubicBezTo>
                  <a:cubicBezTo>
                    <a:pt x="102622" y="181138"/>
                    <a:pt x="99719" y="181301"/>
                    <a:pt x="96751" y="181301"/>
                  </a:cubicBezTo>
                  <a:cubicBezTo>
                    <a:pt x="50169" y="181301"/>
                    <a:pt x="12232" y="143364"/>
                    <a:pt x="12232" y="96751"/>
                  </a:cubicBezTo>
                  <a:cubicBezTo>
                    <a:pt x="12232" y="50169"/>
                    <a:pt x="50169" y="12232"/>
                    <a:pt x="96751" y="12232"/>
                  </a:cubicBezTo>
                  <a:close/>
                  <a:moveTo>
                    <a:pt x="153509" y="110516"/>
                  </a:moveTo>
                  <a:cubicBezTo>
                    <a:pt x="177224" y="110516"/>
                    <a:pt x="196535" y="129794"/>
                    <a:pt x="196535" y="153509"/>
                  </a:cubicBezTo>
                  <a:cubicBezTo>
                    <a:pt x="196535" y="177224"/>
                    <a:pt x="177224" y="196535"/>
                    <a:pt x="153509" y="196535"/>
                  </a:cubicBezTo>
                  <a:cubicBezTo>
                    <a:pt x="129794" y="196535"/>
                    <a:pt x="110516" y="177224"/>
                    <a:pt x="110516" y="153509"/>
                  </a:cubicBezTo>
                  <a:cubicBezTo>
                    <a:pt x="110516" y="129794"/>
                    <a:pt x="129794" y="110516"/>
                    <a:pt x="153509" y="110516"/>
                  </a:cubicBezTo>
                  <a:close/>
                  <a:moveTo>
                    <a:pt x="96751" y="0"/>
                  </a:moveTo>
                  <a:cubicBezTo>
                    <a:pt x="70916" y="0"/>
                    <a:pt x="46614" y="10080"/>
                    <a:pt x="28347" y="28347"/>
                  </a:cubicBezTo>
                  <a:cubicBezTo>
                    <a:pt x="10080" y="46614"/>
                    <a:pt x="0" y="70916"/>
                    <a:pt x="0" y="96751"/>
                  </a:cubicBezTo>
                  <a:cubicBezTo>
                    <a:pt x="0" y="122618"/>
                    <a:pt x="10080" y="146920"/>
                    <a:pt x="28347" y="165187"/>
                  </a:cubicBezTo>
                  <a:cubicBezTo>
                    <a:pt x="46614" y="183454"/>
                    <a:pt x="70916" y="193534"/>
                    <a:pt x="96751" y="193534"/>
                  </a:cubicBezTo>
                  <a:cubicBezTo>
                    <a:pt x="102589" y="193534"/>
                    <a:pt x="108331" y="193012"/>
                    <a:pt x="113941" y="192033"/>
                  </a:cubicBezTo>
                  <a:cubicBezTo>
                    <a:pt x="123988" y="202341"/>
                    <a:pt x="138015" y="208767"/>
                    <a:pt x="153509" y="208767"/>
                  </a:cubicBezTo>
                  <a:cubicBezTo>
                    <a:pt x="183976" y="208767"/>
                    <a:pt x="208767" y="183976"/>
                    <a:pt x="208767" y="153509"/>
                  </a:cubicBezTo>
                  <a:cubicBezTo>
                    <a:pt x="208767" y="138015"/>
                    <a:pt x="202341" y="123988"/>
                    <a:pt x="192033" y="113941"/>
                  </a:cubicBezTo>
                  <a:cubicBezTo>
                    <a:pt x="193012" y="108331"/>
                    <a:pt x="193534" y="102589"/>
                    <a:pt x="193534" y="96751"/>
                  </a:cubicBezTo>
                  <a:cubicBezTo>
                    <a:pt x="193534" y="70916"/>
                    <a:pt x="183454" y="46614"/>
                    <a:pt x="165187" y="28347"/>
                  </a:cubicBezTo>
                  <a:cubicBezTo>
                    <a:pt x="146920" y="10080"/>
                    <a:pt x="122618" y="0"/>
                    <a:pt x="967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8"/>
            <p:cNvSpPr/>
            <p:nvPr/>
          </p:nvSpPr>
          <p:spPr>
            <a:xfrm>
              <a:off x="4553725" y="3616100"/>
              <a:ext cx="950075" cy="919700"/>
            </a:xfrm>
            <a:custGeom>
              <a:rect b="b" l="l" r="r" t="t"/>
              <a:pathLst>
                <a:path extrusionOk="0" h="36788" w="38003">
                  <a:moveTo>
                    <a:pt x="31266" y="1"/>
                  </a:moveTo>
                  <a:cubicBezTo>
                    <a:pt x="29701" y="1"/>
                    <a:pt x="28135" y="596"/>
                    <a:pt x="26944" y="1787"/>
                  </a:cubicBezTo>
                  <a:lnTo>
                    <a:pt x="2382" y="26349"/>
                  </a:lnTo>
                  <a:cubicBezTo>
                    <a:pt x="0" y="28731"/>
                    <a:pt x="0" y="32612"/>
                    <a:pt x="2382" y="34994"/>
                  </a:cubicBezTo>
                  <a:cubicBezTo>
                    <a:pt x="3589" y="36201"/>
                    <a:pt x="5154" y="36788"/>
                    <a:pt x="6720" y="36788"/>
                  </a:cubicBezTo>
                  <a:cubicBezTo>
                    <a:pt x="8286" y="36788"/>
                    <a:pt x="9852" y="36201"/>
                    <a:pt x="11026" y="34994"/>
                  </a:cubicBezTo>
                  <a:lnTo>
                    <a:pt x="35589" y="10431"/>
                  </a:lnTo>
                  <a:cubicBezTo>
                    <a:pt x="38002" y="8050"/>
                    <a:pt x="38002" y="4168"/>
                    <a:pt x="35589" y="1787"/>
                  </a:cubicBezTo>
                  <a:cubicBezTo>
                    <a:pt x="34398" y="596"/>
                    <a:pt x="32832" y="1"/>
                    <a:pt x="31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8"/>
            <p:cNvSpPr/>
            <p:nvPr/>
          </p:nvSpPr>
          <p:spPr>
            <a:xfrm>
              <a:off x="4461575" y="3513150"/>
              <a:ext cx="313175" cy="305825"/>
            </a:xfrm>
            <a:custGeom>
              <a:rect b="b" l="l" r="r" t="t"/>
              <a:pathLst>
                <a:path extrusionOk="0" h="12233" w="12527">
                  <a:moveTo>
                    <a:pt x="6263" y="0"/>
                  </a:moveTo>
                  <a:cubicBezTo>
                    <a:pt x="3067" y="0"/>
                    <a:pt x="0" y="2806"/>
                    <a:pt x="163" y="6100"/>
                  </a:cubicBezTo>
                  <a:cubicBezTo>
                    <a:pt x="294" y="9428"/>
                    <a:pt x="2838" y="12233"/>
                    <a:pt x="6263" y="12233"/>
                  </a:cubicBezTo>
                  <a:cubicBezTo>
                    <a:pt x="9460" y="12233"/>
                    <a:pt x="12526" y="9395"/>
                    <a:pt x="12396" y="6100"/>
                  </a:cubicBezTo>
                  <a:cubicBezTo>
                    <a:pt x="12233" y="2806"/>
                    <a:pt x="9688" y="0"/>
                    <a:pt x="6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8"/>
            <p:cNvSpPr/>
            <p:nvPr/>
          </p:nvSpPr>
          <p:spPr>
            <a:xfrm>
              <a:off x="5281950" y="4333525"/>
              <a:ext cx="313175" cy="305850"/>
            </a:xfrm>
            <a:custGeom>
              <a:rect b="b" l="l" r="r" t="t"/>
              <a:pathLst>
                <a:path extrusionOk="0" h="12234" w="12527">
                  <a:moveTo>
                    <a:pt x="6264" y="1"/>
                  </a:moveTo>
                  <a:cubicBezTo>
                    <a:pt x="3067" y="1"/>
                    <a:pt x="1" y="2806"/>
                    <a:pt x="164" y="6101"/>
                  </a:cubicBezTo>
                  <a:cubicBezTo>
                    <a:pt x="294" y="9428"/>
                    <a:pt x="2839" y="12233"/>
                    <a:pt x="6264" y="12233"/>
                  </a:cubicBezTo>
                  <a:cubicBezTo>
                    <a:pt x="9461" y="12233"/>
                    <a:pt x="12527" y="9428"/>
                    <a:pt x="12396" y="6101"/>
                  </a:cubicBezTo>
                  <a:cubicBezTo>
                    <a:pt x="12233" y="2806"/>
                    <a:pt x="9689" y="1"/>
                    <a:pt x="6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2" name="Google Shape;2432;p68"/>
          <p:cNvGrpSpPr/>
          <p:nvPr/>
        </p:nvGrpSpPr>
        <p:grpSpPr>
          <a:xfrm>
            <a:off x="7507503" y="2210213"/>
            <a:ext cx="374091" cy="411289"/>
            <a:chOff x="1429550" y="238075"/>
            <a:chExt cx="4741325" cy="5219400"/>
          </a:xfrm>
        </p:grpSpPr>
        <p:sp>
          <p:nvSpPr>
            <p:cNvPr id="2433" name="Google Shape;2433;p68"/>
            <p:cNvSpPr/>
            <p:nvPr/>
          </p:nvSpPr>
          <p:spPr>
            <a:xfrm>
              <a:off x="3170650" y="2131700"/>
              <a:ext cx="1303175" cy="1731325"/>
            </a:xfrm>
            <a:custGeom>
              <a:rect b="b" l="l" r="r" t="t"/>
              <a:pathLst>
                <a:path extrusionOk="0" h="69253" w="52127">
                  <a:moveTo>
                    <a:pt x="34610" y="17941"/>
                  </a:moveTo>
                  <a:cubicBezTo>
                    <a:pt x="37513" y="17941"/>
                    <a:pt x="39894" y="20323"/>
                    <a:pt x="39894" y="23226"/>
                  </a:cubicBezTo>
                  <a:cubicBezTo>
                    <a:pt x="39894" y="26129"/>
                    <a:pt x="37513" y="28510"/>
                    <a:pt x="34610" y="28510"/>
                  </a:cubicBezTo>
                  <a:lnTo>
                    <a:pt x="17908" y="28510"/>
                  </a:lnTo>
                  <a:lnTo>
                    <a:pt x="17908" y="17941"/>
                  </a:lnTo>
                  <a:close/>
                  <a:moveTo>
                    <a:pt x="34610" y="40743"/>
                  </a:moveTo>
                  <a:cubicBezTo>
                    <a:pt x="37513" y="40743"/>
                    <a:pt x="39894" y="43124"/>
                    <a:pt x="39894" y="46027"/>
                  </a:cubicBezTo>
                  <a:cubicBezTo>
                    <a:pt x="39894" y="48930"/>
                    <a:pt x="37513" y="51311"/>
                    <a:pt x="34610" y="51311"/>
                  </a:cubicBezTo>
                  <a:lnTo>
                    <a:pt x="17908" y="51311"/>
                  </a:lnTo>
                  <a:lnTo>
                    <a:pt x="17908" y="40743"/>
                  </a:lnTo>
                  <a:close/>
                  <a:moveTo>
                    <a:pt x="14809" y="0"/>
                  </a:moveTo>
                  <a:cubicBezTo>
                    <a:pt x="11547" y="0"/>
                    <a:pt x="8905" y="2512"/>
                    <a:pt x="8710" y="5709"/>
                  </a:cubicBezTo>
                  <a:lnTo>
                    <a:pt x="6100" y="5709"/>
                  </a:lnTo>
                  <a:cubicBezTo>
                    <a:pt x="2740" y="5709"/>
                    <a:pt x="0" y="8449"/>
                    <a:pt x="0" y="11841"/>
                  </a:cubicBezTo>
                  <a:cubicBezTo>
                    <a:pt x="0" y="15071"/>
                    <a:pt x="2512" y="17713"/>
                    <a:pt x="5676" y="17909"/>
                  </a:cubicBezTo>
                  <a:lnTo>
                    <a:pt x="5676" y="51344"/>
                  </a:lnTo>
                  <a:cubicBezTo>
                    <a:pt x="2512" y="51540"/>
                    <a:pt x="0" y="54182"/>
                    <a:pt x="0" y="57444"/>
                  </a:cubicBezTo>
                  <a:cubicBezTo>
                    <a:pt x="0" y="60804"/>
                    <a:pt x="2740" y="63544"/>
                    <a:pt x="6100" y="63544"/>
                  </a:cubicBezTo>
                  <a:lnTo>
                    <a:pt x="8710" y="63544"/>
                  </a:lnTo>
                  <a:cubicBezTo>
                    <a:pt x="8905" y="66741"/>
                    <a:pt x="11547" y="69252"/>
                    <a:pt x="14809" y="69252"/>
                  </a:cubicBezTo>
                  <a:cubicBezTo>
                    <a:pt x="18039" y="69252"/>
                    <a:pt x="20681" y="66741"/>
                    <a:pt x="20877" y="63544"/>
                  </a:cubicBezTo>
                  <a:lnTo>
                    <a:pt x="30924" y="63544"/>
                  </a:lnTo>
                  <a:cubicBezTo>
                    <a:pt x="31152" y="66741"/>
                    <a:pt x="33794" y="69252"/>
                    <a:pt x="37024" y="69252"/>
                  </a:cubicBezTo>
                  <a:cubicBezTo>
                    <a:pt x="40416" y="69252"/>
                    <a:pt x="43156" y="66512"/>
                    <a:pt x="43156" y="63120"/>
                  </a:cubicBezTo>
                  <a:lnTo>
                    <a:pt x="43156" y="61326"/>
                  </a:lnTo>
                  <a:cubicBezTo>
                    <a:pt x="48506" y="58325"/>
                    <a:pt x="52127" y="52584"/>
                    <a:pt x="52127" y="46027"/>
                  </a:cubicBezTo>
                  <a:cubicBezTo>
                    <a:pt x="52127" y="41689"/>
                    <a:pt x="50528" y="37709"/>
                    <a:pt x="47886" y="34643"/>
                  </a:cubicBezTo>
                  <a:cubicBezTo>
                    <a:pt x="50528" y="31576"/>
                    <a:pt x="52127" y="27564"/>
                    <a:pt x="52127" y="23226"/>
                  </a:cubicBezTo>
                  <a:cubicBezTo>
                    <a:pt x="52127" y="16669"/>
                    <a:pt x="48506" y="10928"/>
                    <a:pt x="43156" y="7927"/>
                  </a:cubicBezTo>
                  <a:lnTo>
                    <a:pt x="43156" y="6133"/>
                  </a:lnTo>
                  <a:cubicBezTo>
                    <a:pt x="43156" y="2740"/>
                    <a:pt x="40416" y="0"/>
                    <a:pt x="37024" y="0"/>
                  </a:cubicBezTo>
                  <a:cubicBezTo>
                    <a:pt x="33794" y="0"/>
                    <a:pt x="31152" y="2512"/>
                    <a:pt x="30924" y="5709"/>
                  </a:cubicBezTo>
                  <a:lnTo>
                    <a:pt x="20877" y="5709"/>
                  </a:lnTo>
                  <a:cubicBezTo>
                    <a:pt x="20681" y="2512"/>
                    <a:pt x="18039" y="0"/>
                    <a:pt x="14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8"/>
            <p:cNvSpPr/>
            <p:nvPr/>
          </p:nvSpPr>
          <p:spPr>
            <a:xfrm>
              <a:off x="2357600" y="1533125"/>
              <a:ext cx="2928450" cy="2928475"/>
            </a:xfrm>
            <a:custGeom>
              <a:rect b="b" l="l" r="r" t="t"/>
              <a:pathLst>
                <a:path extrusionOk="0" h="117139" w="117138">
                  <a:moveTo>
                    <a:pt x="58585" y="12233"/>
                  </a:moveTo>
                  <a:cubicBezTo>
                    <a:pt x="84127" y="12233"/>
                    <a:pt x="104906" y="33012"/>
                    <a:pt x="104906" y="58586"/>
                  </a:cubicBezTo>
                  <a:cubicBezTo>
                    <a:pt x="104906" y="84127"/>
                    <a:pt x="84127" y="104906"/>
                    <a:pt x="58585" y="104906"/>
                  </a:cubicBezTo>
                  <a:cubicBezTo>
                    <a:pt x="33011" y="104906"/>
                    <a:pt x="12232" y="84127"/>
                    <a:pt x="12232" y="58586"/>
                  </a:cubicBezTo>
                  <a:cubicBezTo>
                    <a:pt x="12232" y="33012"/>
                    <a:pt x="33011" y="12233"/>
                    <a:pt x="58585" y="12233"/>
                  </a:cubicBezTo>
                  <a:close/>
                  <a:moveTo>
                    <a:pt x="58585" y="0"/>
                  </a:moveTo>
                  <a:cubicBezTo>
                    <a:pt x="26292" y="0"/>
                    <a:pt x="0" y="26292"/>
                    <a:pt x="0" y="58586"/>
                  </a:cubicBezTo>
                  <a:cubicBezTo>
                    <a:pt x="0" y="90879"/>
                    <a:pt x="26292" y="117138"/>
                    <a:pt x="58585" y="117138"/>
                  </a:cubicBezTo>
                  <a:cubicBezTo>
                    <a:pt x="90879" y="117138"/>
                    <a:pt x="117138" y="90879"/>
                    <a:pt x="117138" y="58586"/>
                  </a:cubicBezTo>
                  <a:cubicBezTo>
                    <a:pt x="117138" y="26292"/>
                    <a:pt x="90879" y="0"/>
                    <a:pt x="5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8"/>
            <p:cNvSpPr/>
            <p:nvPr/>
          </p:nvSpPr>
          <p:spPr>
            <a:xfrm>
              <a:off x="1429550" y="238075"/>
              <a:ext cx="4741325" cy="5219400"/>
            </a:xfrm>
            <a:custGeom>
              <a:rect b="b" l="l" r="r" t="t"/>
              <a:pathLst>
                <a:path extrusionOk="0" h="208776" w="189653">
                  <a:moveTo>
                    <a:pt x="31609" y="12234"/>
                  </a:moveTo>
                  <a:cubicBezTo>
                    <a:pt x="32784" y="12234"/>
                    <a:pt x="33958" y="12365"/>
                    <a:pt x="35165" y="12593"/>
                  </a:cubicBezTo>
                  <a:cubicBezTo>
                    <a:pt x="37905" y="13115"/>
                    <a:pt x="40449" y="14224"/>
                    <a:pt x="42635" y="15855"/>
                  </a:cubicBezTo>
                  <a:lnTo>
                    <a:pt x="13799" y="35329"/>
                  </a:lnTo>
                  <a:cubicBezTo>
                    <a:pt x="13114" y="32720"/>
                    <a:pt x="13016" y="29914"/>
                    <a:pt x="13570" y="27174"/>
                  </a:cubicBezTo>
                  <a:cubicBezTo>
                    <a:pt x="14484" y="22347"/>
                    <a:pt x="17257" y="18171"/>
                    <a:pt x="21334" y="15399"/>
                  </a:cubicBezTo>
                  <a:cubicBezTo>
                    <a:pt x="24400" y="13311"/>
                    <a:pt x="27956" y="12234"/>
                    <a:pt x="31609" y="12234"/>
                  </a:cubicBezTo>
                  <a:close/>
                  <a:moveTo>
                    <a:pt x="158057" y="12247"/>
                  </a:moveTo>
                  <a:cubicBezTo>
                    <a:pt x="161699" y="12247"/>
                    <a:pt x="165241" y="13330"/>
                    <a:pt x="168319" y="15399"/>
                  </a:cubicBezTo>
                  <a:cubicBezTo>
                    <a:pt x="172397" y="18171"/>
                    <a:pt x="175169" y="22347"/>
                    <a:pt x="176083" y="27174"/>
                  </a:cubicBezTo>
                  <a:cubicBezTo>
                    <a:pt x="176637" y="29914"/>
                    <a:pt x="176539" y="32720"/>
                    <a:pt x="175854" y="35329"/>
                  </a:cubicBezTo>
                  <a:lnTo>
                    <a:pt x="147018" y="15855"/>
                  </a:lnTo>
                  <a:cubicBezTo>
                    <a:pt x="149204" y="14224"/>
                    <a:pt x="151748" y="13115"/>
                    <a:pt x="154488" y="12593"/>
                  </a:cubicBezTo>
                  <a:cubicBezTo>
                    <a:pt x="155680" y="12361"/>
                    <a:pt x="156874" y="12247"/>
                    <a:pt x="158057" y="12247"/>
                  </a:cubicBezTo>
                  <a:close/>
                  <a:moveTo>
                    <a:pt x="95707" y="39211"/>
                  </a:moveTo>
                  <a:cubicBezTo>
                    <a:pt x="134916" y="39211"/>
                    <a:pt x="166851" y="71146"/>
                    <a:pt x="166851" y="110388"/>
                  </a:cubicBezTo>
                  <a:cubicBezTo>
                    <a:pt x="166851" y="149597"/>
                    <a:pt x="134916" y="181532"/>
                    <a:pt x="95707" y="181532"/>
                  </a:cubicBezTo>
                  <a:cubicBezTo>
                    <a:pt x="56466" y="181532"/>
                    <a:pt x="24563" y="149597"/>
                    <a:pt x="24563" y="110388"/>
                  </a:cubicBezTo>
                  <a:cubicBezTo>
                    <a:pt x="24563" y="71146"/>
                    <a:pt x="56466" y="39211"/>
                    <a:pt x="95707" y="39211"/>
                  </a:cubicBezTo>
                  <a:close/>
                  <a:moveTo>
                    <a:pt x="31623" y="1"/>
                  </a:moveTo>
                  <a:cubicBezTo>
                    <a:pt x="25549" y="1"/>
                    <a:pt x="19623" y="1794"/>
                    <a:pt x="14484" y="5254"/>
                  </a:cubicBezTo>
                  <a:cubicBezTo>
                    <a:pt x="7699" y="9853"/>
                    <a:pt x="3100" y="16801"/>
                    <a:pt x="1534" y="24858"/>
                  </a:cubicBezTo>
                  <a:cubicBezTo>
                    <a:pt x="1" y="32883"/>
                    <a:pt x="1664" y="41038"/>
                    <a:pt x="6231" y="47823"/>
                  </a:cubicBezTo>
                  <a:cubicBezTo>
                    <a:pt x="7438" y="49584"/>
                    <a:pt x="9363" y="50530"/>
                    <a:pt x="11320" y="50530"/>
                  </a:cubicBezTo>
                  <a:cubicBezTo>
                    <a:pt x="12494" y="50530"/>
                    <a:pt x="13668" y="50204"/>
                    <a:pt x="14745" y="49486"/>
                  </a:cubicBezTo>
                  <a:lnTo>
                    <a:pt x="30859" y="38591"/>
                  </a:lnTo>
                  <a:lnTo>
                    <a:pt x="38231" y="50008"/>
                  </a:lnTo>
                  <a:cubicBezTo>
                    <a:pt x="22280" y="65209"/>
                    <a:pt x="12331" y="86640"/>
                    <a:pt x="12331" y="110388"/>
                  </a:cubicBezTo>
                  <a:cubicBezTo>
                    <a:pt x="12331" y="137071"/>
                    <a:pt x="24922" y="160883"/>
                    <a:pt x="44494" y="176149"/>
                  </a:cubicBezTo>
                  <a:cubicBezTo>
                    <a:pt x="43679" y="176965"/>
                    <a:pt x="42863" y="177780"/>
                    <a:pt x="42113" y="178596"/>
                  </a:cubicBezTo>
                  <a:cubicBezTo>
                    <a:pt x="32099" y="189426"/>
                    <a:pt x="28641" y="200386"/>
                    <a:pt x="28510" y="200843"/>
                  </a:cubicBezTo>
                  <a:cubicBezTo>
                    <a:pt x="27499" y="204072"/>
                    <a:pt x="29326" y="207497"/>
                    <a:pt x="32523" y="208508"/>
                  </a:cubicBezTo>
                  <a:cubicBezTo>
                    <a:pt x="33119" y="208689"/>
                    <a:pt x="33722" y="208775"/>
                    <a:pt x="34316" y="208775"/>
                  </a:cubicBezTo>
                  <a:cubicBezTo>
                    <a:pt x="36935" y="208775"/>
                    <a:pt x="39364" y="207096"/>
                    <a:pt x="40188" y="204463"/>
                  </a:cubicBezTo>
                  <a:cubicBezTo>
                    <a:pt x="40254" y="204268"/>
                    <a:pt x="43907" y="192948"/>
                    <a:pt x="55030" y="183130"/>
                  </a:cubicBezTo>
                  <a:cubicBezTo>
                    <a:pt x="67067" y="189882"/>
                    <a:pt x="80931" y="193764"/>
                    <a:pt x="95707" y="193764"/>
                  </a:cubicBezTo>
                  <a:cubicBezTo>
                    <a:pt x="110484" y="193764"/>
                    <a:pt x="124380" y="189882"/>
                    <a:pt x="136417" y="183097"/>
                  </a:cubicBezTo>
                  <a:cubicBezTo>
                    <a:pt x="137656" y="184174"/>
                    <a:pt x="138798" y="185315"/>
                    <a:pt x="139940" y="186522"/>
                  </a:cubicBezTo>
                  <a:cubicBezTo>
                    <a:pt x="148258" y="195330"/>
                    <a:pt x="151194" y="204398"/>
                    <a:pt x="151226" y="204463"/>
                  </a:cubicBezTo>
                  <a:cubicBezTo>
                    <a:pt x="152042" y="207073"/>
                    <a:pt x="154456" y="208769"/>
                    <a:pt x="157065" y="208769"/>
                  </a:cubicBezTo>
                  <a:cubicBezTo>
                    <a:pt x="157652" y="208769"/>
                    <a:pt x="158272" y="208671"/>
                    <a:pt x="158859" y="208508"/>
                  </a:cubicBezTo>
                  <a:cubicBezTo>
                    <a:pt x="162089" y="207497"/>
                    <a:pt x="163915" y="204072"/>
                    <a:pt x="162904" y="200843"/>
                  </a:cubicBezTo>
                  <a:cubicBezTo>
                    <a:pt x="162774" y="200386"/>
                    <a:pt x="159316" y="189426"/>
                    <a:pt x="149269" y="178596"/>
                  </a:cubicBezTo>
                  <a:cubicBezTo>
                    <a:pt x="148551" y="177780"/>
                    <a:pt x="147736" y="176965"/>
                    <a:pt x="146888" y="176149"/>
                  </a:cubicBezTo>
                  <a:cubicBezTo>
                    <a:pt x="166460" y="160883"/>
                    <a:pt x="179084" y="137071"/>
                    <a:pt x="179084" y="110388"/>
                  </a:cubicBezTo>
                  <a:cubicBezTo>
                    <a:pt x="179084" y="86118"/>
                    <a:pt x="168678" y="64231"/>
                    <a:pt x="152074" y="48997"/>
                  </a:cubicBezTo>
                  <a:lnTo>
                    <a:pt x="158794" y="38591"/>
                  </a:lnTo>
                  <a:lnTo>
                    <a:pt x="174908" y="49486"/>
                  </a:lnTo>
                  <a:cubicBezTo>
                    <a:pt x="175985" y="50204"/>
                    <a:pt x="177159" y="50530"/>
                    <a:pt x="178333" y="50530"/>
                  </a:cubicBezTo>
                  <a:cubicBezTo>
                    <a:pt x="180291" y="50530"/>
                    <a:pt x="182215" y="49584"/>
                    <a:pt x="183422" y="47823"/>
                  </a:cubicBezTo>
                  <a:cubicBezTo>
                    <a:pt x="187989" y="41038"/>
                    <a:pt x="189653" y="32883"/>
                    <a:pt x="188119" y="24858"/>
                  </a:cubicBezTo>
                  <a:cubicBezTo>
                    <a:pt x="186554" y="16801"/>
                    <a:pt x="181954" y="9853"/>
                    <a:pt x="175169" y="5254"/>
                  </a:cubicBezTo>
                  <a:cubicBezTo>
                    <a:pt x="170030" y="1794"/>
                    <a:pt x="164104" y="1"/>
                    <a:pt x="158030" y="1"/>
                  </a:cubicBezTo>
                  <a:cubicBezTo>
                    <a:pt x="156086" y="1"/>
                    <a:pt x="154126" y="185"/>
                    <a:pt x="152172" y="557"/>
                  </a:cubicBezTo>
                  <a:cubicBezTo>
                    <a:pt x="144148" y="2122"/>
                    <a:pt x="137200" y="6722"/>
                    <a:pt x="132600" y="13507"/>
                  </a:cubicBezTo>
                  <a:cubicBezTo>
                    <a:pt x="130708" y="16312"/>
                    <a:pt x="131459" y="20096"/>
                    <a:pt x="134231" y="21988"/>
                  </a:cubicBezTo>
                  <a:lnTo>
                    <a:pt x="148649" y="31741"/>
                  </a:lnTo>
                  <a:lnTo>
                    <a:pt x="142452" y="41364"/>
                  </a:lnTo>
                  <a:cubicBezTo>
                    <a:pt x="129110" y="32296"/>
                    <a:pt x="112996" y="26979"/>
                    <a:pt x="95707" y="26979"/>
                  </a:cubicBezTo>
                  <a:cubicBezTo>
                    <a:pt x="77864" y="26979"/>
                    <a:pt x="61326" y="32622"/>
                    <a:pt x="47756" y="42179"/>
                  </a:cubicBezTo>
                  <a:lnTo>
                    <a:pt x="41004" y="31741"/>
                  </a:lnTo>
                  <a:lnTo>
                    <a:pt x="55422" y="21988"/>
                  </a:lnTo>
                  <a:cubicBezTo>
                    <a:pt x="58194" y="20096"/>
                    <a:pt x="58945" y="16312"/>
                    <a:pt x="57053" y="13507"/>
                  </a:cubicBezTo>
                  <a:cubicBezTo>
                    <a:pt x="52453" y="6722"/>
                    <a:pt x="45505" y="2122"/>
                    <a:pt x="37481" y="557"/>
                  </a:cubicBezTo>
                  <a:cubicBezTo>
                    <a:pt x="35527" y="185"/>
                    <a:pt x="33567" y="1"/>
                    <a:pt x="316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6" name="Google Shape;2436;p68"/>
          <p:cNvGrpSpPr/>
          <p:nvPr/>
        </p:nvGrpSpPr>
        <p:grpSpPr>
          <a:xfrm>
            <a:off x="1301537" y="3007484"/>
            <a:ext cx="267393" cy="411273"/>
            <a:chOff x="2112125" y="238125"/>
            <a:chExt cx="3376175" cy="5219200"/>
          </a:xfrm>
        </p:grpSpPr>
        <p:sp>
          <p:nvSpPr>
            <p:cNvPr id="2437" name="Google Shape;2437;p68"/>
            <p:cNvSpPr/>
            <p:nvPr/>
          </p:nvSpPr>
          <p:spPr>
            <a:xfrm>
              <a:off x="2112125" y="238125"/>
              <a:ext cx="3376175" cy="5219200"/>
            </a:xfrm>
            <a:custGeom>
              <a:rect b="b" l="l" r="r" t="t"/>
              <a:pathLst>
                <a:path extrusionOk="0" h="208768" w="135047">
                  <a:moveTo>
                    <a:pt x="67524" y="12232"/>
                  </a:moveTo>
                  <a:cubicBezTo>
                    <a:pt x="98023" y="12232"/>
                    <a:pt x="122814" y="37056"/>
                    <a:pt x="122814" y="67523"/>
                  </a:cubicBezTo>
                  <a:cubicBezTo>
                    <a:pt x="122814" y="85105"/>
                    <a:pt x="114757" y="101219"/>
                    <a:pt x="100698" y="111788"/>
                  </a:cubicBezTo>
                  <a:cubicBezTo>
                    <a:pt x="99165" y="112930"/>
                    <a:pt x="98251" y="114757"/>
                    <a:pt x="98251" y="116681"/>
                  </a:cubicBezTo>
                  <a:lnTo>
                    <a:pt x="98251" y="122977"/>
                  </a:lnTo>
                  <a:lnTo>
                    <a:pt x="36796" y="122977"/>
                  </a:lnTo>
                  <a:lnTo>
                    <a:pt x="36796" y="116681"/>
                  </a:lnTo>
                  <a:cubicBezTo>
                    <a:pt x="36796" y="114757"/>
                    <a:pt x="35882" y="112930"/>
                    <a:pt x="34349" y="111788"/>
                  </a:cubicBezTo>
                  <a:cubicBezTo>
                    <a:pt x="20290" y="101219"/>
                    <a:pt x="12233" y="85105"/>
                    <a:pt x="12233" y="67523"/>
                  </a:cubicBezTo>
                  <a:cubicBezTo>
                    <a:pt x="12233" y="37056"/>
                    <a:pt x="37024" y="12232"/>
                    <a:pt x="67524" y="12232"/>
                  </a:cubicBezTo>
                  <a:close/>
                  <a:moveTo>
                    <a:pt x="98251" y="135209"/>
                  </a:moveTo>
                  <a:lnTo>
                    <a:pt x="98251" y="147540"/>
                  </a:lnTo>
                  <a:lnTo>
                    <a:pt x="36796" y="147540"/>
                  </a:lnTo>
                  <a:lnTo>
                    <a:pt x="36796" y="135209"/>
                  </a:lnTo>
                  <a:close/>
                  <a:moveTo>
                    <a:pt x="98186" y="159772"/>
                  </a:moveTo>
                  <a:cubicBezTo>
                    <a:pt x="97534" y="166524"/>
                    <a:pt x="91793" y="171841"/>
                    <a:pt x="84877" y="171841"/>
                  </a:cubicBezTo>
                  <a:lnTo>
                    <a:pt x="50170" y="171841"/>
                  </a:lnTo>
                  <a:cubicBezTo>
                    <a:pt x="43254" y="171841"/>
                    <a:pt x="37513" y="166524"/>
                    <a:pt x="36861" y="159772"/>
                  </a:cubicBezTo>
                  <a:close/>
                  <a:moveTo>
                    <a:pt x="73689" y="184074"/>
                  </a:moveTo>
                  <a:lnTo>
                    <a:pt x="73689" y="190370"/>
                  </a:lnTo>
                  <a:cubicBezTo>
                    <a:pt x="73689" y="193762"/>
                    <a:pt x="70916" y="196535"/>
                    <a:pt x="67524" y="196535"/>
                  </a:cubicBezTo>
                  <a:cubicBezTo>
                    <a:pt x="64131" y="196535"/>
                    <a:pt x="61358" y="193762"/>
                    <a:pt x="61358" y="190370"/>
                  </a:cubicBezTo>
                  <a:lnTo>
                    <a:pt x="61358" y="184074"/>
                  </a:lnTo>
                  <a:close/>
                  <a:moveTo>
                    <a:pt x="67524" y="0"/>
                  </a:moveTo>
                  <a:cubicBezTo>
                    <a:pt x="30272" y="0"/>
                    <a:pt x="0" y="30304"/>
                    <a:pt x="0" y="67523"/>
                  </a:cubicBezTo>
                  <a:cubicBezTo>
                    <a:pt x="0" y="78320"/>
                    <a:pt x="2480" y="88661"/>
                    <a:pt x="7340" y="98218"/>
                  </a:cubicBezTo>
                  <a:cubicBezTo>
                    <a:pt x="11548" y="106406"/>
                    <a:pt x="17452" y="113745"/>
                    <a:pt x="24563" y="119650"/>
                  </a:cubicBezTo>
                  <a:lnTo>
                    <a:pt x="24563" y="158435"/>
                  </a:lnTo>
                  <a:cubicBezTo>
                    <a:pt x="24563" y="172200"/>
                    <a:pt x="35491" y="183487"/>
                    <a:pt x="49126" y="184041"/>
                  </a:cubicBezTo>
                  <a:lnTo>
                    <a:pt x="49126" y="190370"/>
                  </a:lnTo>
                  <a:cubicBezTo>
                    <a:pt x="49126" y="200514"/>
                    <a:pt x="57379" y="208767"/>
                    <a:pt x="67524" y="208767"/>
                  </a:cubicBezTo>
                  <a:cubicBezTo>
                    <a:pt x="77668" y="208767"/>
                    <a:pt x="85921" y="200514"/>
                    <a:pt x="85921" y="190370"/>
                  </a:cubicBezTo>
                  <a:lnTo>
                    <a:pt x="85921" y="184041"/>
                  </a:lnTo>
                  <a:cubicBezTo>
                    <a:pt x="99556" y="183487"/>
                    <a:pt x="110484" y="172200"/>
                    <a:pt x="110484" y="158435"/>
                  </a:cubicBezTo>
                  <a:lnTo>
                    <a:pt x="110484" y="119650"/>
                  </a:lnTo>
                  <a:cubicBezTo>
                    <a:pt x="117595" y="113745"/>
                    <a:pt x="123499" y="106406"/>
                    <a:pt x="127707" y="98218"/>
                  </a:cubicBezTo>
                  <a:cubicBezTo>
                    <a:pt x="132568" y="88661"/>
                    <a:pt x="135047" y="78320"/>
                    <a:pt x="135047" y="67523"/>
                  </a:cubicBezTo>
                  <a:cubicBezTo>
                    <a:pt x="135047" y="30304"/>
                    <a:pt x="104775" y="0"/>
                    <a:pt x="67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8"/>
            <p:cNvSpPr/>
            <p:nvPr/>
          </p:nvSpPr>
          <p:spPr>
            <a:xfrm>
              <a:off x="3063000" y="939450"/>
              <a:ext cx="1474425" cy="1974325"/>
            </a:xfrm>
            <a:custGeom>
              <a:rect b="b" l="l" r="r" t="t"/>
              <a:pathLst>
                <a:path extrusionOk="0" h="78973" w="58977">
                  <a:moveTo>
                    <a:pt x="39503" y="18887"/>
                  </a:moveTo>
                  <a:cubicBezTo>
                    <a:pt x="43482" y="18887"/>
                    <a:pt x="46744" y="22149"/>
                    <a:pt x="46744" y="26129"/>
                  </a:cubicBezTo>
                  <a:cubicBezTo>
                    <a:pt x="46744" y="30108"/>
                    <a:pt x="43482" y="33370"/>
                    <a:pt x="39503" y="33370"/>
                  </a:cubicBezTo>
                  <a:lnTo>
                    <a:pt x="18920" y="33370"/>
                  </a:lnTo>
                  <a:lnTo>
                    <a:pt x="18920" y="18887"/>
                  </a:lnTo>
                  <a:close/>
                  <a:moveTo>
                    <a:pt x="39503" y="45603"/>
                  </a:moveTo>
                  <a:cubicBezTo>
                    <a:pt x="43482" y="45603"/>
                    <a:pt x="46744" y="48832"/>
                    <a:pt x="46744" y="52844"/>
                  </a:cubicBezTo>
                  <a:cubicBezTo>
                    <a:pt x="46744" y="56824"/>
                    <a:pt x="43482" y="60053"/>
                    <a:pt x="39503" y="60053"/>
                  </a:cubicBezTo>
                  <a:lnTo>
                    <a:pt x="18920" y="60053"/>
                  </a:lnTo>
                  <a:lnTo>
                    <a:pt x="18920" y="45603"/>
                  </a:lnTo>
                  <a:close/>
                  <a:moveTo>
                    <a:pt x="16310" y="0"/>
                  </a:moveTo>
                  <a:cubicBezTo>
                    <a:pt x="12918" y="0"/>
                    <a:pt x="10178" y="2740"/>
                    <a:pt x="10178" y="6100"/>
                  </a:cubicBezTo>
                  <a:lnTo>
                    <a:pt x="10178" y="6655"/>
                  </a:lnTo>
                  <a:lnTo>
                    <a:pt x="6133" y="6655"/>
                  </a:lnTo>
                  <a:cubicBezTo>
                    <a:pt x="2740" y="6655"/>
                    <a:pt x="0" y="9395"/>
                    <a:pt x="0" y="12787"/>
                  </a:cubicBezTo>
                  <a:cubicBezTo>
                    <a:pt x="0" y="16147"/>
                    <a:pt x="2740" y="18887"/>
                    <a:pt x="6133" y="18887"/>
                  </a:cubicBezTo>
                  <a:lnTo>
                    <a:pt x="6687" y="18887"/>
                  </a:lnTo>
                  <a:lnTo>
                    <a:pt x="6687" y="39470"/>
                  </a:lnTo>
                  <a:lnTo>
                    <a:pt x="6687" y="60053"/>
                  </a:lnTo>
                  <a:lnTo>
                    <a:pt x="6133" y="60053"/>
                  </a:lnTo>
                  <a:cubicBezTo>
                    <a:pt x="2740" y="60053"/>
                    <a:pt x="0" y="62793"/>
                    <a:pt x="0" y="66186"/>
                  </a:cubicBezTo>
                  <a:cubicBezTo>
                    <a:pt x="0" y="69546"/>
                    <a:pt x="2740" y="72286"/>
                    <a:pt x="6133" y="72286"/>
                  </a:cubicBezTo>
                  <a:lnTo>
                    <a:pt x="10178" y="72286"/>
                  </a:lnTo>
                  <a:lnTo>
                    <a:pt x="10178" y="72840"/>
                  </a:lnTo>
                  <a:cubicBezTo>
                    <a:pt x="10178" y="76233"/>
                    <a:pt x="12918" y="78973"/>
                    <a:pt x="16310" y="78973"/>
                  </a:cubicBezTo>
                  <a:cubicBezTo>
                    <a:pt x="19670" y="78973"/>
                    <a:pt x="22410" y="76233"/>
                    <a:pt x="22410" y="72840"/>
                  </a:cubicBezTo>
                  <a:lnTo>
                    <a:pt x="22410" y="72286"/>
                  </a:lnTo>
                  <a:lnTo>
                    <a:pt x="36208" y="72286"/>
                  </a:lnTo>
                  <a:lnTo>
                    <a:pt x="36208" y="72840"/>
                  </a:lnTo>
                  <a:cubicBezTo>
                    <a:pt x="36208" y="76233"/>
                    <a:pt x="38948" y="78973"/>
                    <a:pt x="42341" y="78973"/>
                  </a:cubicBezTo>
                  <a:cubicBezTo>
                    <a:pt x="45701" y="78973"/>
                    <a:pt x="48441" y="76233"/>
                    <a:pt x="48441" y="72840"/>
                  </a:cubicBezTo>
                  <a:lnTo>
                    <a:pt x="48441" y="70100"/>
                  </a:lnTo>
                  <a:cubicBezTo>
                    <a:pt x="54704" y="66871"/>
                    <a:pt x="58977" y="60347"/>
                    <a:pt x="58977" y="52844"/>
                  </a:cubicBezTo>
                  <a:cubicBezTo>
                    <a:pt x="58977" y="47658"/>
                    <a:pt x="56954" y="42960"/>
                    <a:pt x="53660" y="39470"/>
                  </a:cubicBezTo>
                  <a:cubicBezTo>
                    <a:pt x="56954" y="35980"/>
                    <a:pt x="58977" y="31283"/>
                    <a:pt x="58977" y="26129"/>
                  </a:cubicBezTo>
                  <a:cubicBezTo>
                    <a:pt x="58977" y="18626"/>
                    <a:pt x="54704" y="12102"/>
                    <a:pt x="48441" y="8840"/>
                  </a:cubicBezTo>
                  <a:lnTo>
                    <a:pt x="48441" y="6100"/>
                  </a:lnTo>
                  <a:cubicBezTo>
                    <a:pt x="48441" y="2740"/>
                    <a:pt x="45701" y="0"/>
                    <a:pt x="42341" y="0"/>
                  </a:cubicBezTo>
                  <a:cubicBezTo>
                    <a:pt x="38948" y="0"/>
                    <a:pt x="36208" y="2740"/>
                    <a:pt x="36208" y="6100"/>
                  </a:cubicBezTo>
                  <a:lnTo>
                    <a:pt x="36208" y="6655"/>
                  </a:lnTo>
                  <a:lnTo>
                    <a:pt x="22410" y="6655"/>
                  </a:lnTo>
                  <a:lnTo>
                    <a:pt x="22410" y="6100"/>
                  </a:lnTo>
                  <a:cubicBezTo>
                    <a:pt x="22410" y="2740"/>
                    <a:pt x="19670" y="0"/>
                    <a:pt x="16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9" name="Google Shape;2439;p68"/>
          <p:cNvSpPr/>
          <p:nvPr/>
        </p:nvSpPr>
        <p:spPr>
          <a:xfrm>
            <a:off x="1887186" y="3007484"/>
            <a:ext cx="268826" cy="411273"/>
          </a:xfrm>
          <a:custGeom>
            <a:rect b="b" l="l" r="r" t="t"/>
            <a:pathLst>
              <a:path extrusionOk="0" h="208768" w="136287">
                <a:moveTo>
                  <a:pt x="122586" y="12232"/>
                </a:moveTo>
                <a:cubicBezTo>
                  <a:pt x="123402" y="12232"/>
                  <a:pt x="124054" y="12885"/>
                  <a:pt x="124054" y="13668"/>
                </a:cubicBezTo>
                <a:lnTo>
                  <a:pt x="124054" y="23127"/>
                </a:lnTo>
                <a:cubicBezTo>
                  <a:pt x="124054" y="23910"/>
                  <a:pt x="123402" y="24563"/>
                  <a:pt x="122586" y="24563"/>
                </a:cubicBezTo>
                <a:lnTo>
                  <a:pt x="13701" y="24563"/>
                </a:lnTo>
                <a:cubicBezTo>
                  <a:pt x="12886" y="24563"/>
                  <a:pt x="12233" y="23910"/>
                  <a:pt x="12233" y="23127"/>
                </a:cubicBezTo>
                <a:lnTo>
                  <a:pt x="12233" y="13668"/>
                </a:lnTo>
                <a:cubicBezTo>
                  <a:pt x="12233" y="12885"/>
                  <a:pt x="12886" y="12232"/>
                  <a:pt x="13701" y="12232"/>
                </a:cubicBezTo>
                <a:close/>
                <a:moveTo>
                  <a:pt x="112507" y="36795"/>
                </a:moveTo>
                <a:cubicBezTo>
                  <a:pt x="111528" y="40644"/>
                  <a:pt x="109701" y="44820"/>
                  <a:pt x="107320" y="49126"/>
                </a:cubicBezTo>
                <a:lnTo>
                  <a:pt x="28967" y="49126"/>
                </a:lnTo>
                <a:cubicBezTo>
                  <a:pt x="26586" y="44820"/>
                  <a:pt x="24759" y="40644"/>
                  <a:pt x="23781" y="36795"/>
                </a:cubicBezTo>
                <a:close/>
                <a:moveTo>
                  <a:pt x="99393" y="61358"/>
                </a:moveTo>
                <a:cubicBezTo>
                  <a:pt x="89607" y="74830"/>
                  <a:pt x="76723" y="88074"/>
                  <a:pt x="68144" y="96098"/>
                </a:cubicBezTo>
                <a:cubicBezTo>
                  <a:pt x="59532" y="88074"/>
                  <a:pt x="46680" y="74830"/>
                  <a:pt x="36861" y="61358"/>
                </a:cubicBezTo>
                <a:close/>
                <a:moveTo>
                  <a:pt x="68144" y="112669"/>
                </a:moveTo>
                <a:cubicBezTo>
                  <a:pt x="77897" y="121803"/>
                  <a:pt x="93163" y="137623"/>
                  <a:pt x="103210" y="152889"/>
                </a:cubicBezTo>
                <a:cubicBezTo>
                  <a:pt x="101253" y="151617"/>
                  <a:pt x="99132" y="150345"/>
                  <a:pt x="96882" y="149040"/>
                </a:cubicBezTo>
                <a:cubicBezTo>
                  <a:pt x="83899" y="141538"/>
                  <a:pt x="71145" y="135862"/>
                  <a:pt x="70623" y="135633"/>
                </a:cubicBezTo>
                <a:cubicBezTo>
                  <a:pt x="69840" y="135291"/>
                  <a:pt x="69000" y="135120"/>
                  <a:pt x="68156" y="135120"/>
                </a:cubicBezTo>
                <a:cubicBezTo>
                  <a:pt x="67312" y="135120"/>
                  <a:pt x="66464" y="135291"/>
                  <a:pt x="65664" y="135633"/>
                </a:cubicBezTo>
                <a:cubicBezTo>
                  <a:pt x="65143" y="135862"/>
                  <a:pt x="52388" y="141538"/>
                  <a:pt x="39405" y="149040"/>
                </a:cubicBezTo>
                <a:cubicBezTo>
                  <a:pt x="37155" y="150345"/>
                  <a:pt x="35067" y="151617"/>
                  <a:pt x="33077" y="152857"/>
                </a:cubicBezTo>
                <a:cubicBezTo>
                  <a:pt x="43124" y="137623"/>
                  <a:pt x="58390" y="121803"/>
                  <a:pt x="68144" y="112669"/>
                </a:cubicBezTo>
                <a:close/>
                <a:moveTo>
                  <a:pt x="68144" y="147964"/>
                </a:moveTo>
                <a:cubicBezTo>
                  <a:pt x="72384" y="149921"/>
                  <a:pt x="81452" y="154259"/>
                  <a:pt x="90488" y="159479"/>
                </a:cubicBezTo>
                <a:cubicBezTo>
                  <a:pt x="99817" y="164861"/>
                  <a:pt x="105330" y="169004"/>
                  <a:pt x="108625" y="171972"/>
                </a:cubicBezTo>
                <a:lnTo>
                  <a:pt x="27662" y="171972"/>
                </a:lnTo>
                <a:cubicBezTo>
                  <a:pt x="30924" y="169004"/>
                  <a:pt x="36437" y="164893"/>
                  <a:pt x="45701" y="159544"/>
                </a:cubicBezTo>
                <a:cubicBezTo>
                  <a:pt x="54769" y="154292"/>
                  <a:pt x="63903" y="149921"/>
                  <a:pt x="68144" y="147964"/>
                </a:cubicBezTo>
                <a:close/>
                <a:moveTo>
                  <a:pt x="122586" y="184204"/>
                </a:moveTo>
                <a:cubicBezTo>
                  <a:pt x="123402" y="184204"/>
                  <a:pt x="124054" y="184857"/>
                  <a:pt x="124054" y="185640"/>
                </a:cubicBezTo>
                <a:lnTo>
                  <a:pt x="124054" y="195099"/>
                </a:lnTo>
                <a:cubicBezTo>
                  <a:pt x="124054" y="195882"/>
                  <a:pt x="123402" y="196535"/>
                  <a:pt x="122586" y="196535"/>
                </a:cubicBezTo>
                <a:lnTo>
                  <a:pt x="13701" y="196535"/>
                </a:lnTo>
                <a:cubicBezTo>
                  <a:pt x="12886" y="196535"/>
                  <a:pt x="12233" y="195882"/>
                  <a:pt x="12233" y="195099"/>
                </a:cubicBezTo>
                <a:lnTo>
                  <a:pt x="12233" y="185640"/>
                </a:lnTo>
                <a:cubicBezTo>
                  <a:pt x="12233" y="184857"/>
                  <a:pt x="12886" y="184204"/>
                  <a:pt x="13701" y="184204"/>
                </a:cubicBezTo>
                <a:close/>
                <a:moveTo>
                  <a:pt x="13701" y="0"/>
                </a:moveTo>
                <a:cubicBezTo>
                  <a:pt x="6166" y="0"/>
                  <a:pt x="1" y="6133"/>
                  <a:pt x="1" y="13668"/>
                </a:cubicBezTo>
                <a:lnTo>
                  <a:pt x="1" y="23127"/>
                </a:lnTo>
                <a:cubicBezTo>
                  <a:pt x="1" y="29815"/>
                  <a:pt x="4861" y="35425"/>
                  <a:pt x="11255" y="36567"/>
                </a:cubicBezTo>
                <a:cubicBezTo>
                  <a:pt x="13473" y="48930"/>
                  <a:pt x="22378" y="64229"/>
                  <a:pt x="37840" y="82169"/>
                </a:cubicBezTo>
                <a:cubicBezTo>
                  <a:pt x="46027" y="91662"/>
                  <a:pt x="54117" y="99654"/>
                  <a:pt x="59108" y="104384"/>
                </a:cubicBezTo>
                <a:cubicBezTo>
                  <a:pt x="54117" y="109113"/>
                  <a:pt x="46027" y="117105"/>
                  <a:pt x="37840" y="126598"/>
                </a:cubicBezTo>
                <a:cubicBezTo>
                  <a:pt x="22378" y="144539"/>
                  <a:pt x="13473" y="159837"/>
                  <a:pt x="11255" y="172200"/>
                </a:cubicBezTo>
                <a:cubicBezTo>
                  <a:pt x="4861" y="173342"/>
                  <a:pt x="1" y="178953"/>
                  <a:pt x="1" y="185640"/>
                </a:cubicBezTo>
                <a:lnTo>
                  <a:pt x="1" y="195099"/>
                </a:lnTo>
                <a:cubicBezTo>
                  <a:pt x="1" y="202635"/>
                  <a:pt x="6166" y="208767"/>
                  <a:pt x="13701" y="208767"/>
                </a:cubicBezTo>
                <a:lnTo>
                  <a:pt x="122586" y="208767"/>
                </a:lnTo>
                <a:cubicBezTo>
                  <a:pt x="130121" y="208767"/>
                  <a:pt x="136286" y="202635"/>
                  <a:pt x="136286" y="195099"/>
                </a:cubicBezTo>
                <a:lnTo>
                  <a:pt x="136286" y="185640"/>
                </a:lnTo>
                <a:cubicBezTo>
                  <a:pt x="136286" y="178953"/>
                  <a:pt x="131426" y="173342"/>
                  <a:pt x="125033" y="172200"/>
                </a:cubicBezTo>
                <a:cubicBezTo>
                  <a:pt x="122814" y="159837"/>
                  <a:pt x="113909" y="144539"/>
                  <a:pt x="98447" y="126598"/>
                </a:cubicBezTo>
                <a:cubicBezTo>
                  <a:pt x="90260" y="117105"/>
                  <a:pt x="82170" y="109113"/>
                  <a:pt x="77179" y="104384"/>
                </a:cubicBezTo>
                <a:cubicBezTo>
                  <a:pt x="82170" y="99654"/>
                  <a:pt x="90260" y="91662"/>
                  <a:pt x="98447" y="82169"/>
                </a:cubicBezTo>
                <a:cubicBezTo>
                  <a:pt x="113909" y="64229"/>
                  <a:pt x="122814" y="48930"/>
                  <a:pt x="125033" y="36567"/>
                </a:cubicBezTo>
                <a:cubicBezTo>
                  <a:pt x="131426" y="35425"/>
                  <a:pt x="136286" y="29815"/>
                  <a:pt x="136286" y="23127"/>
                </a:cubicBezTo>
                <a:lnTo>
                  <a:pt x="136286" y="13668"/>
                </a:lnTo>
                <a:cubicBezTo>
                  <a:pt x="136286" y="6133"/>
                  <a:pt x="130121" y="0"/>
                  <a:pt x="122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8"/>
          <p:cNvSpPr/>
          <p:nvPr/>
        </p:nvSpPr>
        <p:spPr>
          <a:xfrm>
            <a:off x="2474268" y="3007467"/>
            <a:ext cx="411273" cy="411291"/>
          </a:xfrm>
          <a:custGeom>
            <a:rect b="b" l="l" r="r" t="t"/>
            <a:pathLst>
              <a:path extrusionOk="0" h="208777" w="208768">
                <a:moveTo>
                  <a:pt x="104384" y="12959"/>
                </a:moveTo>
                <a:lnTo>
                  <a:pt x="123466" y="22517"/>
                </a:lnTo>
                <a:lnTo>
                  <a:pt x="104384" y="32042"/>
                </a:lnTo>
                <a:lnTo>
                  <a:pt x="85301" y="22517"/>
                </a:lnTo>
                <a:lnTo>
                  <a:pt x="104384" y="12959"/>
                </a:lnTo>
                <a:close/>
                <a:moveTo>
                  <a:pt x="77733" y="32401"/>
                </a:moveTo>
                <a:lnTo>
                  <a:pt x="98284" y="42676"/>
                </a:lnTo>
                <a:lnTo>
                  <a:pt x="98284" y="69913"/>
                </a:lnTo>
                <a:lnTo>
                  <a:pt x="77733" y="59671"/>
                </a:lnTo>
                <a:lnTo>
                  <a:pt x="77733" y="32401"/>
                </a:lnTo>
                <a:close/>
                <a:moveTo>
                  <a:pt x="131034" y="32401"/>
                </a:moveTo>
                <a:lnTo>
                  <a:pt x="131034" y="59671"/>
                </a:lnTo>
                <a:lnTo>
                  <a:pt x="110516" y="69913"/>
                </a:lnTo>
                <a:lnTo>
                  <a:pt x="110516" y="42676"/>
                </a:lnTo>
                <a:lnTo>
                  <a:pt x="131034" y="32401"/>
                </a:lnTo>
                <a:close/>
                <a:moveTo>
                  <a:pt x="38883" y="135805"/>
                </a:moveTo>
                <a:lnTo>
                  <a:pt x="57966" y="145330"/>
                </a:lnTo>
                <a:lnTo>
                  <a:pt x="38883" y="154888"/>
                </a:lnTo>
                <a:lnTo>
                  <a:pt x="19800" y="145330"/>
                </a:lnTo>
                <a:lnTo>
                  <a:pt x="38883" y="135805"/>
                </a:lnTo>
                <a:close/>
                <a:moveTo>
                  <a:pt x="169884" y="135805"/>
                </a:moveTo>
                <a:lnTo>
                  <a:pt x="188967" y="145330"/>
                </a:lnTo>
                <a:lnTo>
                  <a:pt x="169884" y="154888"/>
                </a:lnTo>
                <a:lnTo>
                  <a:pt x="150802" y="145330"/>
                </a:lnTo>
                <a:lnTo>
                  <a:pt x="169884" y="135805"/>
                </a:lnTo>
                <a:close/>
                <a:moveTo>
                  <a:pt x="158761" y="55071"/>
                </a:moveTo>
                <a:cubicBezTo>
                  <a:pt x="166035" y="55071"/>
                  <a:pt x="171972" y="60976"/>
                  <a:pt x="171972" y="68250"/>
                </a:cubicBezTo>
                <a:lnTo>
                  <a:pt x="171972" y="123214"/>
                </a:lnTo>
                <a:cubicBezTo>
                  <a:pt x="171294" y="122960"/>
                  <a:pt x="170585" y="122834"/>
                  <a:pt x="169875" y="122834"/>
                </a:cubicBezTo>
                <a:cubicBezTo>
                  <a:pt x="168946" y="122834"/>
                  <a:pt x="168013" y="123050"/>
                  <a:pt x="167144" y="123475"/>
                </a:cubicBezTo>
                <a:lnTo>
                  <a:pt x="134394" y="139883"/>
                </a:lnTo>
                <a:cubicBezTo>
                  <a:pt x="132339" y="140894"/>
                  <a:pt x="131034" y="143014"/>
                  <a:pt x="131034" y="145330"/>
                </a:cubicBezTo>
                <a:lnTo>
                  <a:pt x="131034" y="163467"/>
                </a:lnTo>
                <a:lnTo>
                  <a:pt x="77733" y="163467"/>
                </a:lnTo>
                <a:lnTo>
                  <a:pt x="77733" y="145330"/>
                </a:lnTo>
                <a:cubicBezTo>
                  <a:pt x="77733" y="143014"/>
                  <a:pt x="76428" y="140894"/>
                  <a:pt x="74373" y="139883"/>
                </a:cubicBezTo>
                <a:lnTo>
                  <a:pt x="41623" y="123475"/>
                </a:lnTo>
                <a:cubicBezTo>
                  <a:pt x="40754" y="123050"/>
                  <a:pt x="39822" y="122834"/>
                  <a:pt x="38892" y="122834"/>
                </a:cubicBezTo>
                <a:cubicBezTo>
                  <a:pt x="38182" y="122834"/>
                  <a:pt x="37473" y="122960"/>
                  <a:pt x="36795" y="123214"/>
                </a:cubicBezTo>
                <a:lnTo>
                  <a:pt x="36795" y="68250"/>
                </a:lnTo>
                <a:cubicBezTo>
                  <a:pt x="36795" y="60976"/>
                  <a:pt x="42732" y="55071"/>
                  <a:pt x="50006" y="55071"/>
                </a:cubicBezTo>
                <a:lnTo>
                  <a:pt x="65501" y="55071"/>
                </a:lnTo>
                <a:lnTo>
                  <a:pt x="65501" y="63455"/>
                </a:lnTo>
                <a:cubicBezTo>
                  <a:pt x="65501" y="65771"/>
                  <a:pt x="66805" y="67891"/>
                  <a:pt x="68893" y="68902"/>
                </a:cubicBezTo>
                <a:lnTo>
                  <a:pt x="101644" y="85310"/>
                </a:lnTo>
                <a:cubicBezTo>
                  <a:pt x="102524" y="85734"/>
                  <a:pt x="103438" y="85930"/>
                  <a:pt x="104384" y="85930"/>
                </a:cubicBezTo>
                <a:cubicBezTo>
                  <a:pt x="105330" y="85930"/>
                  <a:pt x="106243" y="85734"/>
                  <a:pt x="107124" y="85310"/>
                </a:cubicBezTo>
                <a:lnTo>
                  <a:pt x="139874" y="68902"/>
                </a:lnTo>
                <a:cubicBezTo>
                  <a:pt x="141962" y="67891"/>
                  <a:pt x="143266" y="65771"/>
                  <a:pt x="143266" y="63455"/>
                </a:cubicBezTo>
                <a:lnTo>
                  <a:pt x="143266" y="55071"/>
                </a:lnTo>
                <a:close/>
                <a:moveTo>
                  <a:pt x="12232" y="155247"/>
                </a:moveTo>
                <a:lnTo>
                  <a:pt x="32750" y="165490"/>
                </a:lnTo>
                <a:lnTo>
                  <a:pt x="32750" y="192760"/>
                </a:lnTo>
                <a:lnTo>
                  <a:pt x="12232" y="182517"/>
                </a:lnTo>
                <a:lnTo>
                  <a:pt x="12232" y="155247"/>
                </a:lnTo>
                <a:close/>
                <a:moveTo>
                  <a:pt x="65501" y="155247"/>
                </a:moveTo>
                <a:lnTo>
                  <a:pt x="65501" y="182517"/>
                </a:lnTo>
                <a:lnTo>
                  <a:pt x="44983" y="192760"/>
                </a:lnTo>
                <a:lnTo>
                  <a:pt x="44983" y="165490"/>
                </a:lnTo>
                <a:lnTo>
                  <a:pt x="65501" y="155247"/>
                </a:lnTo>
                <a:close/>
                <a:moveTo>
                  <a:pt x="143266" y="155247"/>
                </a:moveTo>
                <a:lnTo>
                  <a:pt x="163784" y="165490"/>
                </a:lnTo>
                <a:lnTo>
                  <a:pt x="163784" y="192760"/>
                </a:lnTo>
                <a:lnTo>
                  <a:pt x="143266" y="182517"/>
                </a:lnTo>
                <a:lnTo>
                  <a:pt x="143266" y="155247"/>
                </a:lnTo>
                <a:close/>
                <a:moveTo>
                  <a:pt x="196535" y="155247"/>
                </a:moveTo>
                <a:lnTo>
                  <a:pt x="196535" y="182517"/>
                </a:lnTo>
                <a:lnTo>
                  <a:pt x="176017" y="192760"/>
                </a:lnTo>
                <a:lnTo>
                  <a:pt x="176017" y="165490"/>
                </a:lnTo>
                <a:lnTo>
                  <a:pt x="196535" y="155247"/>
                </a:lnTo>
                <a:close/>
                <a:moveTo>
                  <a:pt x="104384" y="1"/>
                </a:moveTo>
                <a:cubicBezTo>
                  <a:pt x="103446" y="1"/>
                  <a:pt x="102508" y="221"/>
                  <a:pt x="101644" y="661"/>
                </a:cubicBezTo>
                <a:lnTo>
                  <a:pt x="68893" y="17037"/>
                </a:lnTo>
                <a:cubicBezTo>
                  <a:pt x="66805" y="18080"/>
                  <a:pt x="65501" y="20201"/>
                  <a:pt x="65501" y="22517"/>
                </a:cubicBezTo>
                <a:lnTo>
                  <a:pt x="65501" y="42839"/>
                </a:lnTo>
                <a:lnTo>
                  <a:pt x="50006" y="42839"/>
                </a:lnTo>
                <a:cubicBezTo>
                  <a:pt x="35980" y="42839"/>
                  <a:pt x="24563" y="54223"/>
                  <a:pt x="24563" y="68250"/>
                </a:cubicBezTo>
                <a:lnTo>
                  <a:pt x="24563" y="129282"/>
                </a:lnTo>
                <a:lnTo>
                  <a:pt x="3392" y="139883"/>
                </a:lnTo>
                <a:cubicBezTo>
                  <a:pt x="1305" y="140894"/>
                  <a:pt x="0" y="143014"/>
                  <a:pt x="0" y="145330"/>
                </a:cubicBezTo>
                <a:lnTo>
                  <a:pt x="0" y="186268"/>
                </a:lnTo>
                <a:cubicBezTo>
                  <a:pt x="0" y="188584"/>
                  <a:pt x="1305" y="190705"/>
                  <a:pt x="3392" y="191749"/>
                </a:cubicBezTo>
                <a:lnTo>
                  <a:pt x="36143" y="208124"/>
                </a:lnTo>
                <a:cubicBezTo>
                  <a:pt x="36991" y="208548"/>
                  <a:pt x="37937" y="208776"/>
                  <a:pt x="38883" y="208776"/>
                </a:cubicBezTo>
                <a:cubicBezTo>
                  <a:pt x="39796" y="208776"/>
                  <a:pt x="40742" y="208548"/>
                  <a:pt x="41623" y="208124"/>
                </a:cubicBezTo>
                <a:lnTo>
                  <a:pt x="74373" y="191749"/>
                </a:lnTo>
                <a:cubicBezTo>
                  <a:pt x="76428" y="190705"/>
                  <a:pt x="77733" y="188584"/>
                  <a:pt x="77733" y="186268"/>
                </a:cubicBezTo>
                <a:lnTo>
                  <a:pt x="77733" y="175700"/>
                </a:lnTo>
                <a:lnTo>
                  <a:pt x="131034" y="175700"/>
                </a:lnTo>
                <a:lnTo>
                  <a:pt x="131034" y="186268"/>
                </a:lnTo>
                <a:cubicBezTo>
                  <a:pt x="131034" y="188584"/>
                  <a:pt x="132339" y="190705"/>
                  <a:pt x="134394" y="191749"/>
                </a:cubicBezTo>
                <a:lnTo>
                  <a:pt x="167144" y="208124"/>
                </a:lnTo>
                <a:cubicBezTo>
                  <a:pt x="168025" y="208548"/>
                  <a:pt x="168971" y="208776"/>
                  <a:pt x="169884" y="208776"/>
                </a:cubicBezTo>
                <a:cubicBezTo>
                  <a:pt x="170830" y="208776"/>
                  <a:pt x="171776" y="208548"/>
                  <a:pt x="172624" y="208124"/>
                </a:cubicBezTo>
                <a:lnTo>
                  <a:pt x="205375" y="191749"/>
                </a:lnTo>
                <a:cubicBezTo>
                  <a:pt x="207462" y="190705"/>
                  <a:pt x="208767" y="188584"/>
                  <a:pt x="208767" y="186268"/>
                </a:cubicBezTo>
                <a:lnTo>
                  <a:pt x="208767" y="145330"/>
                </a:lnTo>
                <a:cubicBezTo>
                  <a:pt x="208767" y="143014"/>
                  <a:pt x="207462" y="140894"/>
                  <a:pt x="205375" y="139883"/>
                </a:cubicBezTo>
                <a:lnTo>
                  <a:pt x="184204" y="129282"/>
                </a:lnTo>
                <a:lnTo>
                  <a:pt x="184204" y="68250"/>
                </a:lnTo>
                <a:cubicBezTo>
                  <a:pt x="184204" y="54223"/>
                  <a:pt x="172787" y="42839"/>
                  <a:pt x="158761" y="42839"/>
                </a:cubicBezTo>
                <a:lnTo>
                  <a:pt x="143266" y="42839"/>
                </a:lnTo>
                <a:lnTo>
                  <a:pt x="143266" y="22517"/>
                </a:lnTo>
                <a:cubicBezTo>
                  <a:pt x="143266" y="20201"/>
                  <a:pt x="141962" y="18080"/>
                  <a:pt x="139874" y="17037"/>
                </a:cubicBezTo>
                <a:lnTo>
                  <a:pt x="107124" y="661"/>
                </a:lnTo>
                <a:cubicBezTo>
                  <a:pt x="106259" y="221"/>
                  <a:pt x="105321"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1" name="Google Shape;2441;p68"/>
          <p:cNvGrpSpPr/>
          <p:nvPr/>
        </p:nvGrpSpPr>
        <p:grpSpPr>
          <a:xfrm>
            <a:off x="3203797" y="3007492"/>
            <a:ext cx="380384" cy="411265"/>
            <a:chOff x="1401825" y="238225"/>
            <a:chExt cx="4796775" cy="5219100"/>
          </a:xfrm>
        </p:grpSpPr>
        <p:sp>
          <p:nvSpPr>
            <p:cNvPr id="2442" name="Google Shape;2442;p68"/>
            <p:cNvSpPr/>
            <p:nvPr/>
          </p:nvSpPr>
          <p:spPr>
            <a:xfrm>
              <a:off x="3147800" y="1981650"/>
              <a:ext cx="1304825" cy="1732125"/>
            </a:xfrm>
            <a:custGeom>
              <a:rect b="b" l="l" r="r" t="t"/>
              <a:pathLst>
                <a:path extrusionOk="0" h="69285" w="52193">
                  <a:moveTo>
                    <a:pt x="34643" y="17941"/>
                  </a:moveTo>
                  <a:cubicBezTo>
                    <a:pt x="37579" y="17941"/>
                    <a:pt x="39960" y="20322"/>
                    <a:pt x="39960" y="23226"/>
                  </a:cubicBezTo>
                  <a:cubicBezTo>
                    <a:pt x="39960" y="26161"/>
                    <a:pt x="37579" y="28510"/>
                    <a:pt x="34643" y="28510"/>
                  </a:cubicBezTo>
                  <a:lnTo>
                    <a:pt x="17942" y="28510"/>
                  </a:lnTo>
                  <a:lnTo>
                    <a:pt x="17942" y="17941"/>
                  </a:lnTo>
                  <a:close/>
                  <a:moveTo>
                    <a:pt x="34643" y="40742"/>
                  </a:moveTo>
                  <a:cubicBezTo>
                    <a:pt x="37579" y="40742"/>
                    <a:pt x="39960" y="43124"/>
                    <a:pt x="39960" y="46060"/>
                  </a:cubicBezTo>
                  <a:cubicBezTo>
                    <a:pt x="39960" y="48963"/>
                    <a:pt x="37579" y="51344"/>
                    <a:pt x="34643" y="51344"/>
                  </a:cubicBezTo>
                  <a:lnTo>
                    <a:pt x="17942" y="51344"/>
                  </a:lnTo>
                  <a:lnTo>
                    <a:pt x="17942" y="40742"/>
                  </a:lnTo>
                  <a:close/>
                  <a:moveTo>
                    <a:pt x="14810" y="0"/>
                  </a:moveTo>
                  <a:cubicBezTo>
                    <a:pt x="11581" y="0"/>
                    <a:pt x="8939" y="2512"/>
                    <a:pt x="8743" y="5709"/>
                  </a:cubicBezTo>
                  <a:lnTo>
                    <a:pt x="6133" y="5709"/>
                  </a:lnTo>
                  <a:cubicBezTo>
                    <a:pt x="2741" y="5709"/>
                    <a:pt x="1" y="8449"/>
                    <a:pt x="1" y="11809"/>
                  </a:cubicBezTo>
                  <a:cubicBezTo>
                    <a:pt x="1" y="15071"/>
                    <a:pt x="2545" y="17713"/>
                    <a:pt x="5709" y="17909"/>
                  </a:cubicBezTo>
                  <a:lnTo>
                    <a:pt x="5709" y="51377"/>
                  </a:lnTo>
                  <a:cubicBezTo>
                    <a:pt x="2545" y="51572"/>
                    <a:pt x="1" y="54214"/>
                    <a:pt x="1" y="57476"/>
                  </a:cubicBezTo>
                  <a:cubicBezTo>
                    <a:pt x="1" y="60836"/>
                    <a:pt x="2741" y="63576"/>
                    <a:pt x="6133" y="63576"/>
                  </a:cubicBezTo>
                  <a:lnTo>
                    <a:pt x="8743" y="63576"/>
                  </a:lnTo>
                  <a:cubicBezTo>
                    <a:pt x="8939" y="66773"/>
                    <a:pt x="11581" y="69285"/>
                    <a:pt x="14810" y="69285"/>
                  </a:cubicBezTo>
                  <a:cubicBezTo>
                    <a:pt x="18072" y="69285"/>
                    <a:pt x="20714" y="66773"/>
                    <a:pt x="20910" y="63576"/>
                  </a:cubicBezTo>
                  <a:lnTo>
                    <a:pt x="30990" y="63576"/>
                  </a:lnTo>
                  <a:cubicBezTo>
                    <a:pt x="31185" y="66773"/>
                    <a:pt x="33827" y="69285"/>
                    <a:pt x="37089" y="69285"/>
                  </a:cubicBezTo>
                  <a:cubicBezTo>
                    <a:pt x="40449" y="69285"/>
                    <a:pt x="43189" y="66545"/>
                    <a:pt x="43189" y="63185"/>
                  </a:cubicBezTo>
                  <a:lnTo>
                    <a:pt x="43189" y="61358"/>
                  </a:lnTo>
                  <a:cubicBezTo>
                    <a:pt x="48539" y="58357"/>
                    <a:pt x="52192" y="52616"/>
                    <a:pt x="52192" y="46060"/>
                  </a:cubicBezTo>
                  <a:cubicBezTo>
                    <a:pt x="52192" y="41688"/>
                    <a:pt x="50594" y="37709"/>
                    <a:pt x="47952" y="34643"/>
                  </a:cubicBezTo>
                  <a:cubicBezTo>
                    <a:pt x="50594" y="31576"/>
                    <a:pt x="52192" y="27597"/>
                    <a:pt x="52192" y="23226"/>
                  </a:cubicBezTo>
                  <a:cubicBezTo>
                    <a:pt x="52192" y="16669"/>
                    <a:pt x="48539" y="10928"/>
                    <a:pt x="43189" y="7927"/>
                  </a:cubicBezTo>
                  <a:lnTo>
                    <a:pt x="43189" y="6100"/>
                  </a:lnTo>
                  <a:cubicBezTo>
                    <a:pt x="43189" y="2740"/>
                    <a:pt x="40449" y="0"/>
                    <a:pt x="37089" y="0"/>
                  </a:cubicBezTo>
                  <a:cubicBezTo>
                    <a:pt x="33827" y="0"/>
                    <a:pt x="31185" y="2512"/>
                    <a:pt x="30990" y="5709"/>
                  </a:cubicBezTo>
                  <a:lnTo>
                    <a:pt x="20910" y="5709"/>
                  </a:lnTo>
                  <a:cubicBezTo>
                    <a:pt x="20714" y="2512"/>
                    <a:pt x="18072" y="0"/>
                    <a:pt x="1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8"/>
            <p:cNvSpPr/>
            <p:nvPr/>
          </p:nvSpPr>
          <p:spPr>
            <a:xfrm>
              <a:off x="2334750" y="1382250"/>
              <a:ext cx="2930925" cy="2930925"/>
            </a:xfrm>
            <a:custGeom>
              <a:rect b="b" l="l" r="r" t="t"/>
              <a:pathLst>
                <a:path extrusionOk="0" h="117237" w="117237">
                  <a:moveTo>
                    <a:pt x="58619" y="12233"/>
                  </a:moveTo>
                  <a:cubicBezTo>
                    <a:pt x="84193" y="12233"/>
                    <a:pt x="105004" y="33045"/>
                    <a:pt x="105004" y="58619"/>
                  </a:cubicBezTo>
                  <a:cubicBezTo>
                    <a:pt x="105004" y="84193"/>
                    <a:pt x="84193" y="105004"/>
                    <a:pt x="58619" y="105004"/>
                  </a:cubicBezTo>
                  <a:cubicBezTo>
                    <a:pt x="33045" y="105004"/>
                    <a:pt x="12233" y="84193"/>
                    <a:pt x="12233" y="58619"/>
                  </a:cubicBezTo>
                  <a:cubicBezTo>
                    <a:pt x="12233" y="33045"/>
                    <a:pt x="33045" y="12233"/>
                    <a:pt x="58619" y="12233"/>
                  </a:cubicBezTo>
                  <a:close/>
                  <a:moveTo>
                    <a:pt x="58619" y="1"/>
                  </a:moveTo>
                  <a:cubicBezTo>
                    <a:pt x="26292" y="1"/>
                    <a:pt x="1" y="26292"/>
                    <a:pt x="1" y="58619"/>
                  </a:cubicBezTo>
                  <a:cubicBezTo>
                    <a:pt x="1" y="90945"/>
                    <a:pt x="26292" y="117236"/>
                    <a:pt x="58619" y="117236"/>
                  </a:cubicBezTo>
                  <a:cubicBezTo>
                    <a:pt x="90945" y="117236"/>
                    <a:pt x="117236" y="90945"/>
                    <a:pt x="117236" y="58619"/>
                  </a:cubicBezTo>
                  <a:cubicBezTo>
                    <a:pt x="117236" y="26292"/>
                    <a:pt x="90945" y="1"/>
                    <a:pt x="58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8"/>
            <p:cNvSpPr/>
            <p:nvPr/>
          </p:nvSpPr>
          <p:spPr>
            <a:xfrm>
              <a:off x="1401825" y="238225"/>
              <a:ext cx="2246725" cy="4878225"/>
            </a:xfrm>
            <a:custGeom>
              <a:rect b="b" l="l" r="r" t="t"/>
              <a:pathLst>
                <a:path extrusionOk="0" h="195129" w="89869">
                  <a:moveTo>
                    <a:pt x="60354" y="0"/>
                  </a:moveTo>
                  <a:cubicBezTo>
                    <a:pt x="58062" y="0"/>
                    <a:pt x="55874" y="1297"/>
                    <a:pt x="54835" y="3519"/>
                  </a:cubicBezTo>
                  <a:cubicBezTo>
                    <a:pt x="53399" y="6585"/>
                    <a:pt x="54704" y="10206"/>
                    <a:pt x="57770" y="11641"/>
                  </a:cubicBezTo>
                  <a:lnTo>
                    <a:pt x="66937" y="15947"/>
                  </a:lnTo>
                  <a:lnTo>
                    <a:pt x="64262" y="16893"/>
                  </a:lnTo>
                  <a:cubicBezTo>
                    <a:pt x="40906" y="25374"/>
                    <a:pt x="22247" y="42402"/>
                    <a:pt x="11711" y="64910"/>
                  </a:cubicBezTo>
                  <a:cubicBezTo>
                    <a:pt x="1142" y="87417"/>
                    <a:pt x="1" y="112665"/>
                    <a:pt x="8449" y="136053"/>
                  </a:cubicBezTo>
                  <a:cubicBezTo>
                    <a:pt x="19214" y="165738"/>
                    <a:pt x="44005" y="187756"/>
                    <a:pt x="74798" y="194965"/>
                  </a:cubicBezTo>
                  <a:cubicBezTo>
                    <a:pt x="75255" y="195095"/>
                    <a:pt x="75744" y="195128"/>
                    <a:pt x="76201" y="195128"/>
                  </a:cubicBezTo>
                  <a:cubicBezTo>
                    <a:pt x="78973" y="195128"/>
                    <a:pt x="81485" y="193236"/>
                    <a:pt x="82137" y="190431"/>
                  </a:cubicBezTo>
                  <a:cubicBezTo>
                    <a:pt x="82920" y="187136"/>
                    <a:pt x="80865" y="183842"/>
                    <a:pt x="77571" y="183059"/>
                  </a:cubicBezTo>
                  <a:cubicBezTo>
                    <a:pt x="50855" y="176796"/>
                    <a:pt x="29293" y="157680"/>
                    <a:pt x="19964" y="131878"/>
                  </a:cubicBezTo>
                  <a:cubicBezTo>
                    <a:pt x="4796" y="89994"/>
                    <a:pt x="26553" y="43576"/>
                    <a:pt x="68437" y="28408"/>
                  </a:cubicBezTo>
                  <a:lnTo>
                    <a:pt x="71112" y="27462"/>
                  </a:lnTo>
                  <a:lnTo>
                    <a:pt x="71112" y="27462"/>
                  </a:lnTo>
                  <a:lnTo>
                    <a:pt x="66806" y="36595"/>
                  </a:lnTo>
                  <a:cubicBezTo>
                    <a:pt x="65371" y="39662"/>
                    <a:pt x="66708" y="43315"/>
                    <a:pt x="69742" y="44750"/>
                  </a:cubicBezTo>
                  <a:cubicBezTo>
                    <a:pt x="70590" y="45142"/>
                    <a:pt x="71471" y="45338"/>
                    <a:pt x="72351" y="45338"/>
                  </a:cubicBezTo>
                  <a:cubicBezTo>
                    <a:pt x="74635" y="45305"/>
                    <a:pt x="76853" y="44033"/>
                    <a:pt x="77897" y="41782"/>
                  </a:cubicBezTo>
                  <a:lnTo>
                    <a:pt x="88433" y="19274"/>
                  </a:lnTo>
                  <a:cubicBezTo>
                    <a:pt x="89868" y="16208"/>
                    <a:pt x="88563" y="12555"/>
                    <a:pt x="85497" y="11119"/>
                  </a:cubicBezTo>
                  <a:lnTo>
                    <a:pt x="62957" y="583"/>
                  </a:lnTo>
                  <a:cubicBezTo>
                    <a:pt x="62112" y="188"/>
                    <a:pt x="61226" y="0"/>
                    <a:pt x="60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8"/>
            <p:cNvSpPr/>
            <p:nvPr/>
          </p:nvSpPr>
          <p:spPr>
            <a:xfrm>
              <a:off x="3951875" y="578850"/>
              <a:ext cx="2246725" cy="4878475"/>
            </a:xfrm>
            <a:custGeom>
              <a:rect b="b" l="l" r="r" t="t"/>
              <a:pathLst>
                <a:path extrusionOk="0" h="195139" w="89869">
                  <a:moveTo>
                    <a:pt x="13645" y="1"/>
                  </a:moveTo>
                  <a:cubicBezTo>
                    <a:pt x="10881" y="1"/>
                    <a:pt x="8401" y="1887"/>
                    <a:pt x="7732" y="4703"/>
                  </a:cubicBezTo>
                  <a:cubicBezTo>
                    <a:pt x="6949" y="7998"/>
                    <a:pt x="9004" y="11293"/>
                    <a:pt x="12299" y="12075"/>
                  </a:cubicBezTo>
                  <a:cubicBezTo>
                    <a:pt x="39047" y="18338"/>
                    <a:pt x="60576" y="37454"/>
                    <a:pt x="69905" y="63256"/>
                  </a:cubicBezTo>
                  <a:cubicBezTo>
                    <a:pt x="85073" y="105140"/>
                    <a:pt x="63316" y="151558"/>
                    <a:pt x="21432" y="166726"/>
                  </a:cubicBezTo>
                  <a:lnTo>
                    <a:pt x="18757" y="167672"/>
                  </a:lnTo>
                  <a:lnTo>
                    <a:pt x="23063" y="158539"/>
                  </a:lnTo>
                  <a:cubicBezTo>
                    <a:pt x="24498" y="155472"/>
                    <a:pt x="23194" y="151819"/>
                    <a:pt x="20127" y="150384"/>
                  </a:cubicBezTo>
                  <a:cubicBezTo>
                    <a:pt x="19289" y="149991"/>
                    <a:pt x="18407" y="149806"/>
                    <a:pt x="17539" y="149806"/>
                  </a:cubicBezTo>
                  <a:cubicBezTo>
                    <a:pt x="15230" y="149806"/>
                    <a:pt x="13015" y="151115"/>
                    <a:pt x="11972" y="153319"/>
                  </a:cubicBezTo>
                  <a:lnTo>
                    <a:pt x="1436" y="175860"/>
                  </a:lnTo>
                  <a:cubicBezTo>
                    <a:pt x="1" y="178926"/>
                    <a:pt x="1306" y="182579"/>
                    <a:pt x="4372" y="184015"/>
                  </a:cubicBezTo>
                  <a:lnTo>
                    <a:pt x="26912" y="194551"/>
                  </a:lnTo>
                  <a:cubicBezTo>
                    <a:pt x="27760" y="194942"/>
                    <a:pt x="28641" y="195138"/>
                    <a:pt x="29489" y="195138"/>
                  </a:cubicBezTo>
                  <a:cubicBezTo>
                    <a:pt x="31805" y="195138"/>
                    <a:pt x="33991" y="193833"/>
                    <a:pt x="35035" y="191615"/>
                  </a:cubicBezTo>
                  <a:cubicBezTo>
                    <a:pt x="36470" y="188549"/>
                    <a:pt x="35165" y="184928"/>
                    <a:pt x="32099" y="183493"/>
                  </a:cubicBezTo>
                  <a:lnTo>
                    <a:pt x="22933" y="179187"/>
                  </a:lnTo>
                  <a:lnTo>
                    <a:pt x="25607" y="178241"/>
                  </a:lnTo>
                  <a:cubicBezTo>
                    <a:pt x="48963" y="169760"/>
                    <a:pt x="67622" y="152732"/>
                    <a:pt x="78158" y="130225"/>
                  </a:cubicBezTo>
                  <a:cubicBezTo>
                    <a:pt x="88727" y="107717"/>
                    <a:pt x="89869" y="82469"/>
                    <a:pt x="81420" y="59081"/>
                  </a:cubicBezTo>
                  <a:cubicBezTo>
                    <a:pt x="70655" y="29397"/>
                    <a:pt x="45864" y="7378"/>
                    <a:pt x="15071" y="169"/>
                  </a:cubicBezTo>
                  <a:cubicBezTo>
                    <a:pt x="14593" y="55"/>
                    <a:pt x="14114" y="1"/>
                    <a:pt x="136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6" name="Google Shape;2446;p68"/>
          <p:cNvGrpSpPr/>
          <p:nvPr/>
        </p:nvGrpSpPr>
        <p:grpSpPr>
          <a:xfrm>
            <a:off x="3902438" y="3007463"/>
            <a:ext cx="421699" cy="411295"/>
            <a:chOff x="1176750" y="237850"/>
            <a:chExt cx="5284450" cy="5219475"/>
          </a:xfrm>
        </p:grpSpPr>
        <p:sp>
          <p:nvSpPr>
            <p:cNvPr id="2447" name="Google Shape;2447;p68"/>
            <p:cNvSpPr/>
            <p:nvPr/>
          </p:nvSpPr>
          <p:spPr>
            <a:xfrm>
              <a:off x="1176750" y="237850"/>
              <a:ext cx="5284450" cy="5219475"/>
            </a:xfrm>
            <a:custGeom>
              <a:rect b="b" l="l" r="r" t="t"/>
              <a:pathLst>
                <a:path extrusionOk="0" h="208779" w="211378">
                  <a:moveTo>
                    <a:pt x="184004" y="12274"/>
                  </a:moveTo>
                  <a:cubicBezTo>
                    <a:pt x="187829" y="12274"/>
                    <a:pt x="191082" y="14041"/>
                    <a:pt x="193175" y="16158"/>
                  </a:cubicBezTo>
                  <a:cubicBezTo>
                    <a:pt x="196209" y="19159"/>
                    <a:pt x="198525" y="24541"/>
                    <a:pt x="195948" y="30576"/>
                  </a:cubicBezTo>
                  <a:cubicBezTo>
                    <a:pt x="193469" y="36415"/>
                    <a:pt x="190566" y="42776"/>
                    <a:pt x="187336" y="49397"/>
                  </a:cubicBezTo>
                  <a:lnTo>
                    <a:pt x="159936" y="21997"/>
                  </a:lnTo>
                  <a:cubicBezTo>
                    <a:pt x="166557" y="18767"/>
                    <a:pt x="172918" y="15864"/>
                    <a:pt x="178757" y="13385"/>
                  </a:cubicBezTo>
                  <a:cubicBezTo>
                    <a:pt x="180582" y="12606"/>
                    <a:pt x="182347" y="12274"/>
                    <a:pt x="184004" y="12274"/>
                  </a:cubicBezTo>
                  <a:close/>
                  <a:moveTo>
                    <a:pt x="88596" y="55367"/>
                  </a:moveTo>
                  <a:lnTo>
                    <a:pt x="88596" y="55367"/>
                  </a:lnTo>
                  <a:cubicBezTo>
                    <a:pt x="76298" y="67795"/>
                    <a:pt x="65273" y="81137"/>
                    <a:pt x="56531" y="94185"/>
                  </a:cubicBezTo>
                  <a:lnTo>
                    <a:pt x="29195" y="92423"/>
                  </a:lnTo>
                  <a:cubicBezTo>
                    <a:pt x="32164" y="87758"/>
                    <a:pt x="36665" y="81593"/>
                    <a:pt x="42896" y="75656"/>
                  </a:cubicBezTo>
                  <a:cubicBezTo>
                    <a:pt x="55846" y="63359"/>
                    <a:pt x="71177" y="56574"/>
                    <a:pt x="88596" y="55367"/>
                  </a:cubicBezTo>
                  <a:close/>
                  <a:moveTo>
                    <a:pt x="148486" y="27836"/>
                  </a:moveTo>
                  <a:lnTo>
                    <a:pt x="181497" y="60847"/>
                  </a:lnTo>
                  <a:cubicBezTo>
                    <a:pt x="171940" y="78853"/>
                    <a:pt x="159968" y="97414"/>
                    <a:pt x="146072" y="111310"/>
                  </a:cubicBezTo>
                  <a:cubicBezTo>
                    <a:pt x="134394" y="122988"/>
                    <a:pt x="121868" y="133459"/>
                    <a:pt x="109603" y="141777"/>
                  </a:cubicBezTo>
                  <a:lnTo>
                    <a:pt x="67556" y="99730"/>
                  </a:lnTo>
                  <a:cubicBezTo>
                    <a:pt x="75874" y="87465"/>
                    <a:pt x="86345" y="74939"/>
                    <a:pt x="98023" y="63261"/>
                  </a:cubicBezTo>
                  <a:cubicBezTo>
                    <a:pt x="111919" y="49365"/>
                    <a:pt x="130480" y="37393"/>
                    <a:pt x="148486" y="27836"/>
                  </a:cubicBezTo>
                  <a:close/>
                  <a:moveTo>
                    <a:pt x="59695" y="109157"/>
                  </a:moveTo>
                  <a:lnTo>
                    <a:pt x="100143" y="149638"/>
                  </a:lnTo>
                  <a:lnTo>
                    <a:pt x="89901" y="159914"/>
                  </a:lnTo>
                  <a:lnTo>
                    <a:pt x="49354" y="119498"/>
                  </a:lnTo>
                  <a:lnTo>
                    <a:pt x="59695" y="109157"/>
                  </a:lnTo>
                  <a:close/>
                  <a:moveTo>
                    <a:pt x="153966" y="120737"/>
                  </a:moveTo>
                  <a:lnTo>
                    <a:pt x="153966" y="120737"/>
                  </a:lnTo>
                  <a:cubicBezTo>
                    <a:pt x="152759" y="138156"/>
                    <a:pt x="145974" y="153487"/>
                    <a:pt x="133677" y="166438"/>
                  </a:cubicBezTo>
                  <a:cubicBezTo>
                    <a:pt x="127740" y="172668"/>
                    <a:pt x="121575" y="177169"/>
                    <a:pt x="116910" y="180138"/>
                  </a:cubicBezTo>
                  <a:lnTo>
                    <a:pt x="115149" y="152802"/>
                  </a:lnTo>
                  <a:cubicBezTo>
                    <a:pt x="128197" y="144060"/>
                    <a:pt x="141538" y="133035"/>
                    <a:pt x="153966" y="120737"/>
                  </a:cubicBezTo>
                  <a:close/>
                  <a:moveTo>
                    <a:pt x="51997" y="139396"/>
                  </a:moveTo>
                  <a:lnTo>
                    <a:pt x="69970" y="157337"/>
                  </a:lnTo>
                  <a:cubicBezTo>
                    <a:pt x="59760" y="164970"/>
                    <a:pt x="39242" y="177202"/>
                    <a:pt x="22639" y="186694"/>
                  </a:cubicBezTo>
                  <a:lnTo>
                    <a:pt x="22639" y="186694"/>
                  </a:lnTo>
                  <a:cubicBezTo>
                    <a:pt x="32131" y="170091"/>
                    <a:pt x="44331" y="149606"/>
                    <a:pt x="51997" y="139396"/>
                  </a:cubicBezTo>
                  <a:close/>
                  <a:moveTo>
                    <a:pt x="184134" y="1"/>
                  </a:moveTo>
                  <a:cubicBezTo>
                    <a:pt x="180741" y="1"/>
                    <a:pt x="177294" y="700"/>
                    <a:pt x="173962" y="2131"/>
                  </a:cubicBezTo>
                  <a:cubicBezTo>
                    <a:pt x="152629" y="11265"/>
                    <a:pt x="124510" y="25259"/>
                    <a:pt x="102101" y="43232"/>
                  </a:cubicBezTo>
                  <a:cubicBezTo>
                    <a:pt x="99493" y="43033"/>
                    <a:pt x="96952" y="42938"/>
                    <a:pt x="94477" y="42938"/>
                  </a:cubicBezTo>
                  <a:cubicBezTo>
                    <a:pt x="65725" y="42938"/>
                    <a:pt x="45952" y="55762"/>
                    <a:pt x="34088" y="67175"/>
                  </a:cubicBezTo>
                  <a:cubicBezTo>
                    <a:pt x="19996" y="80680"/>
                    <a:pt x="13864" y="94902"/>
                    <a:pt x="13636" y="95522"/>
                  </a:cubicBezTo>
                  <a:cubicBezTo>
                    <a:pt x="12853" y="97349"/>
                    <a:pt x="13016" y="99436"/>
                    <a:pt x="14060" y="101100"/>
                  </a:cubicBezTo>
                  <a:cubicBezTo>
                    <a:pt x="15103" y="102796"/>
                    <a:pt x="16898" y="103873"/>
                    <a:pt x="18855" y="104003"/>
                  </a:cubicBezTo>
                  <a:lnTo>
                    <a:pt x="45799" y="105765"/>
                  </a:lnTo>
                  <a:lnTo>
                    <a:pt x="36372" y="115192"/>
                  </a:lnTo>
                  <a:cubicBezTo>
                    <a:pt x="35230" y="116333"/>
                    <a:pt x="34578" y="117899"/>
                    <a:pt x="34578" y="119498"/>
                  </a:cubicBezTo>
                  <a:cubicBezTo>
                    <a:pt x="34578" y="121129"/>
                    <a:pt x="35230" y="122694"/>
                    <a:pt x="36372" y="123836"/>
                  </a:cubicBezTo>
                  <a:lnTo>
                    <a:pt x="43254" y="130686"/>
                  </a:lnTo>
                  <a:cubicBezTo>
                    <a:pt x="29489" y="148464"/>
                    <a:pt x="4404" y="194067"/>
                    <a:pt x="1305" y="199710"/>
                  </a:cubicBezTo>
                  <a:cubicBezTo>
                    <a:pt x="0" y="202124"/>
                    <a:pt x="425" y="205059"/>
                    <a:pt x="2349" y="206984"/>
                  </a:cubicBezTo>
                  <a:cubicBezTo>
                    <a:pt x="3523" y="208158"/>
                    <a:pt x="5089" y="208778"/>
                    <a:pt x="6688" y="208778"/>
                  </a:cubicBezTo>
                  <a:cubicBezTo>
                    <a:pt x="7666" y="208778"/>
                    <a:pt x="8677" y="208517"/>
                    <a:pt x="9623" y="208028"/>
                  </a:cubicBezTo>
                  <a:cubicBezTo>
                    <a:pt x="15267" y="204929"/>
                    <a:pt x="60967" y="179779"/>
                    <a:pt x="78712" y="166013"/>
                  </a:cubicBezTo>
                  <a:lnTo>
                    <a:pt x="85595" y="172896"/>
                  </a:lnTo>
                  <a:cubicBezTo>
                    <a:pt x="86769" y="174071"/>
                    <a:pt x="88335" y="174658"/>
                    <a:pt x="89901" y="174658"/>
                  </a:cubicBezTo>
                  <a:cubicBezTo>
                    <a:pt x="91467" y="174658"/>
                    <a:pt x="93032" y="174071"/>
                    <a:pt x="94239" y="172864"/>
                  </a:cubicBezTo>
                  <a:lnTo>
                    <a:pt x="103569" y="163534"/>
                  </a:lnTo>
                  <a:lnTo>
                    <a:pt x="105330" y="190478"/>
                  </a:lnTo>
                  <a:cubicBezTo>
                    <a:pt x="105460" y="192436"/>
                    <a:pt x="106537" y="194230"/>
                    <a:pt x="108233" y="195274"/>
                  </a:cubicBezTo>
                  <a:cubicBezTo>
                    <a:pt x="109212" y="195893"/>
                    <a:pt x="110321" y="196187"/>
                    <a:pt x="111430" y="196187"/>
                  </a:cubicBezTo>
                  <a:cubicBezTo>
                    <a:pt x="112245" y="196187"/>
                    <a:pt x="113061" y="196024"/>
                    <a:pt x="113811" y="195698"/>
                  </a:cubicBezTo>
                  <a:cubicBezTo>
                    <a:pt x="114398" y="195469"/>
                    <a:pt x="128653" y="189337"/>
                    <a:pt x="142158" y="175245"/>
                  </a:cubicBezTo>
                  <a:cubicBezTo>
                    <a:pt x="154553" y="162360"/>
                    <a:pt x="168613" y="140146"/>
                    <a:pt x="166101" y="107232"/>
                  </a:cubicBezTo>
                  <a:cubicBezTo>
                    <a:pt x="184074" y="84823"/>
                    <a:pt x="198068" y="56704"/>
                    <a:pt x="207202" y="35371"/>
                  </a:cubicBezTo>
                  <a:cubicBezTo>
                    <a:pt x="211377" y="25650"/>
                    <a:pt x="209322" y="14984"/>
                    <a:pt x="201852" y="7481"/>
                  </a:cubicBezTo>
                  <a:cubicBezTo>
                    <a:pt x="196943" y="2571"/>
                    <a:pt x="190638" y="1"/>
                    <a:pt x="184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8"/>
            <p:cNvSpPr/>
            <p:nvPr/>
          </p:nvSpPr>
          <p:spPr>
            <a:xfrm>
              <a:off x="3694175" y="1932925"/>
              <a:ext cx="1068325" cy="973525"/>
            </a:xfrm>
            <a:custGeom>
              <a:rect b="b" l="l" r="r" t="t"/>
              <a:pathLst>
                <a:path extrusionOk="0" h="38941" w="42733">
                  <a:moveTo>
                    <a:pt x="21367" y="12225"/>
                  </a:moveTo>
                  <a:cubicBezTo>
                    <a:pt x="23226" y="12225"/>
                    <a:pt x="25086" y="12942"/>
                    <a:pt x="26488" y="14345"/>
                  </a:cubicBezTo>
                  <a:cubicBezTo>
                    <a:pt x="29326" y="17183"/>
                    <a:pt x="29326" y="21782"/>
                    <a:pt x="26488" y="24587"/>
                  </a:cubicBezTo>
                  <a:cubicBezTo>
                    <a:pt x="25069" y="26006"/>
                    <a:pt x="23210" y="26716"/>
                    <a:pt x="21355" y="26716"/>
                  </a:cubicBezTo>
                  <a:cubicBezTo>
                    <a:pt x="19500" y="26716"/>
                    <a:pt x="17648" y="26006"/>
                    <a:pt x="16246" y="24587"/>
                  </a:cubicBezTo>
                  <a:cubicBezTo>
                    <a:pt x="13408" y="21782"/>
                    <a:pt x="13408" y="17183"/>
                    <a:pt x="16246" y="14345"/>
                  </a:cubicBezTo>
                  <a:cubicBezTo>
                    <a:pt x="17648" y="12942"/>
                    <a:pt x="19508" y="12225"/>
                    <a:pt x="21367" y="12225"/>
                  </a:cubicBezTo>
                  <a:close/>
                  <a:moveTo>
                    <a:pt x="21351" y="0"/>
                  </a:moveTo>
                  <a:cubicBezTo>
                    <a:pt x="16360" y="0"/>
                    <a:pt x="11369" y="1900"/>
                    <a:pt x="7569" y="5701"/>
                  </a:cubicBezTo>
                  <a:cubicBezTo>
                    <a:pt x="1" y="13301"/>
                    <a:pt x="1" y="25664"/>
                    <a:pt x="7569" y="33264"/>
                  </a:cubicBezTo>
                  <a:cubicBezTo>
                    <a:pt x="11385" y="37048"/>
                    <a:pt x="16376" y="38940"/>
                    <a:pt x="21367" y="38940"/>
                  </a:cubicBezTo>
                  <a:cubicBezTo>
                    <a:pt x="26358" y="38940"/>
                    <a:pt x="31349" y="37048"/>
                    <a:pt x="35133" y="33264"/>
                  </a:cubicBezTo>
                  <a:cubicBezTo>
                    <a:pt x="42733" y="25664"/>
                    <a:pt x="42733" y="13301"/>
                    <a:pt x="35133" y="5701"/>
                  </a:cubicBezTo>
                  <a:cubicBezTo>
                    <a:pt x="31332" y="1900"/>
                    <a:pt x="26342" y="0"/>
                    <a:pt x="2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9" name="Google Shape;2449;p68"/>
          <p:cNvGrpSpPr/>
          <p:nvPr/>
        </p:nvGrpSpPr>
        <p:grpSpPr>
          <a:xfrm>
            <a:off x="4642393" y="3007500"/>
            <a:ext cx="288122" cy="411257"/>
            <a:chOff x="1958000" y="238325"/>
            <a:chExt cx="3684425" cy="5219000"/>
          </a:xfrm>
        </p:grpSpPr>
        <p:sp>
          <p:nvSpPr>
            <p:cNvPr id="2450" name="Google Shape;2450;p68"/>
            <p:cNvSpPr/>
            <p:nvPr/>
          </p:nvSpPr>
          <p:spPr>
            <a:xfrm>
              <a:off x="1958000" y="238325"/>
              <a:ext cx="3684425" cy="5219000"/>
            </a:xfrm>
            <a:custGeom>
              <a:rect b="b" l="l" r="r" t="t"/>
              <a:pathLst>
                <a:path extrusionOk="0" h="208760" w="147377">
                  <a:moveTo>
                    <a:pt x="73689" y="14769"/>
                  </a:moveTo>
                  <a:lnTo>
                    <a:pt x="95772" y="36852"/>
                  </a:lnTo>
                  <a:lnTo>
                    <a:pt x="90096" y="36852"/>
                  </a:lnTo>
                  <a:cubicBezTo>
                    <a:pt x="86737" y="36852"/>
                    <a:pt x="83996" y="39593"/>
                    <a:pt x="83996" y="42952"/>
                  </a:cubicBezTo>
                  <a:lnTo>
                    <a:pt x="83996" y="62133"/>
                  </a:lnTo>
                  <a:cubicBezTo>
                    <a:pt x="80604" y="61676"/>
                    <a:pt x="77179" y="61415"/>
                    <a:pt x="73689" y="61415"/>
                  </a:cubicBezTo>
                  <a:cubicBezTo>
                    <a:pt x="70198" y="61415"/>
                    <a:pt x="66773" y="61676"/>
                    <a:pt x="63381" y="62133"/>
                  </a:cubicBezTo>
                  <a:lnTo>
                    <a:pt x="63381" y="42952"/>
                  </a:lnTo>
                  <a:cubicBezTo>
                    <a:pt x="63381" y="39593"/>
                    <a:pt x="60641" y="36852"/>
                    <a:pt x="57281" y="36852"/>
                  </a:cubicBezTo>
                  <a:lnTo>
                    <a:pt x="51605" y="36852"/>
                  </a:lnTo>
                  <a:lnTo>
                    <a:pt x="73689" y="14769"/>
                  </a:lnTo>
                  <a:close/>
                  <a:moveTo>
                    <a:pt x="73689" y="73648"/>
                  </a:moveTo>
                  <a:cubicBezTo>
                    <a:pt x="107581" y="73648"/>
                    <a:pt x="135144" y="101211"/>
                    <a:pt x="135144" y="135071"/>
                  </a:cubicBezTo>
                  <a:cubicBezTo>
                    <a:pt x="135144" y="168963"/>
                    <a:pt x="107581" y="196527"/>
                    <a:pt x="73689" y="196527"/>
                  </a:cubicBezTo>
                  <a:cubicBezTo>
                    <a:pt x="39797" y="196527"/>
                    <a:pt x="12233" y="168963"/>
                    <a:pt x="12233" y="135071"/>
                  </a:cubicBezTo>
                  <a:cubicBezTo>
                    <a:pt x="12233" y="101211"/>
                    <a:pt x="39797" y="73648"/>
                    <a:pt x="73689" y="73648"/>
                  </a:cubicBezTo>
                  <a:close/>
                  <a:moveTo>
                    <a:pt x="73689" y="0"/>
                  </a:moveTo>
                  <a:cubicBezTo>
                    <a:pt x="72123" y="0"/>
                    <a:pt x="70557" y="595"/>
                    <a:pt x="69350" y="1786"/>
                  </a:cubicBezTo>
                  <a:lnTo>
                    <a:pt x="32522" y="38647"/>
                  </a:lnTo>
                  <a:cubicBezTo>
                    <a:pt x="30761" y="40375"/>
                    <a:pt x="30239" y="43018"/>
                    <a:pt x="31185" y="45301"/>
                  </a:cubicBezTo>
                  <a:cubicBezTo>
                    <a:pt x="32131" y="47584"/>
                    <a:pt x="34349" y="49085"/>
                    <a:pt x="36828" y="49085"/>
                  </a:cubicBezTo>
                  <a:lnTo>
                    <a:pt x="51148" y="49085"/>
                  </a:lnTo>
                  <a:lnTo>
                    <a:pt x="51148" y="64938"/>
                  </a:lnTo>
                  <a:cubicBezTo>
                    <a:pt x="21529" y="74463"/>
                    <a:pt x="0" y="102321"/>
                    <a:pt x="0" y="135071"/>
                  </a:cubicBezTo>
                  <a:cubicBezTo>
                    <a:pt x="0" y="175715"/>
                    <a:pt x="33077" y="208759"/>
                    <a:pt x="73689" y="208759"/>
                  </a:cubicBezTo>
                  <a:cubicBezTo>
                    <a:pt x="114300" y="208759"/>
                    <a:pt x="147377" y="175715"/>
                    <a:pt x="147377" y="135071"/>
                  </a:cubicBezTo>
                  <a:cubicBezTo>
                    <a:pt x="147377" y="102321"/>
                    <a:pt x="125848" y="74463"/>
                    <a:pt x="96229" y="64938"/>
                  </a:cubicBezTo>
                  <a:lnTo>
                    <a:pt x="96229" y="49085"/>
                  </a:lnTo>
                  <a:lnTo>
                    <a:pt x="110549" y="49085"/>
                  </a:lnTo>
                  <a:cubicBezTo>
                    <a:pt x="113028" y="49085"/>
                    <a:pt x="115246" y="47584"/>
                    <a:pt x="116192" y="45301"/>
                  </a:cubicBezTo>
                  <a:cubicBezTo>
                    <a:pt x="117138" y="43018"/>
                    <a:pt x="116616" y="40375"/>
                    <a:pt x="114855" y="38647"/>
                  </a:cubicBezTo>
                  <a:lnTo>
                    <a:pt x="78027" y="1786"/>
                  </a:lnTo>
                  <a:cubicBezTo>
                    <a:pt x="76820" y="595"/>
                    <a:pt x="75254" y="0"/>
                    <a:pt x="7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8"/>
            <p:cNvSpPr/>
            <p:nvPr/>
          </p:nvSpPr>
          <p:spPr>
            <a:xfrm>
              <a:off x="2908050" y="2406525"/>
              <a:ext cx="1784325" cy="2417150"/>
            </a:xfrm>
            <a:custGeom>
              <a:rect b="b" l="l" r="r" t="t"/>
              <a:pathLst>
                <a:path extrusionOk="0" h="96686" w="71373">
                  <a:moveTo>
                    <a:pt x="48343" y="20681"/>
                  </a:moveTo>
                  <a:cubicBezTo>
                    <a:pt x="54280" y="20681"/>
                    <a:pt x="59140" y="25542"/>
                    <a:pt x="59140" y="31478"/>
                  </a:cubicBezTo>
                  <a:cubicBezTo>
                    <a:pt x="59140" y="37415"/>
                    <a:pt x="54280" y="42243"/>
                    <a:pt x="48343" y="42243"/>
                  </a:cubicBezTo>
                  <a:lnTo>
                    <a:pt x="20681" y="42243"/>
                  </a:lnTo>
                  <a:lnTo>
                    <a:pt x="20681" y="20681"/>
                  </a:lnTo>
                  <a:close/>
                  <a:moveTo>
                    <a:pt x="48343" y="54475"/>
                  </a:moveTo>
                  <a:cubicBezTo>
                    <a:pt x="54280" y="54475"/>
                    <a:pt x="59140" y="59303"/>
                    <a:pt x="59140" y="65240"/>
                  </a:cubicBezTo>
                  <a:cubicBezTo>
                    <a:pt x="59140" y="71177"/>
                    <a:pt x="54280" y="76005"/>
                    <a:pt x="48343" y="76005"/>
                  </a:cubicBezTo>
                  <a:lnTo>
                    <a:pt x="20681" y="76005"/>
                  </a:lnTo>
                  <a:lnTo>
                    <a:pt x="20681" y="54475"/>
                  </a:lnTo>
                  <a:close/>
                  <a:moveTo>
                    <a:pt x="25444" y="0"/>
                  </a:moveTo>
                  <a:cubicBezTo>
                    <a:pt x="22084" y="0"/>
                    <a:pt x="19344" y="2740"/>
                    <a:pt x="19344" y="6133"/>
                  </a:cubicBezTo>
                  <a:lnTo>
                    <a:pt x="19344" y="8449"/>
                  </a:lnTo>
                  <a:lnTo>
                    <a:pt x="6133" y="8449"/>
                  </a:lnTo>
                  <a:cubicBezTo>
                    <a:pt x="2741" y="8449"/>
                    <a:pt x="0" y="11189"/>
                    <a:pt x="0" y="14581"/>
                  </a:cubicBezTo>
                  <a:cubicBezTo>
                    <a:pt x="0" y="17941"/>
                    <a:pt x="2741" y="20681"/>
                    <a:pt x="6133" y="20681"/>
                  </a:cubicBezTo>
                  <a:lnTo>
                    <a:pt x="8449" y="20681"/>
                  </a:lnTo>
                  <a:lnTo>
                    <a:pt x="8449" y="76005"/>
                  </a:lnTo>
                  <a:lnTo>
                    <a:pt x="6133" y="76005"/>
                  </a:lnTo>
                  <a:cubicBezTo>
                    <a:pt x="2741" y="76005"/>
                    <a:pt x="0" y="78745"/>
                    <a:pt x="0" y="82137"/>
                  </a:cubicBezTo>
                  <a:cubicBezTo>
                    <a:pt x="0" y="85530"/>
                    <a:pt x="2741" y="88237"/>
                    <a:pt x="6133" y="88237"/>
                  </a:cubicBezTo>
                  <a:lnTo>
                    <a:pt x="19344" y="88237"/>
                  </a:lnTo>
                  <a:lnTo>
                    <a:pt x="19344" y="90586"/>
                  </a:lnTo>
                  <a:cubicBezTo>
                    <a:pt x="19344" y="93945"/>
                    <a:pt x="22084" y="96685"/>
                    <a:pt x="25444" y="96685"/>
                  </a:cubicBezTo>
                  <a:cubicBezTo>
                    <a:pt x="28836" y="96685"/>
                    <a:pt x="31576" y="93945"/>
                    <a:pt x="31576" y="90586"/>
                  </a:cubicBezTo>
                  <a:lnTo>
                    <a:pt x="31576" y="88237"/>
                  </a:lnTo>
                  <a:lnTo>
                    <a:pt x="41004" y="88237"/>
                  </a:lnTo>
                  <a:lnTo>
                    <a:pt x="41004" y="90586"/>
                  </a:lnTo>
                  <a:cubicBezTo>
                    <a:pt x="41004" y="93945"/>
                    <a:pt x="43744" y="96685"/>
                    <a:pt x="47136" y="96685"/>
                  </a:cubicBezTo>
                  <a:cubicBezTo>
                    <a:pt x="50496" y="96685"/>
                    <a:pt x="53236" y="93945"/>
                    <a:pt x="53236" y="90586"/>
                  </a:cubicBezTo>
                  <a:lnTo>
                    <a:pt x="53236" y="87715"/>
                  </a:lnTo>
                  <a:cubicBezTo>
                    <a:pt x="63577" y="85464"/>
                    <a:pt x="71373" y="76265"/>
                    <a:pt x="71373" y="65240"/>
                  </a:cubicBezTo>
                  <a:cubicBezTo>
                    <a:pt x="71373" y="58585"/>
                    <a:pt x="68502" y="52551"/>
                    <a:pt x="63968" y="48343"/>
                  </a:cubicBezTo>
                  <a:cubicBezTo>
                    <a:pt x="68502" y="44135"/>
                    <a:pt x="71373" y="38133"/>
                    <a:pt x="71373" y="31478"/>
                  </a:cubicBezTo>
                  <a:cubicBezTo>
                    <a:pt x="71373" y="20453"/>
                    <a:pt x="63577" y="11221"/>
                    <a:pt x="53236" y="9003"/>
                  </a:cubicBezTo>
                  <a:lnTo>
                    <a:pt x="53236" y="6133"/>
                  </a:lnTo>
                  <a:cubicBezTo>
                    <a:pt x="53236" y="2740"/>
                    <a:pt x="50496" y="0"/>
                    <a:pt x="47136" y="0"/>
                  </a:cubicBezTo>
                  <a:cubicBezTo>
                    <a:pt x="43744" y="0"/>
                    <a:pt x="41004" y="2740"/>
                    <a:pt x="41004" y="6133"/>
                  </a:cubicBezTo>
                  <a:lnTo>
                    <a:pt x="41004" y="8449"/>
                  </a:lnTo>
                  <a:lnTo>
                    <a:pt x="31576" y="8449"/>
                  </a:lnTo>
                  <a:lnTo>
                    <a:pt x="31576" y="6133"/>
                  </a:lnTo>
                  <a:cubicBezTo>
                    <a:pt x="31576" y="2740"/>
                    <a:pt x="28836" y="0"/>
                    <a:pt x="254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2" name="Google Shape;2452;p68"/>
          <p:cNvGrpSpPr/>
          <p:nvPr/>
        </p:nvGrpSpPr>
        <p:grpSpPr>
          <a:xfrm>
            <a:off x="5248771" y="3007484"/>
            <a:ext cx="411678" cy="411273"/>
            <a:chOff x="1190625" y="238125"/>
            <a:chExt cx="5251000" cy="5219200"/>
          </a:xfrm>
        </p:grpSpPr>
        <p:sp>
          <p:nvSpPr>
            <p:cNvPr id="2453" name="Google Shape;2453;p68"/>
            <p:cNvSpPr/>
            <p:nvPr/>
          </p:nvSpPr>
          <p:spPr>
            <a:xfrm>
              <a:off x="1190625" y="238125"/>
              <a:ext cx="5251000" cy="5219200"/>
            </a:xfrm>
            <a:custGeom>
              <a:rect b="b" l="l" r="r" t="t"/>
              <a:pathLst>
                <a:path extrusionOk="0" h="208768" w="210040">
                  <a:moveTo>
                    <a:pt x="113745" y="57574"/>
                  </a:moveTo>
                  <a:cubicBezTo>
                    <a:pt x="122879" y="57574"/>
                    <a:pt x="130284" y="64979"/>
                    <a:pt x="130284" y="74112"/>
                  </a:cubicBezTo>
                  <a:cubicBezTo>
                    <a:pt x="130284" y="83213"/>
                    <a:pt x="122879" y="90651"/>
                    <a:pt x="113745" y="90651"/>
                  </a:cubicBezTo>
                  <a:lnTo>
                    <a:pt x="74536" y="90651"/>
                  </a:lnTo>
                  <a:lnTo>
                    <a:pt x="74536" y="57574"/>
                  </a:lnTo>
                  <a:close/>
                  <a:moveTo>
                    <a:pt x="113745" y="102883"/>
                  </a:moveTo>
                  <a:cubicBezTo>
                    <a:pt x="118117" y="102883"/>
                    <a:pt x="122096" y="104579"/>
                    <a:pt x="125065" y="107385"/>
                  </a:cubicBezTo>
                  <a:cubicBezTo>
                    <a:pt x="124673" y="107939"/>
                    <a:pt x="124282" y="108526"/>
                    <a:pt x="123923" y="109146"/>
                  </a:cubicBezTo>
                  <a:lnTo>
                    <a:pt x="108037" y="135960"/>
                  </a:lnTo>
                  <a:lnTo>
                    <a:pt x="74536" y="135960"/>
                  </a:lnTo>
                  <a:lnTo>
                    <a:pt x="74536" y="102883"/>
                  </a:lnTo>
                  <a:close/>
                  <a:moveTo>
                    <a:pt x="96751" y="12232"/>
                  </a:moveTo>
                  <a:cubicBezTo>
                    <a:pt x="143364" y="12232"/>
                    <a:pt x="181301" y="50169"/>
                    <a:pt x="181301" y="96751"/>
                  </a:cubicBezTo>
                  <a:cubicBezTo>
                    <a:pt x="181301" y="105558"/>
                    <a:pt x="179931" y="114006"/>
                    <a:pt x="177452" y="121966"/>
                  </a:cubicBezTo>
                  <a:lnTo>
                    <a:pt x="169852" y="109146"/>
                  </a:lnTo>
                  <a:cubicBezTo>
                    <a:pt x="164991" y="100958"/>
                    <a:pt x="156412" y="96066"/>
                    <a:pt x="146887" y="96066"/>
                  </a:cubicBezTo>
                  <a:cubicBezTo>
                    <a:pt x="142353" y="96066"/>
                    <a:pt x="138015" y="97175"/>
                    <a:pt x="134231" y="99230"/>
                  </a:cubicBezTo>
                  <a:cubicBezTo>
                    <a:pt x="133350" y="98349"/>
                    <a:pt x="132437" y="97533"/>
                    <a:pt x="131458" y="96751"/>
                  </a:cubicBezTo>
                  <a:cubicBezTo>
                    <a:pt x="138178" y="91499"/>
                    <a:pt x="142516" y="83311"/>
                    <a:pt x="142516" y="74112"/>
                  </a:cubicBezTo>
                  <a:cubicBezTo>
                    <a:pt x="142516" y="59596"/>
                    <a:pt x="131719" y="47560"/>
                    <a:pt x="117758" y="45603"/>
                  </a:cubicBezTo>
                  <a:lnTo>
                    <a:pt x="117758" y="40122"/>
                  </a:lnTo>
                  <a:cubicBezTo>
                    <a:pt x="117758" y="36730"/>
                    <a:pt x="115018" y="33990"/>
                    <a:pt x="111625" y="33990"/>
                  </a:cubicBezTo>
                  <a:cubicBezTo>
                    <a:pt x="108265" y="33990"/>
                    <a:pt x="105525" y="36730"/>
                    <a:pt x="105525" y="40122"/>
                  </a:cubicBezTo>
                  <a:lnTo>
                    <a:pt x="105525" y="45342"/>
                  </a:lnTo>
                  <a:lnTo>
                    <a:pt x="85855" y="45342"/>
                  </a:lnTo>
                  <a:lnTo>
                    <a:pt x="85855" y="40122"/>
                  </a:lnTo>
                  <a:cubicBezTo>
                    <a:pt x="85855" y="36730"/>
                    <a:pt x="83115" y="33990"/>
                    <a:pt x="79756" y="33990"/>
                  </a:cubicBezTo>
                  <a:cubicBezTo>
                    <a:pt x="76363" y="33990"/>
                    <a:pt x="73623" y="36730"/>
                    <a:pt x="73623" y="40122"/>
                  </a:cubicBezTo>
                  <a:lnTo>
                    <a:pt x="73623" y="45342"/>
                  </a:lnTo>
                  <a:lnTo>
                    <a:pt x="57117" y="45342"/>
                  </a:lnTo>
                  <a:cubicBezTo>
                    <a:pt x="53725" y="45342"/>
                    <a:pt x="50985" y="48082"/>
                    <a:pt x="50985" y="51442"/>
                  </a:cubicBezTo>
                  <a:cubicBezTo>
                    <a:pt x="50985" y="54834"/>
                    <a:pt x="53725" y="57574"/>
                    <a:pt x="57117" y="57574"/>
                  </a:cubicBezTo>
                  <a:lnTo>
                    <a:pt x="62304" y="57574"/>
                  </a:lnTo>
                  <a:lnTo>
                    <a:pt x="62304" y="96751"/>
                  </a:lnTo>
                  <a:lnTo>
                    <a:pt x="62304" y="135960"/>
                  </a:lnTo>
                  <a:lnTo>
                    <a:pt x="57117" y="135960"/>
                  </a:lnTo>
                  <a:cubicBezTo>
                    <a:pt x="53725" y="135960"/>
                    <a:pt x="50985" y="138700"/>
                    <a:pt x="50985" y="142092"/>
                  </a:cubicBezTo>
                  <a:cubicBezTo>
                    <a:pt x="50985" y="145452"/>
                    <a:pt x="53725" y="148192"/>
                    <a:pt x="57117" y="148192"/>
                  </a:cubicBezTo>
                  <a:lnTo>
                    <a:pt x="73623" y="148192"/>
                  </a:lnTo>
                  <a:lnTo>
                    <a:pt x="73623" y="153411"/>
                  </a:lnTo>
                  <a:cubicBezTo>
                    <a:pt x="73623" y="156804"/>
                    <a:pt x="76363" y="159544"/>
                    <a:pt x="79756" y="159544"/>
                  </a:cubicBezTo>
                  <a:cubicBezTo>
                    <a:pt x="83115" y="159544"/>
                    <a:pt x="85855" y="156804"/>
                    <a:pt x="85855" y="153411"/>
                  </a:cubicBezTo>
                  <a:lnTo>
                    <a:pt x="85855" y="148192"/>
                  </a:lnTo>
                  <a:lnTo>
                    <a:pt x="100763" y="148192"/>
                  </a:lnTo>
                  <a:lnTo>
                    <a:pt x="88759" y="168482"/>
                  </a:lnTo>
                  <a:cubicBezTo>
                    <a:pt x="86541" y="172233"/>
                    <a:pt x="85301" y="176343"/>
                    <a:pt x="85040" y="180486"/>
                  </a:cubicBezTo>
                  <a:cubicBezTo>
                    <a:pt x="43972" y="174745"/>
                    <a:pt x="12232" y="139417"/>
                    <a:pt x="12232" y="96751"/>
                  </a:cubicBezTo>
                  <a:cubicBezTo>
                    <a:pt x="12232" y="50169"/>
                    <a:pt x="50137" y="12232"/>
                    <a:pt x="96751" y="12232"/>
                  </a:cubicBezTo>
                  <a:close/>
                  <a:moveTo>
                    <a:pt x="146887" y="108298"/>
                  </a:moveTo>
                  <a:cubicBezTo>
                    <a:pt x="152041" y="108298"/>
                    <a:pt x="156673" y="110940"/>
                    <a:pt x="159315" y="115376"/>
                  </a:cubicBezTo>
                  <a:lnTo>
                    <a:pt x="194480" y="174712"/>
                  </a:lnTo>
                  <a:cubicBezTo>
                    <a:pt x="197154" y="179214"/>
                    <a:pt x="197187" y="184661"/>
                    <a:pt x="194577" y="189228"/>
                  </a:cubicBezTo>
                  <a:cubicBezTo>
                    <a:pt x="192001" y="193795"/>
                    <a:pt x="187303" y="196535"/>
                    <a:pt x="182019" y="196535"/>
                  </a:cubicBezTo>
                  <a:lnTo>
                    <a:pt x="111723" y="196535"/>
                  </a:lnTo>
                  <a:cubicBezTo>
                    <a:pt x="106471" y="196535"/>
                    <a:pt x="101774" y="193795"/>
                    <a:pt x="99164" y="189228"/>
                  </a:cubicBezTo>
                  <a:cubicBezTo>
                    <a:pt x="96555" y="184661"/>
                    <a:pt x="96620" y="179214"/>
                    <a:pt x="99295" y="174712"/>
                  </a:cubicBezTo>
                  <a:lnTo>
                    <a:pt x="134459" y="115376"/>
                  </a:lnTo>
                  <a:cubicBezTo>
                    <a:pt x="137069" y="110940"/>
                    <a:pt x="141733" y="108298"/>
                    <a:pt x="146887" y="108298"/>
                  </a:cubicBezTo>
                  <a:close/>
                  <a:moveTo>
                    <a:pt x="96751" y="0"/>
                  </a:moveTo>
                  <a:cubicBezTo>
                    <a:pt x="70916" y="0"/>
                    <a:pt x="46614" y="10080"/>
                    <a:pt x="28347" y="28347"/>
                  </a:cubicBezTo>
                  <a:cubicBezTo>
                    <a:pt x="10080" y="46614"/>
                    <a:pt x="0" y="70916"/>
                    <a:pt x="0" y="96751"/>
                  </a:cubicBezTo>
                  <a:cubicBezTo>
                    <a:pt x="0" y="122618"/>
                    <a:pt x="10080" y="146920"/>
                    <a:pt x="28347" y="165187"/>
                  </a:cubicBezTo>
                  <a:cubicBezTo>
                    <a:pt x="44396" y="181236"/>
                    <a:pt x="65109" y="190957"/>
                    <a:pt x="87421" y="193077"/>
                  </a:cubicBezTo>
                  <a:cubicBezTo>
                    <a:pt x="87747" y="193827"/>
                    <a:pt x="88139" y="194545"/>
                    <a:pt x="88530" y="195295"/>
                  </a:cubicBezTo>
                  <a:cubicBezTo>
                    <a:pt x="93358" y="203711"/>
                    <a:pt x="102002" y="208767"/>
                    <a:pt x="111723" y="208767"/>
                  </a:cubicBezTo>
                  <a:lnTo>
                    <a:pt x="182019" y="208767"/>
                  </a:lnTo>
                  <a:cubicBezTo>
                    <a:pt x="191740" y="208767"/>
                    <a:pt x="200416" y="203711"/>
                    <a:pt x="205212" y="195295"/>
                  </a:cubicBezTo>
                  <a:cubicBezTo>
                    <a:pt x="210039" y="186847"/>
                    <a:pt x="209941" y="176832"/>
                    <a:pt x="204983" y="168482"/>
                  </a:cubicBezTo>
                  <a:lnTo>
                    <a:pt x="185477" y="135536"/>
                  </a:lnTo>
                  <a:cubicBezTo>
                    <a:pt x="190728" y="123466"/>
                    <a:pt x="193534" y="110320"/>
                    <a:pt x="193534" y="96751"/>
                  </a:cubicBezTo>
                  <a:cubicBezTo>
                    <a:pt x="193534" y="70916"/>
                    <a:pt x="183454" y="46614"/>
                    <a:pt x="165187" y="28347"/>
                  </a:cubicBezTo>
                  <a:cubicBezTo>
                    <a:pt x="146887" y="10080"/>
                    <a:pt x="122618" y="0"/>
                    <a:pt x="967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8"/>
            <p:cNvSpPr/>
            <p:nvPr/>
          </p:nvSpPr>
          <p:spPr>
            <a:xfrm>
              <a:off x="4709475" y="3267675"/>
              <a:ext cx="305850" cy="933775"/>
            </a:xfrm>
            <a:custGeom>
              <a:rect b="b" l="l" r="r" t="t"/>
              <a:pathLst>
                <a:path extrusionOk="0" h="37351" w="12234">
                  <a:moveTo>
                    <a:pt x="6133" y="1"/>
                  </a:moveTo>
                  <a:cubicBezTo>
                    <a:pt x="2741" y="1"/>
                    <a:pt x="1" y="2741"/>
                    <a:pt x="1" y="6101"/>
                  </a:cubicBezTo>
                  <a:lnTo>
                    <a:pt x="1" y="31218"/>
                  </a:lnTo>
                  <a:cubicBezTo>
                    <a:pt x="1" y="34610"/>
                    <a:pt x="2741" y="37351"/>
                    <a:pt x="6133" y="37351"/>
                  </a:cubicBezTo>
                  <a:cubicBezTo>
                    <a:pt x="9493" y="37351"/>
                    <a:pt x="12233" y="34610"/>
                    <a:pt x="12233" y="31218"/>
                  </a:cubicBezTo>
                  <a:lnTo>
                    <a:pt x="12233" y="6101"/>
                  </a:lnTo>
                  <a:cubicBezTo>
                    <a:pt x="12233" y="2741"/>
                    <a:pt x="9493" y="1"/>
                    <a:pt x="6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8"/>
            <p:cNvSpPr/>
            <p:nvPr/>
          </p:nvSpPr>
          <p:spPr>
            <a:xfrm>
              <a:off x="4706225" y="4523550"/>
              <a:ext cx="313175" cy="305825"/>
            </a:xfrm>
            <a:custGeom>
              <a:rect b="b" l="l" r="r" t="t"/>
              <a:pathLst>
                <a:path extrusionOk="0" h="12233" w="12527">
                  <a:moveTo>
                    <a:pt x="6263" y="0"/>
                  </a:moveTo>
                  <a:cubicBezTo>
                    <a:pt x="3067" y="0"/>
                    <a:pt x="0" y="2806"/>
                    <a:pt x="131" y="6100"/>
                  </a:cubicBezTo>
                  <a:cubicBezTo>
                    <a:pt x="294" y="9428"/>
                    <a:pt x="2838" y="12233"/>
                    <a:pt x="6263" y="12233"/>
                  </a:cubicBezTo>
                  <a:cubicBezTo>
                    <a:pt x="9460" y="12233"/>
                    <a:pt x="12526" y="9428"/>
                    <a:pt x="12363" y="6100"/>
                  </a:cubicBezTo>
                  <a:cubicBezTo>
                    <a:pt x="12233" y="2806"/>
                    <a:pt x="9688" y="0"/>
                    <a:pt x="6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6" name="Google Shape;2456;p68"/>
          <p:cNvGrpSpPr/>
          <p:nvPr/>
        </p:nvGrpSpPr>
        <p:grpSpPr>
          <a:xfrm>
            <a:off x="5978706" y="3007484"/>
            <a:ext cx="411273" cy="411273"/>
            <a:chOff x="1190625" y="238125"/>
            <a:chExt cx="5219200" cy="5219200"/>
          </a:xfrm>
        </p:grpSpPr>
        <p:sp>
          <p:nvSpPr>
            <p:cNvPr id="2457" name="Google Shape;2457;p68"/>
            <p:cNvSpPr/>
            <p:nvPr/>
          </p:nvSpPr>
          <p:spPr>
            <a:xfrm>
              <a:off x="1190625" y="238125"/>
              <a:ext cx="5219200" cy="5219200"/>
            </a:xfrm>
            <a:custGeom>
              <a:rect b="b" l="l" r="r" t="t"/>
              <a:pathLst>
                <a:path extrusionOk="0" h="208768" w="208768">
                  <a:moveTo>
                    <a:pt x="104416" y="12232"/>
                  </a:moveTo>
                  <a:cubicBezTo>
                    <a:pt x="107809" y="12232"/>
                    <a:pt x="110614" y="15005"/>
                    <a:pt x="110614" y="18430"/>
                  </a:cubicBezTo>
                  <a:cubicBezTo>
                    <a:pt x="110614" y="21823"/>
                    <a:pt x="107809" y="24595"/>
                    <a:pt x="104416" y="24595"/>
                  </a:cubicBezTo>
                  <a:cubicBezTo>
                    <a:pt x="100991" y="24595"/>
                    <a:pt x="98218" y="21823"/>
                    <a:pt x="98218" y="18430"/>
                  </a:cubicBezTo>
                  <a:cubicBezTo>
                    <a:pt x="98218" y="15005"/>
                    <a:pt x="100991" y="12232"/>
                    <a:pt x="104416" y="12232"/>
                  </a:cubicBezTo>
                  <a:close/>
                  <a:moveTo>
                    <a:pt x="178039" y="12265"/>
                  </a:moveTo>
                  <a:cubicBezTo>
                    <a:pt x="181464" y="12265"/>
                    <a:pt x="184237" y="15038"/>
                    <a:pt x="184237" y="18463"/>
                  </a:cubicBezTo>
                  <a:cubicBezTo>
                    <a:pt x="184237" y="21855"/>
                    <a:pt x="181464" y="24628"/>
                    <a:pt x="178039" y="24628"/>
                  </a:cubicBezTo>
                  <a:cubicBezTo>
                    <a:pt x="174614" y="24628"/>
                    <a:pt x="171841" y="21855"/>
                    <a:pt x="171841" y="18463"/>
                  </a:cubicBezTo>
                  <a:cubicBezTo>
                    <a:pt x="171841" y="15038"/>
                    <a:pt x="174614" y="12265"/>
                    <a:pt x="178039" y="12265"/>
                  </a:cubicBezTo>
                  <a:close/>
                  <a:moveTo>
                    <a:pt x="18463" y="36828"/>
                  </a:moveTo>
                  <a:cubicBezTo>
                    <a:pt x="21855" y="36828"/>
                    <a:pt x="24628" y="39601"/>
                    <a:pt x="24628" y="43026"/>
                  </a:cubicBezTo>
                  <a:cubicBezTo>
                    <a:pt x="24628" y="46418"/>
                    <a:pt x="21855" y="49191"/>
                    <a:pt x="18463" y="49191"/>
                  </a:cubicBezTo>
                  <a:cubicBezTo>
                    <a:pt x="15038" y="49191"/>
                    <a:pt x="12265" y="46418"/>
                    <a:pt x="12265" y="43026"/>
                  </a:cubicBezTo>
                  <a:cubicBezTo>
                    <a:pt x="12265" y="39601"/>
                    <a:pt x="15038" y="36828"/>
                    <a:pt x="18463" y="36828"/>
                  </a:cubicBezTo>
                  <a:close/>
                  <a:moveTo>
                    <a:pt x="190337" y="98186"/>
                  </a:moveTo>
                  <a:cubicBezTo>
                    <a:pt x="193762" y="98186"/>
                    <a:pt x="196535" y="100958"/>
                    <a:pt x="196535" y="104384"/>
                  </a:cubicBezTo>
                  <a:cubicBezTo>
                    <a:pt x="196535" y="107809"/>
                    <a:pt x="193762" y="110581"/>
                    <a:pt x="190337" y="110581"/>
                  </a:cubicBezTo>
                  <a:cubicBezTo>
                    <a:pt x="186944" y="110581"/>
                    <a:pt x="184139" y="107809"/>
                    <a:pt x="184139" y="104384"/>
                  </a:cubicBezTo>
                  <a:cubicBezTo>
                    <a:pt x="184139" y="100958"/>
                    <a:pt x="186944" y="98186"/>
                    <a:pt x="190337" y="98186"/>
                  </a:cubicBezTo>
                  <a:close/>
                  <a:moveTo>
                    <a:pt x="104416" y="58585"/>
                  </a:moveTo>
                  <a:cubicBezTo>
                    <a:pt x="129664" y="58585"/>
                    <a:pt x="150214" y="79136"/>
                    <a:pt x="150214" y="104384"/>
                  </a:cubicBezTo>
                  <a:cubicBezTo>
                    <a:pt x="150214" y="129631"/>
                    <a:pt x="129664" y="150182"/>
                    <a:pt x="104416" y="150182"/>
                  </a:cubicBezTo>
                  <a:cubicBezTo>
                    <a:pt x="79168" y="150182"/>
                    <a:pt x="58618" y="129631"/>
                    <a:pt x="58618" y="104384"/>
                  </a:cubicBezTo>
                  <a:cubicBezTo>
                    <a:pt x="58618" y="79136"/>
                    <a:pt x="79168" y="58585"/>
                    <a:pt x="104416" y="58585"/>
                  </a:cubicBezTo>
                  <a:close/>
                  <a:moveTo>
                    <a:pt x="18430" y="147311"/>
                  </a:moveTo>
                  <a:cubicBezTo>
                    <a:pt x="21823" y="147311"/>
                    <a:pt x="24628" y="150084"/>
                    <a:pt x="24628" y="153476"/>
                  </a:cubicBezTo>
                  <a:cubicBezTo>
                    <a:pt x="24628" y="156902"/>
                    <a:pt x="21823" y="159674"/>
                    <a:pt x="18430" y="159674"/>
                  </a:cubicBezTo>
                  <a:cubicBezTo>
                    <a:pt x="15005" y="159674"/>
                    <a:pt x="12232" y="156902"/>
                    <a:pt x="12232" y="153476"/>
                  </a:cubicBezTo>
                  <a:cubicBezTo>
                    <a:pt x="12232" y="150084"/>
                    <a:pt x="15005" y="147311"/>
                    <a:pt x="18430" y="147311"/>
                  </a:cubicBezTo>
                  <a:close/>
                  <a:moveTo>
                    <a:pt x="181497" y="184139"/>
                  </a:moveTo>
                  <a:cubicBezTo>
                    <a:pt x="184889" y="184139"/>
                    <a:pt x="187662" y="186912"/>
                    <a:pt x="187662" y="190304"/>
                  </a:cubicBezTo>
                  <a:cubicBezTo>
                    <a:pt x="187662" y="193729"/>
                    <a:pt x="184889" y="196502"/>
                    <a:pt x="181497" y="196502"/>
                  </a:cubicBezTo>
                  <a:cubicBezTo>
                    <a:pt x="178072" y="196502"/>
                    <a:pt x="175299" y="193729"/>
                    <a:pt x="175299" y="190304"/>
                  </a:cubicBezTo>
                  <a:cubicBezTo>
                    <a:pt x="175299" y="186912"/>
                    <a:pt x="178072" y="184139"/>
                    <a:pt x="181497" y="184139"/>
                  </a:cubicBezTo>
                  <a:close/>
                  <a:moveTo>
                    <a:pt x="79853" y="184172"/>
                  </a:moveTo>
                  <a:cubicBezTo>
                    <a:pt x="83279" y="184172"/>
                    <a:pt x="86051" y="186944"/>
                    <a:pt x="86051" y="190337"/>
                  </a:cubicBezTo>
                  <a:cubicBezTo>
                    <a:pt x="86051" y="193762"/>
                    <a:pt x="83279" y="196535"/>
                    <a:pt x="79853" y="196535"/>
                  </a:cubicBezTo>
                  <a:cubicBezTo>
                    <a:pt x="76428" y="196535"/>
                    <a:pt x="73656" y="193762"/>
                    <a:pt x="73656" y="190337"/>
                  </a:cubicBezTo>
                  <a:cubicBezTo>
                    <a:pt x="73656" y="186944"/>
                    <a:pt x="76428" y="184172"/>
                    <a:pt x="79853" y="184172"/>
                  </a:cubicBezTo>
                  <a:close/>
                  <a:moveTo>
                    <a:pt x="104416" y="0"/>
                  </a:moveTo>
                  <a:cubicBezTo>
                    <a:pt x="94271" y="0"/>
                    <a:pt x="85986" y="8253"/>
                    <a:pt x="85986" y="18430"/>
                  </a:cubicBezTo>
                  <a:cubicBezTo>
                    <a:pt x="85986" y="26422"/>
                    <a:pt x="91140" y="33272"/>
                    <a:pt x="98284" y="35784"/>
                  </a:cubicBezTo>
                  <a:lnTo>
                    <a:pt x="98284" y="46679"/>
                  </a:lnTo>
                  <a:cubicBezTo>
                    <a:pt x="80114" y="48604"/>
                    <a:pt x="64424" y="58944"/>
                    <a:pt x="55193" y="73721"/>
                  </a:cubicBezTo>
                  <a:lnTo>
                    <a:pt x="24563" y="73721"/>
                  </a:lnTo>
                  <a:lnTo>
                    <a:pt x="24563" y="60379"/>
                  </a:lnTo>
                  <a:cubicBezTo>
                    <a:pt x="31707" y="57868"/>
                    <a:pt x="36860" y="51017"/>
                    <a:pt x="36860" y="43026"/>
                  </a:cubicBezTo>
                  <a:cubicBezTo>
                    <a:pt x="36860" y="32881"/>
                    <a:pt x="28608" y="24595"/>
                    <a:pt x="18463" y="24595"/>
                  </a:cubicBezTo>
                  <a:cubicBezTo>
                    <a:pt x="8285" y="24595"/>
                    <a:pt x="33" y="32881"/>
                    <a:pt x="33" y="43026"/>
                  </a:cubicBezTo>
                  <a:cubicBezTo>
                    <a:pt x="33" y="51017"/>
                    <a:pt x="5187" y="57868"/>
                    <a:pt x="12330" y="60379"/>
                  </a:cubicBezTo>
                  <a:lnTo>
                    <a:pt x="12330" y="79821"/>
                  </a:lnTo>
                  <a:cubicBezTo>
                    <a:pt x="12330" y="83213"/>
                    <a:pt x="15070" y="85953"/>
                    <a:pt x="18463" y="85953"/>
                  </a:cubicBezTo>
                  <a:lnTo>
                    <a:pt x="49386" y="85953"/>
                  </a:lnTo>
                  <a:cubicBezTo>
                    <a:pt x="47462" y="91727"/>
                    <a:pt x="46385" y="97925"/>
                    <a:pt x="46385" y="104384"/>
                  </a:cubicBezTo>
                  <a:cubicBezTo>
                    <a:pt x="46385" y="106471"/>
                    <a:pt x="46516" y="108494"/>
                    <a:pt x="46712" y="110516"/>
                  </a:cubicBezTo>
                  <a:lnTo>
                    <a:pt x="18463" y="110516"/>
                  </a:lnTo>
                  <a:cubicBezTo>
                    <a:pt x="15070" y="110516"/>
                    <a:pt x="12330" y="113256"/>
                    <a:pt x="12330" y="116649"/>
                  </a:cubicBezTo>
                  <a:lnTo>
                    <a:pt x="12330" y="136123"/>
                  </a:lnTo>
                  <a:cubicBezTo>
                    <a:pt x="5154" y="138634"/>
                    <a:pt x="0" y="145452"/>
                    <a:pt x="0" y="153476"/>
                  </a:cubicBezTo>
                  <a:cubicBezTo>
                    <a:pt x="0" y="163654"/>
                    <a:pt x="8285" y="171907"/>
                    <a:pt x="18430" y="171907"/>
                  </a:cubicBezTo>
                  <a:cubicBezTo>
                    <a:pt x="28575" y="171907"/>
                    <a:pt x="36860" y="163654"/>
                    <a:pt x="36860" y="153476"/>
                  </a:cubicBezTo>
                  <a:cubicBezTo>
                    <a:pt x="36860" y="145485"/>
                    <a:pt x="31707" y="138667"/>
                    <a:pt x="24563" y="136123"/>
                  </a:cubicBezTo>
                  <a:lnTo>
                    <a:pt x="24563" y="122749"/>
                  </a:lnTo>
                  <a:lnTo>
                    <a:pt x="49386" y="122749"/>
                  </a:lnTo>
                  <a:cubicBezTo>
                    <a:pt x="53692" y="135666"/>
                    <a:pt x="62402" y="146528"/>
                    <a:pt x="73754" y="153640"/>
                  </a:cubicBezTo>
                  <a:lnTo>
                    <a:pt x="73754" y="172983"/>
                  </a:lnTo>
                  <a:cubicBezTo>
                    <a:pt x="66577" y="175495"/>
                    <a:pt x="61423" y="182345"/>
                    <a:pt x="61423" y="190337"/>
                  </a:cubicBezTo>
                  <a:cubicBezTo>
                    <a:pt x="61423" y="200514"/>
                    <a:pt x="69709" y="208767"/>
                    <a:pt x="79853" y="208767"/>
                  </a:cubicBezTo>
                  <a:cubicBezTo>
                    <a:pt x="89998" y="208767"/>
                    <a:pt x="98284" y="200514"/>
                    <a:pt x="98284" y="190337"/>
                  </a:cubicBezTo>
                  <a:cubicBezTo>
                    <a:pt x="98284" y="182345"/>
                    <a:pt x="93130" y="175527"/>
                    <a:pt x="85986" y="172983"/>
                  </a:cubicBezTo>
                  <a:lnTo>
                    <a:pt x="85986" y="159413"/>
                  </a:lnTo>
                  <a:cubicBezTo>
                    <a:pt x="91792" y="161338"/>
                    <a:pt x="97990" y="162414"/>
                    <a:pt x="104416" y="162414"/>
                  </a:cubicBezTo>
                  <a:cubicBezTo>
                    <a:pt x="110581" y="162414"/>
                    <a:pt x="116551" y="161436"/>
                    <a:pt x="122161" y="159642"/>
                  </a:cubicBezTo>
                  <a:lnTo>
                    <a:pt x="175364" y="159642"/>
                  </a:lnTo>
                  <a:lnTo>
                    <a:pt x="175364" y="172951"/>
                  </a:lnTo>
                  <a:cubicBezTo>
                    <a:pt x="168221" y="175462"/>
                    <a:pt x="163067" y="182312"/>
                    <a:pt x="163067" y="190304"/>
                  </a:cubicBezTo>
                  <a:cubicBezTo>
                    <a:pt x="163067" y="200482"/>
                    <a:pt x="171320" y="208735"/>
                    <a:pt x="181497" y="208735"/>
                  </a:cubicBezTo>
                  <a:cubicBezTo>
                    <a:pt x="191642" y="208735"/>
                    <a:pt x="199895" y="200482"/>
                    <a:pt x="199895" y="190304"/>
                  </a:cubicBezTo>
                  <a:cubicBezTo>
                    <a:pt x="199895" y="182312"/>
                    <a:pt x="194741" y="175462"/>
                    <a:pt x="187597" y="172951"/>
                  </a:cubicBezTo>
                  <a:lnTo>
                    <a:pt x="187597" y="153509"/>
                  </a:lnTo>
                  <a:cubicBezTo>
                    <a:pt x="187597" y="150149"/>
                    <a:pt x="184857" y="147409"/>
                    <a:pt x="181497" y="147409"/>
                  </a:cubicBezTo>
                  <a:lnTo>
                    <a:pt x="143299" y="147409"/>
                  </a:lnTo>
                  <a:cubicBezTo>
                    <a:pt x="153640" y="138080"/>
                    <a:pt x="160588" y="125065"/>
                    <a:pt x="162121" y="110516"/>
                  </a:cubicBezTo>
                  <a:lnTo>
                    <a:pt x="172983" y="110516"/>
                  </a:lnTo>
                  <a:cubicBezTo>
                    <a:pt x="175495" y="117660"/>
                    <a:pt x="182312" y="122814"/>
                    <a:pt x="190337" y="122814"/>
                  </a:cubicBezTo>
                  <a:cubicBezTo>
                    <a:pt x="200482" y="122814"/>
                    <a:pt x="208767" y="114528"/>
                    <a:pt x="208767" y="104384"/>
                  </a:cubicBezTo>
                  <a:cubicBezTo>
                    <a:pt x="208767" y="94239"/>
                    <a:pt x="200482" y="85953"/>
                    <a:pt x="190337" y="85953"/>
                  </a:cubicBezTo>
                  <a:cubicBezTo>
                    <a:pt x="182312" y="85953"/>
                    <a:pt x="175495" y="91107"/>
                    <a:pt x="172983" y="98284"/>
                  </a:cubicBezTo>
                  <a:lnTo>
                    <a:pt x="162121" y="98284"/>
                  </a:lnTo>
                  <a:cubicBezTo>
                    <a:pt x="160588" y="83703"/>
                    <a:pt x="153640" y="70720"/>
                    <a:pt x="143299" y="61358"/>
                  </a:cubicBezTo>
                  <a:lnTo>
                    <a:pt x="178039" y="61358"/>
                  </a:lnTo>
                  <a:cubicBezTo>
                    <a:pt x="181432" y="61358"/>
                    <a:pt x="184139" y="58618"/>
                    <a:pt x="184139" y="55258"/>
                  </a:cubicBezTo>
                  <a:lnTo>
                    <a:pt x="184139" y="35817"/>
                  </a:lnTo>
                  <a:cubicBezTo>
                    <a:pt x="191316" y="33305"/>
                    <a:pt x="196469" y="26455"/>
                    <a:pt x="196469" y="18463"/>
                  </a:cubicBezTo>
                  <a:cubicBezTo>
                    <a:pt x="196469" y="8285"/>
                    <a:pt x="188184" y="33"/>
                    <a:pt x="178039" y="33"/>
                  </a:cubicBezTo>
                  <a:cubicBezTo>
                    <a:pt x="167894" y="33"/>
                    <a:pt x="159609" y="8285"/>
                    <a:pt x="159609" y="18463"/>
                  </a:cubicBezTo>
                  <a:cubicBezTo>
                    <a:pt x="159609" y="26455"/>
                    <a:pt x="164763" y="33305"/>
                    <a:pt x="171907" y="35817"/>
                  </a:cubicBezTo>
                  <a:lnTo>
                    <a:pt x="171907" y="49126"/>
                  </a:lnTo>
                  <a:lnTo>
                    <a:pt x="122161" y="49126"/>
                  </a:lnTo>
                  <a:cubicBezTo>
                    <a:pt x="118410" y="47951"/>
                    <a:pt x="114528" y="47103"/>
                    <a:pt x="110516" y="46679"/>
                  </a:cubicBezTo>
                  <a:lnTo>
                    <a:pt x="110516" y="35784"/>
                  </a:lnTo>
                  <a:cubicBezTo>
                    <a:pt x="117692" y="33272"/>
                    <a:pt x="122846" y="26422"/>
                    <a:pt x="122846" y="18430"/>
                  </a:cubicBezTo>
                  <a:cubicBezTo>
                    <a:pt x="122846" y="8253"/>
                    <a:pt x="114561" y="0"/>
                    <a:pt x="104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8"/>
            <p:cNvSpPr/>
            <p:nvPr/>
          </p:nvSpPr>
          <p:spPr>
            <a:xfrm>
              <a:off x="3154325" y="1989800"/>
              <a:ext cx="1293400" cy="1715825"/>
            </a:xfrm>
            <a:custGeom>
              <a:rect b="b" l="l" r="r" t="t"/>
              <a:pathLst>
                <a:path extrusionOk="0" h="68633" w="51736">
                  <a:moveTo>
                    <a:pt x="34317" y="17876"/>
                  </a:moveTo>
                  <a:cubicBezTo>
                    <a:pt x="37187" y="17876"/>
                    <a:pt x="39503" y="20192"/>
                    <a:pt x="39503" y="23030"/>
                  </a:cubicBezTo>
                  <a:cubicBezTo>
                    <a:pt x="39503" y="25868"/>
                    <a:pt x="37187" y="28184"/>
                    <a:pt x="34317" y="28184"/>
                  </a:cubicBezTo>
                  <a:lnTo>
                    <a:pt x="17876" y="28217"/>
                  </a:lnTo>
                  <a:lnTo>
                    <a:pt x="17876" y="17876"/>
                  </a:lnTo>
                  <a:close/>
                  <a:moveTo>
                    <a:pt x="34317" y="40449"/>
                  </a:moveTo>
                  <a:cubicBezTo>
                    <a:pt x="37187" y="40449"/>
                    <a:pt x="39503" y="42765"/>
                    <a:pt x="39503" y="45603"/>
                  </a:cubicBezTo>
                  <a:cubicBezTo>
                    <a:pt x="39503" y="48441"/>
                    <a:pt x="37187" y="50757"/>
                    <a:pt x="34317" y="50757"/>
                  </a:cubicBezTo>
                  <a:lnTo>
                    <a:pt x="17876" y="50757"/>
                  </a:lnTo>
                  <a:lnTo>
                    <a:pt x="17876" y="40449"/>
                  </a:lnTo>
                  <a:close/>
                  <a:moveTo>
                    <a:pt x="14712" y="0"/>
                  </a:moveTo>
                  <a:cubicBezTo>
                    <a:pt x="11515" y="0"/>
                    <a:pt x="8873" y="2480"/>
                    <a:pt x="8645" y="5644"/>
                  </a:cubicBezTo>
                  <a:lnTo>
                    <a:pt x="6133" y="5644"/>
                  </a:lnTo>
                  <a:cubicBezTo>
                    <a:pt x="2741" y="5644"/>
                    <a:pt x="1" y="8384"/>
                    <a:pt x="1" y="11744"/>
                  </a:cubicBezTo>
                  <a:cubicBezTo>
                    <a:pt x="1" y="14973"/>
                    <a:pt x="2480" y="17615"/>
                    <a:pt x="5644" y="17844"/>
                  </a:cubicBezTo>
                  <a:lnTo>
                    <a:pt x="5644" y="50790"/>
                  </a:lnTo>
                  <a:cubicBezTo>
                    <a:pt x="2480" y="51018"/>
                    <a:pt x="1" y="53660"/>
                    <a:pt x="1" y="56890"/>
                  </a:cubicBezTo>
                  <a:cubicBezTo>
                    <a:pt x="1" y="60249"/>
                    <a:pt x="2741" y="62989"/>
                    <a:pt x="6133" y="62989"/>
                  </a:cubicBezTo>
                  <a:lnTo>
                    <a:pt x="8645" y="62989"/>
                  </a:lnTo>
                  <a:cubicBezTo>
                    <a:pt x="8873" y="66154"/>
                    <a:pt x="11515" y="68633"/>
                    <a:pt x="14712" y="68633"/>
                  </a:cubicBezTo>
                  <a:cubicBezTo>
                    <a:pt x="17942" y="68633"/>
                    <a:pt x="20584" y="66154"/>
                    <a:pt x="20812" y="62989"/>
                  </a:cubicBezTo>
                  <a:lnTo>
                    <a:pt x="30631" y="62989"/>
                  </a:lnTo>
                  <a:cubicBezTo>
                    <a:pt x="30859" y="66154"/>
                    <a:pt x="33501" y="68633"/>
                    <a:pt x="36731" y="68633"/>
                  </a:cubicBezTo>
                  <a:cubicBezTo>
                    <a:pt x="40090" y="68633"/>
                    <a:pt x="42831" y="65893"/>
                    <a:pt x="42831" y="62533"/>
                  </a:cubicBezTo>
                  <a:lnTo>
                    <a:pt x="42831" y="60771"/>
                  </a:lnTo>
                  <a:cubicBezTo>
                    <a:pt x="48148" y="57770"/>
                    <a:pt x="51736" y="52094"/>
                    <a:pt x="51736" y="45603"/>
                  </a:cubicBezTo>
                  <a:cubicBezTo>
                    <a:pt x="51736" y="41297"/>
                    <a:pt x="50137" y="37350"/>
                    <a:pt x="47560" y="34317"/>
                  </a:cubicBezTo>
                  <a:cubicBezTo>
                    <a:pt x="50137" y="31283"/>
                    <a:pt x="51736" y="27336"/>
                    <a:pt x="51736" y="23030"/>
                  </a:cubicBezTo>
                  <a:cubicBezTo>
                    <a:pt x="51736" y="16539"/>
                    <a:pt x="48148" y="10863"/>
                    <a:pt x="42831" y="7862"/>
                  </a:cubicBezTo>
                  <a:lnTo>
                    <a:pt x="42831" y="6100"/>
                  </a:lnTo>
                  <a:cubicBezTo>
                    <a:pt x="42831" y="2741"/>
                    <a:pt x="40090" y="0"/>
                    <a:pt x="36731" y="0"/>
                  </a:cubicBezTo>
                  <a:cubicBezTo>
                    <a:pt x="33501" y="0"/>
                    <a:pt x="30859" y="2480"/>
                    <a:pt x="30631" y="5644"/>
                  </a:cubicBezTo>
                  <a:lnTo>
                    <a:pt x="20812" y="5644"/>
                  </a:lnTo>
                  <a:cubicBezTo>
                    <a:pt x="20584" y="2480"/>
                    <a:pt x="17942" y="0"/>
                    <a:pt x="14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9" name="Google Shape;2459;p68"/>
          <p:cNvSpPr/>
          <p:nvPr/>
        </p:nvSpPr>
        <p:spPr>
          <a:xfrm>
            <a:off x="6708235" y="3007082"/>
            <a:ext cx="462421" cy="411675"/>
          </a:xfrm>
          <a:custGeom>
            <a:rect b="b" l="l" r="r" t="t"/>
            <a:pathLst>
              <a:path extrusionOk="0" h="185858" w="208768">
                <a:moveTo>
                  <a:pt x="104384" y="13886"/>
                </a:moveTo>
                <a:cubicBezTo>
                  <a:pt x="107776" y="13886"/>
                  <a:pt x="110549" y="16658"/>
                  <a:pt x="110549" y="20051"/>
                </a:cubicBezTo>
                <a:cubicBezTo>
                  <a:pt x="110549" y="23443"/>
                  <a:pt x="107776" y="26216"/>
                  <a:pt x="104384" y="26216"/>
                </a:cubicBezTo>
                <a:cubicBezTo>
                  <a:pt x="100991" y="26216"/>
                  <a:pt x="98218" y="23443"/>
                  <a:pt x="98218" y="20051"/>
                </a:cubicBezTo>
                <a:cubicBezTo>
                  <a:pt x="98218" y="16658"/>
                  <a:pt x="100991" y="13886"/>
                  <a:pt x="104384" y="13886"/>
                </a:cubicBezTo>
                <a:close/>
                <a:moveTo>
                  <a:pt x="30695" y="46016"/>
                </a:moveTo>
                <a:lnTo>
                  <a:pt x="45342" y="75341"/>
                </a:lnTo>
                <a:lnTo>
                  <a:pt x="16016" y="75341"/>
                </a:lnTo>
                <a:lnTo>
                  <a:pt x="30695" y="46016"/>
                </a:lnTo>
                <a:close/>
                <a:moveTo>
                  <a:pt x="178072" y="46016"/>
                </a:moveTo>
                <a:lnTo>
                  <a:pt x="192751" y="75341"/>
                </a:lnTo>
                <a:lnTo>
                  <a:pt x="163426" y="75341"/>
                </a:lnTo>
                <a:lnTo>
                  <a:pt x="178072" y="46016"/>
                </a:lnTo>
                <a:close/>
                <a:moveTo>
                  <a:pt x="47984" y="87574"/>
                </a:moveTo>
                <a:cubicBezTo>
                  <a:pt x="45537" y="93804"/>
                  <a:pt x="39470" y="98175"/>
                  <a:pt x="32424" y="98175"/>
                </a:cubicBezTo>
                <a:lnTo>
                  <a:pt x="28966" y="98175"/>
                </a:lnTo>
                <a:cubicBezTo>
                  <a:pt x="21888" y="98175"/>
                  <a:pt x="15853" y="93804"/>
                  <a:pt x="13407" y="87574"/>
                </a:cubicBezTo>
                <a:close/>
                <a:moveTo>
                  <a:pt x="195360" y="87574"/>
                </a:moveTo>
                <a:cubicBezTo>
                  <a:pt x="192914" y="93804"/>
                  <a:pt x="186879" y="98175"/>
                  <a:pt x="179833" y="98175"/>
                </a:cubicBezTo>
                <a:lnTo>
                  <a:pt x="176343" y="98175"/>
                </a:lnTo>
                <a:cubicBezTo>
                  <a:pt x="169297" y="98175"/>
                  <a:pt x="163230" y="93804"/>
                  <a:pt x="160783" y="87574"/>
                </a:cubicBezTo>
                <a:close/>
                <a:moveTo>
                  <a:pt x="113321" y="161295"/>
                </a:moveTo>
                <a:cubicBezTo>
                  <a:pt x="118573" y="161295"/>
                  <a:pt x="122846" y="165535"/>
                  <a:pt x="122846" y="170787"/>
                </a:cubicBezTo>
                <a:lnTo>
                  <a:pt x="122846" y="173625"/>
                </a:lnTo>
                <a:lnTo>
                  <a:pt x="85921" y="173625"/>
                </a:lnTo>
                <a:lnTo>
                  <a:pt x="85921" y="170787"/>
                </a:lnTo>
                <a:cubicBezTo>
                  <a:pt x="85921" y="165535"/>
                  <a:pt x="90194" y="161295"/>
                  <a:pt x="95446" y="161295"/>
                </a:cubicBezTo>
                <a:close/>
                <a:moveTo>
                  <a:pt x="70075" y="0"/>
                </a:moveTo>
                <a:cubicBezTo>
                  <a:pt x="69264" y="0"/>
                  <a:pt x="68456" y="29"/>
                  <a:pt x="67654" y="87"/>
                </a:cubicBezTo>
                <a:cubicBezTo>
                  <a:pt x="52909" y="1164"/>
                  <a:pt x="43808" y="11765"/>
                  <a:pt x="37121" y="19496"/>
                </a:cubicBezTo>
                <a:cubicBezTo>
                  <a:pt x="35034" y="21943"/>
                  <a:pt x="31870" y="25629"/>
                  <a:pt x="30467" y="26216"/>
                </a:cubicBezTo>
                <a:cubicBezTo>
                  <a:pt x="27205" y="26183"/>
                  <a:pt x="26096" y="24944"/>
                  <a:pt x="25443" y="23737"/>
                </a:cubicBezTo>
                <a:cubicBezTo>
                  <a:pt x="24693" y="22334"/>
                  <a:pt x="24530" y="20638"/>
                  <a:pt x="24530" y="20116"/>
                </a:cubicBezTo>
                <a:lnTo>
                  <a:pt x="24530" y="20181"/>
                </a:lnTo>
                <a:lnTo>
                  <a:pt x="24498" y="20181"/>
                </a:lnTo>
                <a:cubicBezTo>
                  <a:pt x="24498" y="20149"/>
                  <a:pt x="24530" y="20083"/>
                  <a:pt x="24530" y="20051"/>
                </a:cubicBezTo>
                <a:cubicBezTo>
                  <a:pt x="24530" y="16691"/>
                  <a:pt x="21790" y="13951"/>
                  <a:pt x="18398" y="13951"/>
                </a:cubicBezTo>
                <a:cubicBezTo>
                  <a:pt x="15070" y="13951"/>
                  <a:pt x="12363" y="16626"/>
                  <a:pt x="12298" y="19920"/>
                </a:cubicBezTo>
                <a:cubicBezTo>
                  <a:pt x="12265" y="20736"/>
                  <a:pt x="12265" y="28043"/>
                  <a:pt x="17484" y="33360"/>
                </a:cubicBezTo>
                <a:cubicBezTo>
                  <a:pt x="18495" y="34404"/>
                  <a:pt x="19931" y="35545"/>
                  <a:pt x="21790" y="36491"/>
                </a:cubicBezTo>
                <a:lnTo>
                  <a:pt x="652" y="78734"/>
                </a:lnTo>
                <a:cubicBezTo>
                  <a:pt x="228" y="79549"/>
                  <a:pt x="0" y="80495"/>
                  <a:pt x="0" y="81474"/>
                </a:cubicBezTo>
                <a:cubicBezTo>
                  <a:pt x="0" y="97425"/>
                  <a:pt x="12983" y="110408"/>
                  <a:pt x="28934" y="110408"/>
                </a:cubicBezTo>
                <a:lnTo>
                  <a:pt x="32424" y="110408"/>
                </a:lnTo>
                <a:cubicBezTo>
                  <a:pt x="48375" y="110408"/>
                  <a:pt x="61358" y="97425"/>
                  <a:pt x="61358" y="81474"/>
                </a:cubicBezTo>
                <a:cubicBezTo>
                  <a:pt x="61358" y="80495"/>
                  <a:pt x="61130" y="79549"/>
                  <a:pt x="60706" y="78734"/>
                </a:cubicBezTo>
                <a:lnTo>
                  <a:pt x="38948" y="35219"/>
                </a:lnTo>
                <a:cubicBezTo>
                  <a:pt x="41492" y="33197"/>
                  <a:pt x="43841" y="30457"/>
                  <a:pt x="46385" y="27488"/>
                </a:cubicBezTo>
                <a:cubicBezTo>
                  <a:pt x="52257" y="20703"/>
                  <a:pt x="58879" y="12972"/>
                  <a:pt x="68567" y="12287"/>
                </a:cubicBezTo>
                <a:cubicBezTo>
                  <a:pt x="69061" y="12250"/>
                  <a:pt x="69562" y="12231"/>
                  <a:pt x="70069" y="12231"/>
                </a:cubicBezTo>
                <a:cubicBezTo>
                  <a:pt x="74885" y="12231"/>
                  <a:pt x="80283" y="13911"/>
                  <a:pt x="86214" y="17245"/>
                </a:cubicBezTo>
                <a:cubicBezTo>
                  <a:pt x="86051" y="18159"/>
                  <a:pt x="85986" y="19105"/>
                  <a:pt x="85986" y="20051"/>
                </a:cubicBezTo>
                <a:cubicBezTo>
                  <a:pt x="85986" y="28043"/>
                  <a:pt x="91107" y="34893"/>
                  <a:pt x="98251" y="37405"/>
                </a:cubicBezTo>
                <a:lnTo>
                  <a:pt x="98251" y="149062"/>
                </a:lnTo>
                <a:lnTo>
                  <a:pt x="95446" y="149062"/>
                </a:lnTo>
                <a:cubicBezTo>
                  <a:pt x="83442" y="149062"/>
                  <a:pt x="73688" y="158816"/>
                  <a:pt x="73688" y="170787"/>
                </a:cubicBezTo>
                <a:lnTo>
                  <a:pt x="73688" y="173625"/>
                </a:lnTo>
                <a:lnTo>
                  <a:pt x="67523" y="173625"/>
                </a:lnTo>
                <a:cubicBezTo>
                  <a:pt x="64163" y="173625"/>
                  <a:pt x="61423" y="176365"/>
                  <a:pt x="61423" y="179725"/>
                </a:cubicBezTo>
                <a:cubicBezTo>
                  <a:pt x="61423" y="183117"/>
                  <a:pt x="64163" y="185858"/>
                  <a:pt x="67523" y="185858"/>
                </a:cubicBezTo>
                <a:lnTo>
                  <a:pt x="141244" y="185858"/>
                </a:lnTo>
                <a:cubicBezTo>
                  <a:pt x="144604" y="185858"/>
                  <a:pt x="147344" y="183117"/>
                  <a:pt x="147344" y="179725"/>
                </a:cubicBezTo>
                <a:cubicBezTo>
                  <a:pt x="147344" y="176365"/>
                  <a:pt x="144604" y="173625"/>
                  <a:pt x="141244" y="173625"/>
                </a:cubicBezTo>
                <a:lnTo>
                  <a:pt x="135079" y="173625"/>
                </a:lnTo>
                <a:lnTo>
                  <a:pt x="135079" y="170787"/>
                </a:lnTo>
                <a:cubicBezTo>
                  <a:pt x="135079" y="158816"/>
                  <a:pt x="125326" y="149062"/>
                  <a:pt x="113321" y="149062"/>
                </a:cubicBezTo>
                <a:lnTo>
                  <a:pt x="110483" y="149062"/>
                </a:lnTo>
                <a:lnTo>
                  <a:pt x="110483" y="37405"/>
                </a:lnTo>
                <a:cubicBezTo>
                  <a:pt x="117660" y="34893"/>
                  <a:pt x="122781" y="28043"/>
                  <a:pt x="122781" y="20051"/>
                </a:cubicBezTo>
                <a:cubicBezTo>
                  <a:pt x="122781" y="19105"/>
                  <a:pt x="122716" y="18159"/>
                  <a:pt x="122553" y="17245"/>
                </a:cubicBezTo>
                <a:cubicBezTo>
                  <a:pt x="128485" y="13911"/>
                  <a:pt x="133882" y="12231"/>
                  <a:pt x="138698" y="12231"/>
                </a:cubicBezTo>
                <a:cubicBezTo>
                  <a:pt x="139205" y="12231"/>
                  <a:pt x="139706" y="12250"/>
                  <a:pt x="140200" y="12287"/>
                </a:cubicBezTo>
                <a:cubicBezTo>
                  <a:pt x="149888" y="12972"/>
                  <a:pt x="156510" y="20703"/>
                  <a:pt x="162382" y="27488"/>
                </a:cubicBezTo>
                <a:cubicBezTo>
                  <a:pt x="164926" y="30457"/>
                  <a:pt x="167275" y="33197"/>
                  <a:pt x="169819" y="35219"/>
                </a:cubicBezTo>
                <a:lnTo>
                  <a:pt x="148062" y="78734"/>
                </a:lnTo>
                <a:cubicBezTo>
                  <a:pt x="147638" y="79549"/>
                  <a:pt x="147409" y="80495"/>
                  <a:pt x="147409" y="81474"/>
                </a:cubicBezTo>
                <a:cubicBezTo>
                  <a:pt x="147409" y="97425"/>
                  <a:pt x="160392" y="110408"/>
                  <a:pt x="176343" y="110408"/>
                </a:cubicBezTo>
                <a:lnTo>
                  <a:pt x="179801" y="110408"/>
                </a:lnTo>
                <a:cubicBezTo>
                  <a:pt x="195784" y="110408"/>
                  <a:pt x="208767" y="97425"/>
                  <a:pt x="208767" y="81474"/>
                </a:cubicBezTo>
                <a:cubicBezTo>
                  <a:pt x="208767" y="80495"/>
                  <a:pt x="208539" y="79549"/>
                  <a:pt x="208115" y="78734"/>
                </a:cubicBezTo>
                <a:lnTo>
                  <a:pt x="186977" y="36491"/>
                </a:lnTo>
                <a:cubicBezTo>
                  <a:pt x="188836" y="35545"/>
                  <a:pt x="190272" y="34404"/>
                  <a:pt x="191283" y="33360"/>
                </a:cubicBezTo>
                <a:cubicBezTo>
                  <a:pt x="196306" y="28238"/>
                  <a:pt x="196502" y="21323"/>
                  <a:pt x="196469" y="20051"/>
                </a:cubicBezTo>
                <a:cubicBezTo>
                  <a:pt x="196469" y="20018"/>
                  <a:pt x="196469" y="19953"/>
                  <a:pt x="196469" y="19920"/>
                </a:cubicBezTo>
                <a:cubicBezTo>
                  <a:pt x="196404" y="16593"/>
                  <a:pt x="193697" y="13951"/>
                  <a:pt x="190370" y="13951"/>
                </a:cubicBezTo>
                <a:cubicBezTo>
                  <a:pt x="186977" y="13951"/>
                  <a:pt x="184237" y="16691"/>
                  <a:pt x="184237" y="20051"/>
                </a:cubicBezTo>
                <a:cubicBezTo>
                  <a:pt x="184237" y="20083"/>
                  <a:pt x="184270" y="20149"/>
                  <a:pt x="184270" y="20181"/>
                </a:cubicBezTo>
                <a:lnTo>
                  <a:pt x="184237" y="20181"/>
                </a:lnTo>
                <a:lnTo>
                  <a:pt x="184237" y="20116"/>
                </a:lnTo>
                <a:cubicBezTo>
                  <a:pt x="184237" y="20638"/>
                  <a:pt x="184074" y="22334"/>
                  <a:pt x="183324" y="23737"/>
                </a:cubicBezTo>
                <a:cubicBezTo>
                  <a:pt x="182671" y="24944"/>
                  <a:pt x="181562" y="26183"/>
                  <a:pt x="178300" y="26216"/>
                </a:cubicBezTo>
                <a:cubicBezTo>
                  <a:pt x="176898" y="25629"/>
                  <a:pt x="173733" y="21943"/>
                  <a:pt x="171646" y="19496"/>
                </a:cubicBezTo>
                <a:cubicBezTo>
                  <a:pt x="164959" y="11765"/>
                  <a:pt x="155858" y="1164"/>
                  <a:pt x="141114" y="87"/>
                </a:cubicBezTo>
                <a:cubicBezTo>
                  <a:pt x="140311" y="29"/>
                  <a:pt x="139504" y="0"/>
                  <a:pt x="138692" y="0"/>
                </a:cubicBezTo>
                <a:cubicBezTo>
                  <a:pt x="131754" y="0"/>
                  <a:pt x="124485" y="2126"/>
                  <a:pt x="116746" y="6448"/>
                </a:cubicBezTo>
                <a:cubicBezTo>
                  <a:pt x="113485" y="3480"/>
                  <a:pt x="109146" y="1653"/>
                  <a:pt x="104384" y="1653"/>
                </a:cubicBezTo>
                <a:cubicBezTo>
                  <a:pt x="99621" y="1653"/>
                  <a:pt x="95283" y="3480"/>
                  <a:pt x="92021" y="6448"/>
                </a:cubicBezTo>
                <a:cubicBezTo>
                  <a:pt x="84282" y="2126"/>
                  <a:pt x="77013" y="0"/>
                  <a:pt x="70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0" name="Google Shape;2460;p68"/>
          <p:cNvGrpSpPr/>
          <p:nvPr/>
        </p:nvGrpSpPr>
        <p:grpSpPr>
          <a:xfrm>
            <a:off x="7488912" y="3007484"/>
            <a:ext cx="411273" cy="411273"/>
            <a:chOff x="1190625" y="238125"/>
            <a:chExt cx="5219200" cy="5219200"/>
          </a:xfrm>
        </p:grpSpPr>
        <p:sp>
          <p:nvSpPr>
            <p:cNvPr id="2461" name="Google Shape;2461;p68"/>
            <p:cNvSpPr/>
            <p:nvPr/>
          </p:nvSpPr>
          <p:spPr>
            <a:xfrm>
              <a:off x="1190625" y="238125"/>
              <a:ext cx="5219200" cy="5219200"/>
            </a:xfrm>
            <a:custGeom>
              <a:rect b="b" l="l" r="r" t="t"/>
              <a:pathLst>
                <a:path extrusionOk="0" h="208768" w="208768">
                  <a:moveTo>
                    <a:pt x="79821" y="12232"/>
                  </a:moveTo>
                  <a:cubicBezTo>
                    <a:pt x="89117" y="12232"/>
                    <a:pt x="96816" y="19115"/>
                    <a:pt x="98088" y="28053"/>
                  </a:cubicBezTo>
                  <a:lnTo>
                    <a:pt x="72775" y="28053"/>
                  </a:lnTo>
                  <a:cubicBezTo>
                    <a:pt x="63511" y="28053"/>
                    <a:pt x="55813" y="21170"/>
                    <a:pt x="54540" y="12232"/>
                  </a:cubicBezTo>
                  <a:close/>
                  <a:moveTo>
                    <a:pt x="154227" y="12232"/>
                  </a:moveTo>
                  <a:cubicBezTo>
                    <a:pt x="152955" y="21170"/>
                    <a:pt x="145256" y="28053"/>
                    <a:pt x="135992" y="28053"/>
                  </a:cubicBezTo>
                  <a:lnTo>
                    <a:pt x="110679" y="28053"/>
                  </a:lnTo>
                  <a:cubicBezTo>
                    <a:pt x="111951" y="19115"/>
                    <a:pt x="119650" y="12232"/>
                    <a:pt x="128946" y="12232"/>
                  </a:cubicBezTo>
                  <a:close/>
                  <a:moveTo>
                    <a:pt x="196535" y="40318"/>
                  </a:moveTo>
                  <a:lnTo>
                    <a:pt x="196535" y="56139"/>
                  </a:lnTo>
                  <a:lnTo>
                    <a:pt x="12232" y="56139"/>
                  </a:lnTo>
                  <a:lnTo>
                    <a:pt x="12232" y="40318"/>
                  </a:lnTo>
                  <a:close/>
                  <a:moveTo>
                    <a:pt x="182508" y="68371"/>
                  </a:moveTo>
                  <a:lnTo>
                    <a:pt x="182508" y="196535"/>
                  </a:lnTo>
                  <a:lnTo>
                    <a:pt x="26259" y="196535"/>
                  </a:lnTo>
                  <a:lnTo>
                    <a:pt x="26259" y="68371"/>
                  </a:lnTo>
                  <a:close/>
                  <a:moveTo>
                    <a:pt x="48245" y="0"/>
                  </a:moveTo>
                  <a:cubicBezTo>
                    <a:pt x="44852" y="0"/>
                    <a:pt x="42112" y="2740"/>
                    <a:pt x="42112" y="6133"/>
                  </a:cubicBezTo>
                  <a:lnTo>
                    <a:pt x="42112" y="9623"/>
                  </a:lnTo>
                  <a:cubicBezTo>
                    <a:pt x="42112" y="16538"/>
                    <a:pt x="44428" y="22932"/>
                    <a:pt x="48310" y="28086"/>
                  </a:cubicBezTo>
                  <a:lnTo>
                    <a:pt x="6133" y="28086"/>
                  </a:lnTo>
                  <a:cubicBezTo>
                    <a:pt x="2740" y="28086"/>
                    <a:pt x="0" y="30826"/>
                    <a:pt x="0" y="34186"/>
                  </a:cubicBezTo>
                  <a:lnTo>
                    <a:pt x="0" y="62271"/>
                  </a:lnTo>
                  <a:cubicBezTo>
                    <a:pt x="0" y="65631"/>
                    <a:pt x="2740" y="68371"/>
                    <a:pt x="6133" y="68371"/>
                  </a:cubicBezTo>
                  <a:lnTo>
                    <a:pt x="14027" y="68371"/>
                  </a:lnTo>
                  <a:lnTo>
                    <a:pt x="14027" y="202667"/>
                  </a:lnTo>
                  <a:cubicBezTo>
                    <a:pt x="14027" y="206027"/>
                    <a:pt x="16767" y="208767"/>
                    <a:pt x="20159" y="208767"/>
                  </a:cubicBezTo>
                  <a:lnTo>
                    <a:pt x="188608" y="208767"/>
                  </a:lnTo>
                  <a:cubicBezTo>
                    <a:pt x="192001" y="208767"/>
                    <a:pt x="194741" y="206027"/>
                    <a:pt x="194741" y="202667"/>
                  </a:cubicBezTo>
                  <a:lnTo>
                    <a:pt x="194741" y="68371"/>
                  </a:lnTo>
                  <a:lnTo>
                    <a:pt x="202667" y="68371"/>
                  </a:lnTo>
                  <a:cubicBezTo>
                    <a:pt x="206027" y="68371"/>
                    <a:pt x="208767" y="65631"/>
                    <a:pt x="208767" y="62271"/>
                  </a:cubicBezTo>
                  <a:lnTo>
                    <a:pt x="208767" y="34186"/>
                  </a:lnTo>
                  <a:cubicBezTo>
                    <a:pt x="208767" y="30826"/>
                    <a:pt x="206027" y="28086"/>
                    <a:pt x="202667" y="28086"/>
                  </a:cubicBezTo>
                  <a:lnTo>
                    <a:pt x="160457" y="28086"/>
                  </a:lnTo>
                  <a:cubicBezTo>
                    <a:pt x="164339" y="22932"/>
                    <a:pt x="166655" y="16538"/>
                    <a:pt x="166655" y="9623"/>
                  </a:cubicBezTo>
                  <a:lnTo>
                    <a:pt x="166655" y="6133"/>
                  </a:lnTo>
                  <a:cubicBezTo>
                    <a:pt x="166655" y="2740"/>
                    <a:pt x="163915" y="0"/>
                    <a:pt x="160522" y="0"/>
                  </a:cubicBezTo>
                  <a:lnTo>
                    <a:pt x="128946" y="0"/>
                  </a:lnTo>
                  <a:cubicBezTo>
                    <a:pt x="118899" y="0"/>
                    <a:pt x="109994" y="4828"/>
                    <a:pt x="104384" y="12298"/>
                  </a:cubicBezTo>
                  <a:cubicBezTo>
                    <a:pt x="98773" y="4828"/>
                    <a:pt x="89868" y="0"/>
                    <a:pt x="7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8"/>
            <p:cNvSpPr/>
            <p:nvPr/>
          </p:nvSpPr>
          <p:spPr>
            <a:xfrm>
              <a:off x="2910500" y="2343725"/>
              <a:ext cx="1779425" cy="2410625"/>
            </a:xfrm>
            <a:custGeom>
              <a:rect b="b" l="l" r="r" t="t"/>
              <a:pathLst>
                <a:path extrusionOk="0" h="96425" w="71177">
                  <a:moveTo>
                    <a:pt x="48212" y="20649"/>
                  </a:moveTo>
                  <a:cubicBezTo>
                    <a:pt x="54117" y="20649"/>
                    <a:pt x="58944" y="25477"/>
                    <a:pt x="58944" y="31381"/>
                  </a:cubicBezTo>
                  <a:cubicBezTo>
                    <a:pt x="58944" y="37285"/>
                    <a:pt x="54117" y="42080"/>
                    <a:pt x="48212" y="42080"/>
                  </a:cubicBezTo>
                  <a:lnTo>
                    <a:pt x="20649" y="42080"/>
                  </a:lnTo>
                  <a:lnTo>
                    <a:pt x="20649" y="20649"/>
                  </a:lnTo>
                  <a:close/>
                  <a:moveTo>
                    <a:pt x="48212" y="54313"/>
                  </a:moveTo>
                  <a:cubicBezTo>
                    <a:pt x="54117" y="54313"/>
                    <a:pt x="58944" y="59140"/>
                    <a:pt x="58944" y="65045"/>
                  </a:cubicBezTo>
                  <a:cubicBezTo>
                    <a:pt x="58944" y="70949"/>
                    <a:pt x="54117" y="75744"/>
                    <a:pt x="48212" y="75744"/>
                  </a:cubicBezTo>
                  <a:lnTo>
                    <a:pt x="20649" y="75744"/>
                  </a:lnTo>
                  <a:lnTo>
                    <a:pt x="20649" y="54313"/>
                  </a:lnTo>
                  <a:close/>
                  <a:moveTo>
                    <a:pt x="18952" y="0"/>
                  </a:moveTo>
                  <a:cubicBezTo>
                    <a:pt x="15593" y="0"/>
                    <a:pt x="12853" y="2741"/>
                    <a:pt x="12853" y="6133"/>
                  </a:cubicBezTo>
                  <a:lnTo>
                    <a:pt x="12853" y="8416"/>
                  </a:lnTo>
                  <a:lnTo>
                    <a:pt x="6133" y="8416"/>
                  </a:lnTo>
                  <a:cubicBezTo>
                    <a:pt x="2740" y="8416"/>
                    <a:pt x="0" y="11156"/>
                    <a:pt x="0" y="14549"/>
                  </a:cubicBezTo>
                  <a:cubicBezTo>
                    <a:pt x="0" y="17909"/>
                    <a:pt x="2740" y="20649"/>
                    <a:pt x="6133" y="20649"/>
                  </a:cubicBezTo>
                  <a:lnTo>
                    <a:pt x="8416" y="20649"/>
                  </a:lnTo>
                  <a:lnTo>
                    <a:pt x="8416" y="75744"/>
                  </a:lnTo>
                  <a:lnTo>
                    <a:pt x="6133" y="75744"/>
                  </a:lnTo>
                  <a:cubicBezTo>
                    <a:pt x="2740" y="75744"/>
                    <a:pt x="0" y="78484"/>
                    <a:pt x="0" y="81876"/>
                  </a:cubicBezTo>
                  <a:cubicBezTo>
                    <a:pt x="0" y="85269"/>
                    <a:pt x="2740" y="87976"/>
                    <a:pt x="6133" y="87976"/>
                  </a:cubicBezTo>
                  <a:lnTo>
                    <a:pt x="12853" y="87976"/>
                  </a:lnTo>
                  <a:lnTo>
                    <a:pt x="12853" y="90292"/>
                  </a:lnTo>
                  <a:cubicBezTo>
                    <a:pt x="12853" y="93685"/>
                    <a:pt x="15593" y="96425"/>
                    <a:pt x="18952" y="96425"/>
                  </a:cubicBezTo>
                  <a:cubicBezTo>
                    <a:pt x="22345" y="96425"/>
                    <a:pt x="25085" y="93685"/>
                    <a:pt x="25085" y="90292"/>
                  </a:cubicBezTo>
                  <a:lnTo>
                    <a:pt x="25085" y="87976"/>
                  </a:lnTo>
                  <a:lnTo>
                    <a:pt x="45668" y="87976"/>
                  </a:lnTo>
                  <a:lnTo>
                    <a:pt x="45668" y="90292"/>
                  </a:lnTo>
                  <a:cubicBezTo>
                    <a:pt x="45668" y="93685"/>
                    <a:pt x="48408" y="96425"/>
                    <a:pt x="51801" y="96425"/>
                  </a:cubicBezTo>
                  <a:cubicBezTo>
                    <a:pt x="55160" y="96425"/>
                    <a:pt x="57901" y="93685"/>
                    <a:pt x="57901" y="90292"/>
                  </a:cubicBezTo>
                  <a:lnTo>
                    <a:pt x="57901" y="85856"/>
                  </a:lnTo>
                  <a:cubicBezTo>
                    <a:pt x="65729" y="82170"/>
                    <a:pt x="71177" y="74243"/>
                    <a:pt x="71177" y="65045"/>
                  </a:cubicBezTo>
                  <a:cubicBezTo>
                    <a:pt x="71177" y="58390"/>
                    <a:pt x="68306" y="52388"/>
                    <a:pt x="63805" y="48213"/>
                  </a:cubicBezTo>
                  <a:cubicBezTo>
                    <a:pt x="68306" y="44005"/>
                    <a:pt x="71177" y="38035"/>
                    <a:pt x="71177" y="31381"/>
                  </a:cubicBezTo>
                  <a:cubicBezTo>
                    <a:pt x="71177" y="22182"/>
                    <a:pt x="65729" y="14223"/>
                    <a:pt x="57901" y="10569"/>
                  </a:cubicBezTo>
                  <a:lnTo>
                    <a:pt x="57901" y="6133"/>
                  </a:lnTo>
                  <a:cubicBezTo>
                    <a:pt x="57901" y="2741"/>
                    <a:pt x="55160" y="0"/>
                    <a:pt x="51801" y="0"/>
                  </a:cubicBezTo>
                  <a:cubicBezTo>
                    <a:pt x="48408" y="0"/>
                    <a:pt x="45668" y="2741"/>
                    <a:pt x="45668" y="6133"/>
                  </a:cubicBezTo>
                  <a:lnTo>
                    <a:pt x="45668" y="8416"/>
                  </a:lnTo>
                  <a:lnTo>
                    <a:pt x="25085" y="8416"/>
                  </a:lnTo>
                  <a:lnTo>
                    <a:pt x="25085" y="6133"/>
                  </a:lnTo>
                  <a:cubicBezTo>
                    <a:pt x="25085" y="2741"/>
                    <a:pt x="22345" y="0"/>
                    <a:pt x="189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3" name="Google Shape;2463;p68"/>
          <p:cNvSpPr/>
          <p:nvPr/>
        </p:nvSpPr>
        <p:spPr>
          <a:xfrm>
            <a:off x="1229597" y="3804740"/>
            <a:ext cx="411273" cy="411273"/>
          </a:xfrm>
          <a:custGeom>
            <a:rect b="b" l="l" r="r" t="t"/>
            <a:pathLst>
              <a:path extrusionOk="0" h="208768" w="208768">
                <a:moveTo>
                  <a:pt x="104481" y="12232"/>
                </a:moveTo>
                <a:cubicBezTo>
                  <a:pt x="119160" y="12232"/>
                  <a:pt x="131132" y="24171"/>
                  <a:pt x="131132" y="38850"/>
                </a:cubicBezTo>
                <a:cubicBezTo>
                  <a:pt x="131132" y="42243"/>
                  <a:pt x="133839" y="44983"/>
                  <a:pt x="137232" y="44983"/>
                </a:cubicBezTo>
                <a:cubicBezTo>
                  <a:pt x="151911" y="44983"/>
                  <a:pt x="163850" y="56922"/>
                  <a:pt x="163850" y="71601"/>
                </a:cubicBezTo>
                <a:cubicBezTo>
                  <a:pt x="163850" y="86280"/>
                  <a:pt x="151911" y="98218"/>
                  <a:pt x="137232" y="98218"/>
                </a:cubicBezTo>
                <a:lnTo>
                  <a:pt x="126891" y="98218"/>
                </a:lnTo>
                <a:lnTo>
                  <a:pt x="126891" y="85921"/>
                </a:lnTo>
                <a:lnTo>
                  <a:pt x="128946" y="85921"/>
                </a:lnTo>
                <a:cubicBezTo>
                  <a:pt x="131197" y="85921"/>
                  <a:pt x="133285" y="84681"/>
                  <a:pt x="134329" y="82691"/>
                </a:cubicBezTo>
                <a:cubicBezTo>
                  <a:pt x="135405" y="80702"/>
                  <a:pt x="135275" y="78288"/>
                  <a:pt x="134035" y="76428"/>
                </a:cubicBezTo>
                <a:lnTo>
                  <a:pt x="109472" y="39568"/>
                </a:lnTo>
                <a:cubicBezTo>
                  <a:pt x="108331" y="37872"/>
                  <a:pt x="106439" y="36860"/>
                  <a:pt x="104384" y="36860"/>
                </a:cubicBezTo>
                <a:cubicBezTo>
                  <a:pt x="102329" y="36860"/>
                  <a:pt x="100437" y="37872"/>
                  <a:pt x="99295" y="39568"/>
                </a:cubicBezTo>
                <a:lnTo>
                  <a:pt x="74732" y="76428"/>
                </a:lnTo>
                <a:cubicBezTo>
                  <a:pt x="73493" y="78288"/>
                  <a:pt x="73362" y="80702"/>
                  <a:pt x="74439" y="82691"/>
                </a:cubicBezTo>
                <a:cubicBezTo>
                  <a:pt x="75482" y="84681"/>
                  <a:pt x="77570" y="85921"/>
                  <a:pt x="79821" y="85921"/>
                </a:cubicBezTo>
                <a:lnTo>
                  <a:pt x="81876" y="85921"/>
                </a:lnTo>
                <a:lnTo>
                  <a:pt x="81876" y="98218"/>
                </a:lnTo>
                <a:lnTo>
                  <a:pt x="71731" y="98218"/>
                </a:lnTo>
                <a:cubicBezTo>
                  <a:pt x="57052" y="98218"/>
                  <a:pt x="45113" y="86280"/>
                  <a:pt x="45113" y="71601"/>
                </a:cubicBezTo>
                <a:cubicBezTo>
                  <a:pt x="45113" y="61913"/>
                  <a:pt x="50365" y="53007"/>
                  <a:pt x="58846" y="48310"/>
                </a:cubicBezTo>
                <a:cubicBezTo>
                  <a:pt x="61293" y="46940"/>
                  <a:pt x="62500" y="44135"/>
                  <a:pt x="61815" y="41427"/>
                </a:cubicBezTo>
                <a:cubicBezTo>
                  <a:pt x="61586" y="40579"/>
                  <a:pt x="61488" y="39731"/>
                  <a:pt x="61488" y="38850"/>
                </a:cubicBezTo>
                <a:cubicBezTo>
                  <a:pt x="61488" y="33207"/>
                  <a:pt x="66088" y="28608"/>
                  <a:pt x="71731" y="28608"/>
                </a:cubicBezTo>
                <a:cubicBezTo>
                  <a:pt x="72612" y="28608"/>
                  <a:pt x="73493" y="28705"/>
                  <a:pt x="74308" y="28934"/>
                </a:cubicBezTo>
                <a:cubicBezTo>
                  <a:pt x="74815" y="29062"/>
                  <a:pt x="75324" y="29124"/>
                  <a:pt x="75828" y="29124"/>
                </a:cubicBezTo>
                <a:cubicBezTo>
                  <a:pt x="78015" y="29124"/>
                  <a:pt x="80077" y="27954"/>
                  <a:pt x="81191" y="25965"/>
                </a:cubicBezTo>
                <a:cubicBezTo>
                  <a:pt x="85888" y="17484"/>
                  <a:pt x="94826" y="12232"/>
                  <a:pt x="104481" y="12232"/>
                </a:cubicBezTo>
                <a:close/>
                <a:moveTo>
                  <a:pt x="104384" y="53986"/>
                </a:moveTo>
                <a:lnTo>
                  <a:pt x="117986" y="74373"/>
                </a:lnTo>
                <a:cubicBezTo>
                  <a:pt x="115996" y="75385"/>
                  <a:pt x="114659" y="77440"/>
                  <a:pt x="114659" y="79821"/>
                </a:cubicBezTo>
                <a:lnTo>
                  <a:pt x="114659" y="147409"/>
                </a:lnTo>
                <a:lnTo>
                  <a:pt x="94108" y="147409"/>
                </a:lnTo>
                <a:lnTo>
                  <a:pt x="94108" y="79821"/>
                </a:lnTo>
                <a:cubicBezTo>
                  <a:pt x="94108" y="77440"/>
                  <a:pt x="92771" y="75385"/>
                  <a:pt x="90781" y="74373"/>
                </a:cubicBezTo>
                <a:lnTo>
                  <a:pt x="104384" y="53986"/>
                </a:lnTo>
                <a:close/>
                <a:moveTo>
                  <a:pt x="178365" y="85921"/>
                </a:moveTo>
                <a:cubicBezTo>
                  <a:pt x="181627" y="85921"/>
                  <a:pt x="184237" y="88563"/>
                  <a:pt x="184237" y="91825"/>
                </a:cubicBezTo>
                <a:lnTo>
                  <a:pt x="184237" y="171972"/>
                </a:lnTo>
                <a:lnTo>
                  <a:pt x="24530" y="171972"/>
                </a:lnTo>
                <a:lnTo>
                  <a:pt x="24530" y="91825"/>
                </a:lnTo>
                <a:cubicBezTo>
                  <a:pt x="24530" y="88563"/>
                  <a:pt x="27172" y="85921"/>
                  <a:pt x="30402" y="85921"/>
                </a:cubicBezTo>
                <a:lnTo>
                  <a:pt x="35621" y="85921"/>
                </a:lnTo>
                <a:cubicBezTo>
                  <a:pt x="41329" y="100306"/>
                  <a:pt x="55389" y="110451"/>
                  <a:pt x="71731" y="110451"/>
                </a:cubicBezTo>
                <a:lnTo>
                  <a:pt x="81876" y="110451"/>
                </a:lnTo>
                <a:lnTo>
                  <a:pt x="81876" y="153509"/>
                </a:lnTo>
                <a:cubicBezTo>
                  <a:pt x="81876" y="156902"/>
                  <a:pt x="84616" y="159642"/>
                  <a:pt x="88008" y="159642"/>
                </a:cubicBezTo>
                <a:lnTo>
                  <a:pt x="120759" y="159642"/>
                </a:lnTo>
                <a:cubicBezTo>
                  <a:pt x="124151" y="159642"/>
                  <a:pt x="126891" y="156902"/>
                  <a:pt x="126891" y="153509"/>
                </a:cubicBezTo>
                <a:lnTo>
                  <a:pt x="126891" y="110451"/>
                </a:lnTo>
                <a:lnTo>
                  <a:pt x="137232" y="110451"/>
                </a:lnTo>
                <a:cubicBezTo>
                  <a:pt x="153607" y="110451"/>
                  <a:pt x="167633" y="100306"/>
                  <a:pt x="173342" y="85921"/>
                </a:cubicBezTo>
                <a:close/>
                <a:moveTo>
                  <a:pt x="196535" y="184204"/>
                </a:moveTo>
                <a:lnTo>
                  <a:pt x="196535" y="190663"/>
                </a:lnTo>
                <a:cubicBezTo>
                  <a:pt x="196535" y="193892"/>
                  <a:pt x="193892" y="196535"/>
                  <a:pt x="190663" y="196535"/>
                </a:cubicBezTo>
                <a:lnTo>
                  <a:pt x="18104" y="196535"/>
                </a:lnTo>
                <a:cubicBezTo>
                  <a:pt x="14875" y="196535"/>
                  <a:pt x="12232" y="193892"/>
                  <a:pt x="12232" y="190663"/>
                </a:cubicBezTo>
                <a:lnTo>
                  <a:pt x="12232" y="184204"/>
                </a:lnTo>
                <a:close/>
                <a:moveTo>
                  <a:pt x="104481" y="0"/>
                </a:moveTo>
                <a:cubicBezTo>
                  <a:pt x="91825" y="0"/>
                  <a:pt x="80017" y="6198"/>
                  <a:pt x="72775" y="16408"/>
                </a:cubicBezTo>
                <a:cubicBezTo>
                  <a:pt x="72449" y="16375"/>
                  <a:pt x="72090" y="16375"/>
                  <a:pt x="71731" y="16375"/>
                </a:cubicBezTo>
                <a:cubicBezTo>
                  <a:pt x="59336" y="16375"/>
                  <a:pt x="49256" y="26455"/>
                  <a:pt x="49256" y="38850"/>
                </a:cubicBezTo>
                <a:cubicBezTo>
                  <a:pt x="49256" y="39209"/>
                  <a:pt x="49256" y="39535"/>
                  <a:pt x="49289" y="39894"/>
                </a:cubicBezTo>
                <a:cubicBezTo>
                  <a:pt x="39079" y="47136"/>
                  <a:pt x="32881" y="58944"/>
                  <a:pt x="32881" y="71601"/>
                </a:cubicBezTo>
                <a:cubicBezTo>
                  <a:pt x="32881" y="72318"/>
                  <a:pt x="32913" y="73003"/>
                  <a:pt x="32946" y="73688"/>
                </a:cubicBezTo>
                <a:lnTo>
                  <a:pt x="30402" y="73688"/>
                </a:lnTo>
                <a:cubicBezTo>
                  <a:pt x="20420" y="73688"/>
                  <a:pt x="12298" y="81843"/>
                  <a:pt x="12298" y="91825"/>
                </a:cubicBezTo>
                <a:lnTo>
                  <a:pt x="12298" y="171972"/>
                </a:lnTo>
                <a:lnTo>
                  <a:pt x="6133" y="171972"/>
                </a:lnTo>
                <a:cubicBezTo>
                  <a:pt x="2740" y="171972"/>
                  <a:pt x="0" y="174712"/>
                  <a:pt x="0" y="178072"/>
                </a:cubicBezTo>
                <a:lnTo>
                  <a:pt x="0" y="190663"/>
                </a:lnTo>
                <a:cubicBezTo>
                  <a:pt x="0" y="200645"/>
                  <a:pt x="8122" y="208767"/>
                  <a:pt x="18104" y="208767"/>
                </a:cubicBezTo>
                <a:lnTo>
                  <a:pt x="190663" y="208767"/>
                </a:lnTo>
                <a:cubicBezTo>
                  <a:pt x="200645" y="208767"/>
                  <a:pt x="208767" y="200645"/>
                  <a:pt x="208767" y="190663"/>
                </a:cubicBezTo>
                <a:lnTo>
                  <a:pt x="208767" y="178072"/>
                </a:lnTo>
                <a:cubicBezTo>
                  <a:pt x="208767" y="174712"/>
                  <a:pt x="206027" y="171972"/>
                  <a:pt x="202667" y="171972"/>
                </a:cubicBezTo>
                <a:lnTo>
                  <a:pt x="196469" y="171972"/>
                </a:lnTo>
                <a:lnTo>
                  <a:pt x="196469" y="91825"/>
                </a:lnTo>
                <a:cubicBezTo>
                  <a:pt x="196469" y="81843"/>
                  <a:pt x="188347" y="73688"/>
                  <a:pt x="178365" y="73688"/>
                </a:cubicBezTo>
                <a:lnTo>
                  <a:pt x="176049" y="73688"/>
                </a:lnTo>
                <a:cubicBezTo>
                  <a:pt x="176082" y="73003"/>
                  <a:pt x="176082" y="72318"/>
                  <a:pt x="176082" y="71601"/>
                </a:cubicBezTo>
                <a:cubicBezTo>
                  <a:pt x="176082" y="52127"/>
                  <a:pt x="161664" y="35914"/>
                  <a:pt x="142940" y="33174"/>
                </a:cubicBezTo>
                <a:cubicBezTo>
                  <a:pt x="140168" y="14418"/>
                  <a:pt x="123988" y="0"/>
                  <a:pt x="1044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64" name="Google Shape;2464;p68"/>
          <p:cNvGrpSpPr/>
          <p:nvPr/>
        </p:nvGrpSpPr>
        <p:grpSpPr>
          <a:xfrm>
            <a:off x="1932978" y="3804740"/>
            <a:ext cx="409987" cy="411273"/>
            <a:chOff x="1198775" y="238125"/>
            <a:chExt cx="5202875" cy="5219200"/>
          </a:xfrm>
        </p:grpSpPr>
        <p:sp>
          <p:nvSpPr>
            <p:cNvPr id="2465" name="Google Shape;2465;p68"/>
            <p:cNvSpPr/>
            <p:nvPr/>
          </p:nvSpPr>
          <p:spPr>
            <a:xfrm>
              <a:off x="1198775" y="238125"/>
              <a:ext cx="5202875" cy="5219200"/>
            </a:xfrm>
            <a:custGeom>
              <a:rect b="b" l="l" r="r" t="t"/>
              <a:pathLst>
                <a:path extrusionOk="0" h="208768" w="208115">
                  <a:moveTo>
                    <a:pt x="79364" y="12232"/>
                  </a:moveTo>
                  <a:cubicBezTo>
                    <a:pt x="87389" y="12232"/>
                    <a:pt x="94239" y="17386"/>
                    <a:pt x="96783" y="24563"/>
                  </a:cubicBezTo>
                  <a:lnTo>
                    <a:pt x="79136" y="24563"/>
                  </a:lnTo>
                  <a:cubicBezTo>
                    <a:pt x="71112" y="24563"/>
                    <a:pt x="64261" y="19409"/>
                    <a:pt x="61717" y="12232"/>
                  </a:cubicBezTo>
                  <a:close/>
                  <a:moveTo>
                    <a:pt x="145746" y="12232"/>
                  </a:moveTo>
                  <a:cubicBezTo>
                    <a:pt x="143201" y="19409"/>
                    <a:pt x="136384" y="24563"/>
                    <a:pt x="128359" y="24563"/>
                  </a:cubicBezTo>
                  <a:lnTo>
                    <a:pt x="110712" y="24563"/>
                  </a:lnTo>
                  <a:cubicBezTo>
                    <a:pt x="113224" y="17386"/>
                    <a:pt x="120074" y="12232"/>
                    <a:pt x="128098" y="12232"/>
                  </a:cubicBezTo>
                  <a:close/>
                  <a:moveTo>
                    <a:pt x="103536" y="36795"/>
                  </a:moveTo>
                  <a:cubicBezTo>
                    <a:pt x="140918" y="36795"/>
                    <a:pt x="171352" y="67197"/>
                    <a:pt x="171352" y="104579"/>
                  </a:cubicBezTo>
                  <a:lnTo>
                    <a:pt x="171352" y="166296"/>
                  </a:lnTo>
                  <a:cubicBezTo>
                    <a:pt x="171352" y="169264"/>
                    <a:pt x="173473" y="171809"/>
                    <a:pt x="176408" y="172298"/>
                  </a:cubicBezTo>
                  <a:cubicBezTo>
                    <a:pt x="187695" y="174288"/>
                    <a:pt x="195882" y="184074"/>
                    <a:pt x="195882" y="195556"/>
                  </a:cubicBezTo>
                  <a:cubicBezTo>
                    <a:pt x="195882" y="196111"/>
                    <a:pt x="195458" y="196535"/>
                    <a:pt x="194937" y="196535"/>
                  </a:cubicBezTo>
                  <a:lnTo>
                    <a:pt x="13179" y="196535"/>
                  </a:lnTo>
                  <a:cubicBezTo>
                    <a:pt x="12657" y="196535"/>
                    <a:pt x="12233" y="196111"/>
                    <a:pt x="12233" y="195556"/>
                  </a:cubicBezTo>
                  <a:cubicBezTo>
                    <a:pt x="12233" y="184498"/>
                    <a:pt x="20094" y="174777"/>
                    <a:pt x="30924" y="172461"/>
                  </a:cubicBezTo>
                  <a:cubicBezTo>
                    <a:pt x="33729" y="171874"/>
                    <a:pt x="35752" y="169362"/>
                    <a:pt x="35752" y="166492"/>
                  </a:cubicBezTo>
                  <a:lnTo>
                    <a:pt x="35752" y="104579"/>
                  </a:lnTo>
                  <a:cubicBezTo>
                    <a:pt x="35752" y="67197"/>
                    <a:pt x="66153" y="36795"/>
                    <a:pt x="103536" y="36795"/>
                  </a:cubicBezTo>
                  <a:close/>
                  <a:moveTo>
                    <a:pt x="54573" y="0"/>
                  </a:moveTo>
                  <a:cubicBezTo>
                    <a:pt x="51181" y="0"/>
                    <a:pt x="48473" y="2740"/>
                    <a:pt x="48473" y="6100"/>
                  </a:cubicBezTo>
                  <a:cubicBezTo>
                    <a:pt x="48473" y="18365"/>
                    <a:pt x="55682" y="28966"/>
                    <a:pt x="66088" y="33859"/>
                  </a:cubicBezTo>
                  <a:cubicBezTo>
                    <a:pt x="40808" y="47331"/>
                    <a:pt x="23519" y="73982"/>
                    <a:pt x="23519" y="104579"/>
                  </a:cubicBezTo>
                  <a:lnTo>
                    <a:pt x="23519" y="161892"/>
                  </a:lnTo>
                  <a:cubicBezTo>
                    <a:pt x="17550" y="164078"/>
                    <a:pt x="12167" y="167894"/>
                    <a:pt x="8090" y="172853"/>
                  </a:cubicBezTo>
                  <a:cubicBezTo>
                    <a:pt x="2871" y="179246"/>
                    <a:pt x="0" y="187303"/>
                    <a:pt x="0" y="195556"/>
                  </a:cubicBezTo>
                  <a:cubicBezTo>
                    <a:pt x="0" y="202863"/>
                    <a:pt x="5904" y="208767"/>
                    <a:pt x="13179" y="208767"/>
                  </a:cubicBezTo>
                  <a:lnTo>
                    <a:pt x="194937" y="208767"/>
                  </a:lnTo>
                  <a:cubicBezTo>
                    <a:pt x="202211" y="208767"/>
                    <a:pt x="208115" y="202863"/>
                    <a:pt x="208115" y="195556"/>
                  </a:cubicBezTo>
                  <a:cubicBezTo>
                    <a:pt x="208115" y="179899"/>
                    <a:pt x="198068" y="166329"/>
                    <a:pt x="183585" y="161534"/>
                  </a:cubicBezTo>
                  <a:lnTo>
                    <a:pt x="183585" y="104579"/>
                  </a:lnTo>
                  <a:cubicBezTo>
                    <a:pt x="183585" y="74047"/>
                    <a:pt x="166394" y="47462"/>
                    <a:pt x="141179" y="33957"/>
                  </a:cubicBezTo>
                  <a:cubicBezTo>
                    <a:pt x="151683" y="29097"/>
                    <a:pt x="159022" y="18463"/>
                    <a:pt x="159022" y="6100"/>
                  </a:cubicBezTo>
                  <a:cubicBezTo>
                    <a:pt x="159022" y="2740"/>
                    <a:pt x="156282" y="0"/>
                    <a:pt x="152890" y="0"/>
                  </a:cubicBezTo>
                  <a:lnTo>
                    <a:pt x="128098" y="0"/>
                  </a:lnTo>
                  <a:cubicBezTo>
                    <a:pt x="118182" y="0"/>
                    <a:pt x="109342" y="4730"/>
                    <a:pt x="103731" y="12069"/>
                  </a:cubicBezTo>
                  <a:cubicBezTo>
                    <a:pt x="98121" y="4730"/>
                    <a:pt x="89313" y="0"/>
                    <a:pt x="79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8"/>
            <p:cNvSpPr/>
            <p:nvPr/>
          </p:nvSpPr>
          <p:spPr>
            <a:xfrm>
              <a:off x="2983075" y="2063200"/>
              <a:ext cx="1621225" cy="2185550"/>
            </a:xfrm>
            <a:custGeom>
              <a:rect b="b" l="l" r="r" t="t"/>
              <a:pathLst>
                <a:path extrusionOk="0" h="87422" w="64849">
                  <a:moveTo>
                    <a:pt x="43711" y="19768"/>
                  </a:moveTo>
                  <a:cubicBezTo>
                    <a:pt x="48637" y="19768"/>
                    <a:pt x="52616" y="23780"/>
                    <a:pt x="52616" y="28673"/>
                  </a:cubicBezTo>
                  <a:cubicBezTo>
                    <a:pt x="52616" y="33599"/>
                    <a:pt x="48637" y="37611"/>
                    <a:pt x="43711" y="37611"/>
                  </a:cubicBezTo>
                  <a:lnTo>
                    <a:pt x="19735" y="37611"/>
                  </a:lnTo>
                  <a:lnTo>
                    <a:pt x="19735" y="19768"/>
                  </a:lnTo>
                  <a:close/>
                  <a:moveTo>
                    <a:pt x="43711" y="49843"/>
                  </a:moveTo>
                  <a:cubicBezTo>
                    <a:pt x="48637" y="49843"/>
                    <a:pt x="52616" y="53823"/>
                    <a:pt x="52616" y="58749"/>
                  </a:cubicBezTo>
                  <a:cubicBezTo>
                    <a:pt x="52616" y="63674"/>
                    <a:pt x="48637" y="67686"/>
                    <a:pt x="43711" y="67686"/>
                  </a:cubicBezTo>
                  <a:lnTo>
                    <a:pt x="19735" y="67686"/>
                  </a:lnTo>
                  <a:lnTo>
                    <a:pt x="19735" y="49843"/>
                  </a:lnTo>
                  <a:close/>
                  <a:moveTo>
                    <a:pt x="17583" y="0"/>
                  </a:moveTo>
                  <a:cubicBezTo>
                    <a:pt x="14190" y="0"/>
                    <a:pt x="11450" y="2740"/>
                    <a:pt x="11450" y="6133"/>
                  </a:cubicBezTo>
                  <a:lnTo>
                    <a:pt x="11450" y="7535"/>
                  </a:lnTo>
                  <a:lnTo>
                    <a:pt x="6133" y="7535"/>
                  </a:lnTo>
                  <a:cubicBezTo>
                    <a:pt x="2741" y="7535"/>
                    <a:pt x="0" y="10276"/>
                    <a:pt x="0" y="13635"/>
                  </a:cubicBezTo>
                  <a:cubicBezTo>
                    <a:pt x="0" y="17028"/>
                    <a:pt x="2741" y="19768"/>
                    <a:pt x="6133" y="19768"/>
                  </a:cubicBezTo>
                  <a:lnTo>
                    <a:pt x="7503" y="19768"/>
                  </a:lnTo>
                  <a:lnTo>
                    <a:pt x="7503" y="67686"/>
                  </a:lnTo>
                  <a:lnTo>
                    <a:pt x="6133" y="67686"/>
                  </a:lnTo>
                  <a:cubicBezTo>
                    <a:pt x="2741" y="67686"/>
                    <a:pt x="0" y="70427"/>
                    <a:pt x="0" y="73786"/>
                  </a:cubicBezTo>
                  <a:cubicBezTo>
                    <a:pt x="0" y="77179"/>
                    <a:pt x="2741" y="79919"/>
                    <a:pt x="6133" y="79919"/>
                  </a:cubicBezTo>
                  <a:lnTo>
                    <a:pt x="11450" y="79919"/>
                  </a:lnTo>
                  <a:lnTo>
                    <a:pt x="11450" y="81322"/>
                  </a:lnTo>
                  <a:cubicBezTo>
                    <a:pt x="11450" y="84681"/>
                    <a:pt x="14190" y="87421"/>
                    <a:pt x="17583" y="87421"/>
                  </a:cubicBezTo>
                  <a:cubicBezTo>
                    <a:pt x="20942" y="87421"/>
                    <a:pt x="23682" y="84681"/>
                    <a:pt x="23682" y="81322"/>
                  </a:cubicBezTo>
                  <a:lnTo>
                    <a:pt x="23682" y="79919"/>
                  </a:lnTo>
                  <a:lnTo>
                    <a:pt x="40775" y="79919"/>
                  </a:lnTo>
                  <a:lnTo>
                    <a:pt x="40775" y="81322"/>
                  </a:lnTo>
                  <a:cubicBezTo>
                    <a:pt x="40775" y="84681"/>
                    <a:pt x="43515" y="87421"/>
                    <a:pt x="46908" y="87421"/>
                  </a:cubicBezTo>
                  <a:cubicBezTo>
                    <a:pt x="50268" y="87421"/>
                    <a:pt x="53008" y="84681"/>
                    <a:pt x="53008" y="81322"/>
                  </a:cubicBezTo>
                  <a:lnTo>
                    <a:pt x="53008" y="77733"/>
                  </a:lnTo>
                  <a:cubicBezTo>
                    <a:pt x="60021" y="74308"/>
                    <a:pt x="64849" y="67067"/>
                    <a:pt x="64849" y="58749"/>
                  </a:cubicBezTo>
                  <a:cubicBezTo>
                    <a:pt x="64849" y="52877"/>
                    <a:pt x="62435" y="47560"/>
                    <a:pt x="58553" y="43711"/>
                  </a:cubicBezTo>
                  <a:cubicBezTo>
                    <a:pt x="62435" y="39894"/>
                    <a:pt x="64849" y="34545"/>
                    <a:pt x="64849" y="28673"/>
                  </a:cubicBezTo>
                  <a:cubicBezTo>
                    <a:pt x="64849" y="20355"/>
                    <a:pt x="60021" y="13146"/>
                    <a:pt x="53008" y="9688"/>
                  </a:cubicBezTo>
                  <a:lnTo>
                    <a:pt x="53008" y="6133"/>
                  </a:lnTo>
                  <a:cubicBezTo>
                    <a:pt x="53008" y="2740"/>
                    <a:pt x="50268" y="0"/>
                    <a:pt x="46908" y="0"/>
                  </a:cubicBezTo>
                  <a:cubicBezTo>
                    <a:pt x="43515" y="0"/>
                    <a:pt x="40775" y="2740"/>
                    <a:pt x="40775" y="6133"/>
                  </a:cubicBezTo>
                  <a:lnTo>
                    <a:pt x="40775" y="7535"/>
                  </a:lnTo>
                  <a:lnTo>
                    <a:pt x="23682" y="7535"/>
                  </a:lnTo>
                  <a:lnTo>
                    <a:pt x="23682" y="6133"/>
                  </a:lnTo>
                  <a:cubicBezTo>
                    <a:pt x="23682" y="2740"/>
                    <a:pt x="20942" y="0"/>
                    <a:pt x="175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7" name="Google Shape;2467;p68"/>
          <p:cNvGrpSpPr/>
          <p:nvPr/>
        </p:nvGrpSpPr>
        <p:grpSpPr>
          <a:xfrm>
            <a:off x="2635073" y="3804740"/>
            <a:ext cx="411273" cy="411273"/>
            <a:chOff x="1190625" y="238125"/>
            <a:chExt cx="5219200" cy="5219200"/>
          </a:xfrm>
        </p:grpSpPr>
        <p:sp>
          <p:nvSpPr>
            <p:cNvPr id="2468" name="Google Shape;2468;p68"/>
            <p:cNvSpPr/>
            <p:nvPr/>
          </p:nvSpPr>
          <p:spPr>
            <a:xfrm>
              <a:off x="1190625" y="238125"/>
              <a:ext cx="5219200" cy="5219200"/>
            </a:xfrm>
            <a:custGeom>
              <a:rect b="b" l="l" r="r" t="t"/>
              <a:pathLst>
                <a:path extrusionOk="0" h="208768" w="208768">
                  <a:moveTo>
                    <a:pt x="110516" y="12428"/>
                  </a:moveTo>
                  <a:cubicBezTo>
                    <a:pt x="132143" y="13863"/>
                    <a:pt x="151780" y="22801"/>
                    <a:pt x="166785" y="36665"/>
                  </a:cubicBezTo>
                  <a:lnTo>
                    <a:pt x="154912" y="48538"/>
                  </a:lnTo>
                  <a:cubicBezTo>
                    <a:pt x="142973" y="37676"/>
                    <a:pt x="127511" y="30630"/>
                    <a:pt x="110516" y="29260"/>
                  </a:cubicBezTo>
                  <a:lnTo>
                    <a:pt x="110516" y="12428"/>
                  </a:lnTo>
                  <a:close/>
                  <a:moveTo>
                    <a:pt x="98284" y="12428"/>
                  </a:moveTo>
                  <a:lnTo>
                    <a:pt x="98284" y="29260"/>
                  </a:lnTo>
                  <a:cubicBezTo>
                    <a:pt x="61586" y="32228"/>
                    <a:pt x="32228" y="61586"/>
                    <a:pt x="29260" y="98284"/>
                  </a:cubicBezTo>
                  <a:lnTo>
                    <a:pt x="12428" y="98284"/>
                  </a:lnTo>
                  <a:cubicBezTo>
                    <a:pt x="15462" y="52322"/>
                    <a:pt x="52322" y="15462"/>
                    <a:pt x="98284" y="12428"/>
                  </a:cubicBezTo>
                  <a:close/>
                  <a:moveTo>
                    <a:pt x="175234" y="45505"/>
                  </a:moveTo>
                  <a:cubicBezTo>
                    <a:pt x="188510" y="61488"/>
                    <a:pt x="196535" y="82006"/>
                    <a:pt x="196535" y="104384"/>
                  </a:cubicBezTo>
                  <a:cubicBezTo>
                    <a:pt x="196535" y="127609"/>
                    <a:pt x="187890" y="148812"/>
                    <a:pt x="173701" y="165057"/>
                  </a:cubicBezTo>
                  <a:lnTo>
                    <a:pt x="161795" y="153150"/>
                  </a:lnTo>
                  <a:cubicBezTo>
                    <a:pt x="172983" y="140004"/>
                    <a:pt x="179735" y="122977"/>
                    <a:pt x="179735" y="104384"/>
                  </a:cubicBezTo>
                  <a:cubicBezTo>
                    <a:pt x="179735" y="86638"/>
                    <a:pt x="173603" y="70328"/>
                    <a:pt x="163295" y="57444"/>
                  </a:cubicBezTo>
                  <a:lnTo>
                    <a:pt x="175234" y="45505"/>
                  </a:lnTo>
                  <a:close/>
                  <a:moveTo>
                    <a:pt x="104384" y="41264"/>
                  </a:moveTo>
                  <a:cubicBezTo>
                    <a:pt x="139189" y="41264"/>
                    <a:pt x="167503" y="69578"/>
                    <a:pt x="167503" y="104384"/>
                  </a:cubicBezTo>
                  <a:cubicBezTo>
                    <a:pt x="167503" y="139189"/>
                    <a:pt x="139189" y="167503"/>
                    <a:pt x="104384" y="167503"/>
                  </a:cubicBezTo>
                  <a:cubicBezTo>
                    <a:pt x="69578" y="167503"/>
                    <a:pt x="41264" y="139189"/>
                    <a:pt x="41264" y="104384"/>
                  </a:cubicBezTo>
                  <a:cubicBezTo>
                    <a:pt x="41264" y="69578"/>
                    <a:pt x="69578" y="41264"/>
                    <a:pt x="104384" y="41264"/>
                  </a:cubicBezTo>
                  <a:close/>
                  <a:moveTo>
                    <a:pt x="29260" y="110516"/>
                  </a:moveTo>
                  <a:cubicBezTo>
                    <a:pt x="32392" y="149203"/>
                    <a:pt x="64881" y="179735"/>
                    <a:pt x="104384" y="179735"/>
                  </a:cubicBezTo>
                  <a:cubicBezTo>
                    <a:pt x="122977" y="179735"/>
                    <a:pt x="140004" y="172983"/>
                    <a:pt x="153150" y="161795"/>
                  </a:cubicBezTo>
                  <a:lnTo>
                    <a:pt x="165057" y="173701"/>
                  </a:lnTo>
                  <a:cubicBezTo>
                    <a:pt x="148812" y="187890"/>
                    <a:pt x="127609" y="196535"/>
                    <a:pt x="104384" y="196535"/>
                  </a:cubicBezTo>
                  <a:cubicBezTo>
                    <a:pt x="55617" y="196535"/>
                    <a:pt x="15592" y="158467"/>
                    <a:pt x="12428" y="110516"/>
                  </a:cubicBezTo>
                  <a:close/>
                  <a:moveTo>
                    <a:pt x="104384" y="0"/>
                  </a:moveTo>
                  <a:cubicBezTo>
                    <a:pt x="76494" y="0"/>
                    <a:pt x="50300" y="10862"/>
                    <a:pt x="30565" y="30565"/>
                  </a:cubicBezTo>
                  <a:cubicBezTo>
                    <a:pt x="10862" y="50300"/>
                    <a:pt x="0" y="76494"/>
                    <a:pt x="0" y="104384"/>
                  </a:cubicBezTo>
                  <a:cubicBezTo>
                    <a:pt x="0" y="132274"/>
                    <a:pt x="10862" y="158467"/>
                    <a:pt x="30565" y="178202"/>
                  </a:cubicBezTo>
                  <a:cubicBezTo>
                    <a:pt x="50300" y="197905"/>
                    <a:pt x="76494" y="208767"/>
                    <a:pt x="104384" y="208767"/>
                  </a:cubicBezTo>
                  <a:cubicBezTo>
                    <a:pt x="132274" y="208767"/>
                    <a:pt x="158467" y="197905"/>
                    <a:pt x="178202" y="178202"/>
                  </a:cubicBezTo>
                  <a:cubicBezTo>
                    <a:pt x="197905" y="158467"/>
                    <a:pt x="208767" y="132274"/>
                    <a:pt x="208767" y="104384"/>
                  </a:cubicBezTo>
                  <a:cubicBezTo>
                    <a:pt x="208767" y="76494"/>
                    <a:pt x="197905" y="50300"/>
                    <a:pt x="178202" y="30565"/>
                  </a:cubicBezTo>
                  <a:cubicBezTo>
                    <a:pt x="158467" y="10862"/>
                    <a:pt x="132274" y="0"/>
                    <a:pt x="1043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8"/>
            <p:cNvSpPr/>
            <p:nvPr/>
          </p:nvSpPr>
          <p:spPr>
            <a:xfrm>
              <a:off x="3063800" y="1861775"/>
              <a:ext cx="1472825" cy="1971875"/>
            </a:xfrm>
            <a:custGeom>
              <a:rect b="b" l="l" r="r" t="t"/>
              <a:pathLst>
                <a:path extrusionOk="0" h="78875" w="58913">
                  <a:moveTo>
                    <a:pt x="39438" y="18887"/>
                  </a:moveTo>
                  <a:cubicBezTo>
                    <a:pt x="43418" y="18887"/>
                    <a:pt x="46680" y="22116"/>
                    <a:pt x="46680" y="26096"/>
                  </a:cubicBezTo>
                  <a:cubicBezTo>
                    <a:pt x="46680" y="30076"/>
                    <a:pt x="43418" y="33305"/>
                    <a:pt x="39438" y="33305"/>
                  </a:cubicBezTo>
                  <a:lnTo>
                    <a:pt x="18920" y="33305"/>
                  </a:lnTo>
                  <a:lnTo>
                    <a:pt x="18920" y="18887"/>
                  </a:lnTo>
                  <a:close/>
                  <a:moveTo>
                    <a:pt x="39438" y="45570"/>
                  </a:moveTo>
                  <a:cubicBezTo>
                    <a:pt x="43418" y="45570"/>
                    <a:pt x="46680" y="48799"/>
                    <a:pt x="46680" y="52779"/>
                  </a:cubicBezTo>
                  <a:cubicBezTo>
                    <a:pt x="46680" y="56759"/>
                    <a:pt x="43418" y="59988"/>
                    <a:pt x="39438" y="59988"/>
                  </a:cubicBezTo>
                  <a:lnTo>
                    <a:pt x="18920" y="59988"/>
                  </a:lnTo>
                  <a:lnTo>
                    <a:pt x="18920" y="45570"/>
                  </a:lnTo>
                  <a:close/>
                  <a:moveTo>
                    <a:pt x="16278" y="0"/>
                  </a:moveTo>
                  <a:cubicBezTo>
                    <a:pt x="12918" y="0"/>
                    <a:pt x="10178" y="2740"/>
                    <a:pt x="10178" y="6133"/>
                  </a:cubicBezTo>
                  <a:lnTo>
                    <a:pt x="10178" y="6655"/>
                  </a:lnTo>
                  <a:lnTo>
                    <a:pt x="6133" y="6655"/>
                  </a:lnTo>
                  <a:cubicBezTo>
                    <a:pt x="2741" y="6655"/>
                    <a:pt x="1" y="9395"/>
                    <a:pt x="1" y="12787"/>
                  </a:cubicBezTo>
                  <a:cubicBezTo>
                    <a:pt x="1" y="16147"/>
                    <a:pt x="2741" y="18887"/>
                    <a:pt x="6133" y="18887"/>
                  </a:cubicBezTo>
                  <a:lnTo>
                    <a:pt x="6688" y="18887"/>
                  </a:lnTo>
                  <a:lnTo>
                    <a:pt x="6688" y="59988"/>
                  </a:lnTo>
                  <a:lnTo>
                    <a:pt x="6133" y="59988"/>
                  </a:lnTo>
                  <a:cubicBezTo>
                    <a:pt x="2741" y="59988"/>
                    <a:pt x="1" y="62728"/>
                    <a:pt x="1" y="66088"/>
                  </a:cubicBezTo>
                  <a:cubicBezTo>
                    <a:pt x="1" y="69480"/>
                    <a:pt x="2741" y="72221"/>
                    <a:pt x="6133" y="72221"/>
                  </a:cubicBezTo>
                  <a:lnTo>
                    <a:pt x="10178" y="72221"/>
                  </a:lnTo>
                  <a:lnTo>
                    <a:pt x="10178" y="72775"/>
                  </a:lnTo>
                  <a:cubicBezTo>
                    <a:pt x="10178" y="76135"/>
                    <a:pt x="12918" y="78875"/>
                    <a:pt x="16278" y="78875"/>
                  </a:cubicBezTo>
                  <a:cubicBezTo>
                    <a:pt x="19671" y="78875"/>
                    <a:pt x="22411" y="76135"/>
                    <a:pt x="22411" y="72775"/>
                  </a:cubicBezTo>
                  <a:lnTo>
                    <a:pt x="22411" y="72221"/>
                  </a:lnTo>
                  <a:lnTo>
                    <a:pt x="36176" y="72221"/>
                  </a:lnTo>
                  <a:lnTo>
                    <a:pt x="36176" y="72775"/>
                  </a:lnTo>
                  <a:cubicBezTo>
                    <a:pt x="36176" y="76135"/>
                    <a:pt x="38916" y="78875"/>
                    <a:pt x="42276" y="78875"/>
                  </a:cubicBezTo>
                  <a:cubicBezTo>
                    <a:pt x="45669" y="78875"/>
                    <a:pt x="48409" y="76135"/>
                    <a:pt x="48409" y="72775"/>
                  </a:cubicBezTo>
                  <a:lnTo>
                    <a:pt x="48409" y="70035"/>
                  </a:lnTo>
                  <a:cubicBezTo>
                    <a:pt x="54639" y="66773"/>
                    <a:pt x="58912" y="60249"/>
                    <a:pt x="58912" y="52779"/>
                  </a:cubicBezTo>
                  <a:cubicBezTo>
                    <a:pt x="58912" y="47625"/>
                    <a:pt x="56890" y="42928"/>
                    <a:pt x="53595" y="39438"/>
                  </a:cubicBezTo>
                  <a:cubicBezTo>
                    <a:pt x="56890" y="35947"/>
                    <a:pt x="58912" y="31250"/>
                    <a:pt x="58912" y="26096"/>
                  </a:cubicBezTo>
                  <a:cubicBezTo>
                    <a:pt x="58912" y="18626"/>
                    <a:pt x="54639" y="12102"/>
                    <a:pt x="48409" y="8840"/>
                  </a:cubicBezTo>
                  <a:lnTo>
                    <a:pt x="48409" y="6133"/>
                  </a:lnTo>
                  <a:cubicBezTo>
                    <a:pt x="48409" y="2740"/>
                    <a:pt x="45669" y="0"/>
                    <a:pt x="42276" y="0"/>
                  </a:cubicBezTo>
                  <a:cubicBezTo>
                    <a:pt x="38916" y="0"/>
                    <a:pt x="36176" y="2740"/>
                    <a:pt x="36176" y="6133"/>
                  </a:cubicBezTo>
                  <a:lnTo>
                    <a:pt x="36176" y="6655"/>
                  </a:lnTo>
                  <a:lnTo>
                    <a:pt x="22411" y="6655"/>
                  </a:lnTo>
                  <a:lnTo>
                    <a:pt x="22411" y="6133"/>
                  </a:lnTo>
                  <a:cubicBezTo>
                    <a:pt x="22411" y="2740"/>
                    <a:pt x="19671" y="0"/>
                    <a:pt x="16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0" name="Google Shape;2470;p68"/>
          <p:cNvGrpSpPr/>
          <p:nvPr/>
        </p:nvGrpSpPr>
        <p:grpSpPr>
          <a:xfrm>
            <a:off x="3338455" y="3804740"/>
            <a:ext cx="318887" cy="411273"/>
            <a:chOff x="1804675" y="238125"/>
            <a:chExt cx="3991075" cy="5219200"/>
          </a:xfrm>
        </p:grpSpPr>
        <p:sp>
          <p:nvSpPr>
            <p:cNvPr id="2471" name="Google Shape;2471;p68"/>
            <p:cNvSpPr/>
            <p:nvPr/>
          </p:nvSpPr>
          <p:spPr>
            <a:xfrm>
              <a:off x="1804675" y="238125"/>
              <a:ext cx="3991075" cy="5219200"/>
            </a:xfrm>
            <a:custGeom>
              <a:rect b="b" l="l" r="r" t="t"/>
              <a:pathLst>
                <a:path extrusionOk="0" h="208768" w="159643">
                  <a:moveTo>
                    <a:pt x="137591" y="12232"/>
                  </a:moveTo>
                  <a:cubicBezTo>
                    <a:pt x="143006" y="12232"/>
                    <a:pt x="147410" y="16636"/>
                    <a:pt x="147410" y="22051"/>
                  </a:cubicBezTo>
                  <a:lnTo>
                    <a:pt x="147410" y="186716"/>
                  </a:lnTo>
                  <a:cubicBezTo>
                    <a:pt x="147410" y="192131"/>
                    <a:pt x="143006" y="196535"/>
                    <a:pt x="137591" y="196535"/>
                  </a:cubicBezTo>
                  <a:lnTo>
                    <a:pt x="22052" y="196535"/>
                  </a:lnTo>
                  <a:cubicBezTo>
                    <a:pt x="16637" y="196535"/>
                    <a:pt x="12233" y="192131"/>
                    <a:pt x="12233" y="186716"/>
                  </a:cubicBezTo>
                  <a:lnTo>
                    <a:pt x="12233" y="22051"/>
                  </a:lnTo>
                  <a:cubicBezTo>
                    <a:pt x="12233" y="16636"/>
                    <a:pt x="16637" y="12232"/>
                    <a:pt x="22052" y="12232"/>
                  </a:cubicBezTo>
                  <a:close/>
                  <a:moveTo>
                    <a:pt x="22052" y="0"/>
                  </a:moveTo>
                  <a:cubicBezTo>
                    <a:pt x="9885" y="0"/>
                    <a:pt x="1" y="9884"/>
                    <a:pt x="1" y="22051"/>
                  </a:cubicBezTo>
                  <a:lnTo>
                    <a:pt x="1" y="186716"/>
                  </a:lnTo>
                  <a:cubicBezTo>
                    <a:pt x="1" y="198883"/>
                    <a:pt x="9885" y="208767"/>
                    <a:pt x="22052" y="208767"/>
                  </a:cubicBezTo>
                  <a:lnTo>
                    <a:pt x="137591" y="208767"/>
                  </a:lnTo>
                  <a:cubicBezTo>
                    <a:pt x="149759" y="208767"/>
                    <a:pt x="159642" y="198883"/>
                    <a:pt x="159642" y="186716"/>
                  </a:cubicBezTo>
                  <a:lnTo>
                    <a:pt x="159642" y="22051"/>
                  </a:lnTo>
                  <a:cubicBezTo>
                    <a:pt x="159642" y="9884"/>
                    <a:pt x="149759" y="0"/>
                    <a:pt x="137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8"/>
            <p:cNvSpPr/>
            <p:nvPr/>
          </p:nvSpPr>
          <p:spPr>
            <a:xfrm>
              <a:off x="2418750" y="852175"/>
              <a:ext cx="2762925" cy="919900"/>
            </a:xfrm>
            <a:custGeom>
              <a:rect b="b" l="l" r="r" t="t"/>
              <a:pathLst>
                <a:path extrusionOk="0" h="36796" w="110517">
                  <a:moveTo>
                    <a:pt x="98284" y="12233"/>
                  </a:moveTo>
                  <a:lnTo>
                    <a:pt x="98284" y="24564"/>
                  </a:lnTo>
                  <a:lnTo>
                    <a:pt x="12233" y="24564"/>
                  </a:lnTo>
                  <a:lnTo>
                    <a:pt x="12233" y="12233"/>
                  </a:lnTo>
                  <a:close/>
                  <a:moveTo>
                    <a:pt x="6133" y="1"/>
                  </a:moveTo>
                  <a:cubicBezTo>
                    <a:pt x="2741" y="1"/>
                    <a:pt x="1" y="2741"/>
                    <a:pt x="1" y="6133"/>
                  </a:cubicBezTo>
                  <a:lnTo>
                    <a:pt x="1" y="30696"/>
                  </a:lnTo>
                  <a:cubicBezTo>
                    <a:pt x="1" y="34056"/>
                    <a:pt x="2741" y="36796"/>
                    <a:pt x="6133" y="36796"/>
                  </a:cubicBezTo>
                  <a:lnTo>
                    <a:pt x="104384" y="36796"/>
                  </a:lnTo>
                  <a:cubicBezTo>
                    <a:pt x="107777" y="36796"/>
                    <a:pt x="110517" y="34056"/>
                    <a:pt x="110517" y="30696"/>
                  </a:cubicBezTo>
                  <a:lnTo>
                    <a:pt x="110517" y="6133"/>
                  </a:lnTo>
                  <a:cubicBezTo>
                    <a:pt x="110517" y="2741"/>
                    <a:pt x="107777"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8"/>
            <p:cNvSpPr/>
            <p:nvPr/>
          </p:nvSpPr>
          <p:spPr>
            <a:xfrm>
              <a:off x="2418750" y="2080325"/>
              <a:ext cx="2762925" cy="2762925"/>
            </a:xfrm>
            <a:custGeom>
              <a:rect b="b" l="l" r="r" t="t"/>
              <a:pathLst>
                <a:path extrusionOk="0" h="110517" w="110517">
                  <a:moveTo>
                    <a:pt x="24563" y="12233"/>
                  </a:moveTo>
                  <a:lnTo>
                    <a:pt x="24563" y="24596"/>
                  </a:lnTo>
                  <a:lnTo>
                    <a:pt x="12233" y="24596"/>
                  </a:lnTo>
                  <a:lnTo>
                    <a:pt x="12233" y="12233"/>
                  </a:lnTo>
                  <a:close/>
                  <a:moveTo>
                    <a:pt x="49159" y="12233"/>
                  </a:moveTo>
                  <a:lnTo>
                    <a:pt x="49159" y="24596"/>
                  </a:lnTo>
                  <a:lnTo>
                    <a:pt x="36796" y="24596"/>
                  </a:lnTo>
                  <a:lnTo>
                    <a:pt x="36796" y="12233"/>
                  </a:lnTo>
                  <a:close/>
                  <a:moveTo>
                    <a:pt x="73721" y="12233"/>
                  </a:moveTo>
                  <a:lnTo>
                    <a:pt x="73721" y="24596"/>
                  </a:lnTo>
                  <a:lnTo>
                    <a:pt x="61391" y="24596"/>
                  </a:lnTo>
                  <a:lnTo>
                    <a:pt x="61391" y="12233"/>
                  </a:lnTo>
                  <a:close/>
                  <a:moveTo>
                    <a:pt x="98284" y="12233"/>
                  </a:moveTo>
                  <a:lnTo>
                    <a:pt x="98284" y="24596"/>
                  </a:lnTo>
                  <a:lnTo>
                    <a:pt x="85954" y="24596"/>
                  </a:lnTo>
                  <a:lnTo>
                    <a:pt x="85954" y="12233"/>
                  </a:lnTo>
                  <a:close/>
                  <a:moveTo>
                    <a:pt x="24563" y="36828"/>
                  </a:moveTo>
                  <a:lnTo>
                    <a:pt x="24563" y="49158"/>
                  </a:lnTo>
                  <a:lnTo>
                    <a:pt x="12233" y="49158"/>
                  </a:lnTo>
                  <a:lnTo>
                    <a:pt x="12233" y="36828"/>
                  </a:lnTo>
                  <a:close/>
                  <a:moveTo>
                    <a:pt x="49159" y="36828"/>
                  </a:moveTo>
                  <a:lnTo>
                    <a:pt x="49159" y="49158"/>
                  </a:lnTo>
                  <a:lnTo>
                    <a:pt x="36796" y="49158"/>
                  </a:lnTo>
                  <a:lnTo>
                    <a:pt x="36796" y="36828"/>
                  </a:lnTo>
                  <a:close/>
                  <a:moveTo>
                    <a:pt x="73721" y="36828"/>
                  </a:moveTo>
                  <a:lnTo>
                    <a:pt x="73721" y="49158"/>
                  </a:lnTo>
                  <a:lnTo>
                    <a:pt x="61391" y="49158"/>
                  </a:lnTo>
                  <a:lnTo>
                    <a:pt x="61391" y="36828"/>
                  </a:lnTo>
                  <a:close/>
                  <a:moveTo>
                    <a:pt x="98284" y="36828"/>
                  </a:moveTo>
                  <a:lnTo>
                    <a:pt x="98284" y="49158"/>
                  </a:lnTo>
                  <a:lnTo>
                    <a:pt x="85954" y="49158"/>
                  </a:lnTo>
                  <a:lnTo>
                    <a:pt x="85954" y="36828"/>
                  </a:lnTo>
                  <a:close/>
                  <a:moveTo>
                    <a:pt x="24563" y="61391"/>
                  </a:moveTo>
                  <a:lnTo>
                    <a:pt x="24563" y="73721"/>
                  </a:lnTo>
                  <a:lnTo>
                    <a:pt x="12233" y="73721"/>
                  </a:lnTo>
                  <a:lnTo>
                    <a:pt x="12233" y="61391"/>
                  </a:lnTo>
                  <a:close/>
                  <a:moveTo>
                    <a:pt x="49159" y="61391"/>
                  </a:moveTo>
                  <a:lnTo>
                    <a:pt x="49159" y="73721"/>
                  </a:lnTo>
                  <a:lnTo>
                    <a:pt x="36796" y="73721"/>
                  </a:lnTo>
                  <a:lnTo>
                    <a:pt x="36796" y="61391"/>
                  </a:lnTo>
                  <a:close/>
                  <a:moveTo>
                    <a:pt x="73721" y="61391"/>
                  </a:moveTo>
                  <a:lnTo>
                    <a:pt x="73721" y="73721"/>
                  </a:lnTo>
                  <a:lnTo>
                    <a:pt x="61391" y="73721"/>
                  </a:lnTo>
                  <a:lnTo>
                    <a:pt x="61391" y="61391"/>
                  </a:lnTo>
                  <a:close/>
                  <a:moveTo>
                    <a:pt x="98284" y="61391"/>
                  </a:moveTo>
                  <a:lnTo>
                    <a:pt x="98284" y="73721"/>
                  </a:lnTo>
                  <a:lnTo>
                    <a:pt x="85954" y="73721"/>
                  </a:lnTo>
                  <a:lnTo>
                    <a:pt x="85954" y="61391"/>
                  </a:lnTo>
                  <a:close/>
                  <a:moveTo>
                    <a:pt x="24563" y="85954"/>
                  </a:moveTo>
                  <a:lnTo>
                    <a:pt x="24563" y="98284"/>
                  </a:lnTo>
                  <a:lnTo>
                    <a:pt x="12233" y="98284"/>
                  </a:lnTo>
                  <a:lnTo>
                    <a:pt x="12233" y="85954"/>
                  </a:lnTo>
                  <a:close/>
                  <a:moveTo>
                    <a:pt x="49159" y="85954"/>
                  </a:moveTo>
                  <a:lnTo>
                    <a:pt x="49159" y="98284"/>
                  </a:lnTo>
                  <a:lnTo>
                    <a:pt x="36796" y="98284"/>
                  </a:lnTo>
                  <a:lnTo>
                    <a:pt x="36796" y="85954"/>
                  </a:lnTo>
                  <a:close/>
                  <a:moveTo>
                    <a:pt x="98284" y="85954"/>
                  </a:moveTo>
                  <a:lnTo>
                    <a:pt x="98284" y="98284"/>
                  </a:lnTo>
                  <a:lnTo>
                    <a:pt x="61391" y="98284"/>
                  </a:lnTo>
                  <a:lnTo>
                    <a:pt x="61391" y="85954"/>
                  </a:lnTo>
                  <a:close/>
                  <a:moveTo>
                    <a:pt x="6133" y="0"/>
                  </a:moveTo>
                  <a:cubicBezTo>
                    <a:pt x="2741" y="0"/>
                    <a:pt x="1" y="2740"/>
                    <a:pt x="1" y="6133"/>
                  </a:cubicBezTo>
                  <a:lnTo>
                    <a:pt x="1" y="104384"/>
                  </a:lnTo>
                  <a:cubicBezTo>
                    <a:pt x="1" y="107776"/>
                    <a:pt x="2741" y="110516"/>
                    <a:pt x="6133" y="110516"/>
                  </a:cubicBezTo>
                  <a:lnTo>
                    <a:pt x="104384" y="110516"/>
                  </a:lnTo>
                  <a:cubicBezTo>
                    <a:pt x="107777" y="110516"/>
                    <a:pt x="110517" y="107776"/>
                    <a:pt x="110517" y="104384"/>
                  </a:cubicBezTo>
                  <a:lnTo>
                    <a:pt x="110517" y="6133"/>
                  </a:lnTo>
                  <a:cubicBezTo>
                    <a:pt x="110517" y="2740"/>
                    <a:pt x="107777" y="0"/>
                    <a:pt x="1043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4" name="Google Shape;2474;p68"/>
          <p:cNvGrpSpPr/>
          <p:nvPr/>
        </p:nvGrpSpPr>
        <p:grpSpPr>
          <a:xfrm>
            <a:off x="3949450" y="3804733"/>
            <a:ext cx="415862" cy="411280"/>
            <a:chOff x="1145750" y="241375"/>
            <a:chExt cx="5264075" cy="5212675"/>
          </a:xfrm>
        </p:grpSpPr>
        <p:sp>
          <p:nvSpPr>
            <p:cNvPr id="2475" name="Google Shape;2475;p68"/>
            <p:cNvSpPr/>
            <p:nvPr/>
          </p:nvSpPr>
          <p:spPr>
            <a:xfrm>
              <a:off x="1145750" y="241375"/>
              <a:ext cx="5264075" cy="5212675"/>
            </a:xfrm>
            <a:custGeom>
              <a:rect b="b" l="l" r="r" t="t"/>
              <a:pathLst>
                <a:path extrusionOk="0" h="208507" w="210563">
                  <a:moveTo>
                    <a:pt x="143072" y="12233"/>
                  </a:moveTo>
                  <a:cubicBezTo>
                    <a:pt x="173539" y="12233"/>
                    <a:pt x="198330" y="37024"/>
                    <a:pt x="198330" y="67491"/>
                  </a:cubicBezTo>
                  <a:cubicBezTo>
                    <a:pt x="198330" y="97991"/>
                    <a:pt x="173539" y="122749"/>
                    <a:pt x="143072" y="122749"/>
                  </a:cubicBezTo>
                  <a:cubicBezTo>
                    <a:pt x="112605" y="122749"/>
                    <a:pt x="87814" y="97991"/>
                    <a:pt x="87814" y="67491"/>
                  </a:cubicBezTo>
                  <a:cubicBezTo>
                    <a:pt x="87814" y="37024"/>
                    <a:pt x="112605" y="12233"/>
                    <a:pt x="143072" y="12233"/>
                  </a:cubicBezTo>
                  <a:close/>
                  <a:moveTo>
                    <a:pt x="72254" y="129338"/>
                  </a:moveTo>
                  <a:lnTo>
                    <a:pt x="80963" y="138048"/>
                  </a:lnTo>
                  <a:lnTo>
                    <a:pt x="72254" y="146757"/>
                  </a:lnTo>
                  <a:lnTo>
                    <a:pt x="63544" y="138048"/>
                  </a:lnTo>
                  <a:lnTo>
                    <a:pt x="72254" y="129338"/>
                  </a:lnTo>
                  <a:close/>
                  <a:moveTo>
                    <a:pt x="54868" y="146692"/>
                  </a:moveTo>
                  <a:lnTo>
                    <a:pt x="63577" y="155402"/>
                  </a:lnTo>
                  <a:lnTo>
                    <a:pt x="24531" y="194447"/>
                  </a:lnTo>
                  <a:cubicBezTo>
                    <a:pt x="23324" y="195654"/>
                    <a:pt x="21750" y="196258"/>
                    <a:pt x="20176" y="196258"/>
                  </a:cubicBezTo>
                  <a:cubicBezTo>
                    <a:pt x="18602" y="196258"/>
                    <a:pt x="17028" y="195654"/>
                    <a:pt x="15822" y="194447"/>
                  </a:cubicBezTo>
                  <a:cubicBezTo>
                    <a:pt x="13408" y="192066"/>
                    <a:pt x="13408" y="188152"/>
                    <a:pt x="15822" y="185771"/>
                  </a:cubicBezTo>
                  <a:lnTo>
                    <a:pt x="54868" y="146692"/>
                  </a:lnTo>
                  <a:close/>
                  <a:moveTo>
                    <a:pt x="143072" y="0"/>
                  </a:moveTo>
                  <a:cubicBezTo>
                    <a:pt x="105852" y="0"/>
                    <a:pt x="75581" y="30304"/>
                    <a:pt x="75581" y="67491"/>
                  </a:cubicBezTo>
                  <a:cubicBezTo>
                    <a:pt x="75581" y="83931"/>
                    <a:pt x="81485" y="98969"/>
                    <a:pt x="91239" y="110680"/>
                  </a:cubicBezTo>
                  <a:lnTo>
                    <a:pt x="81061" y="120857"/>
                  </a:lnTo>
                  <a:lnTo>
                    <a:pt x="76560" y="116356"/>
                  </a:lnTo>
                  <a:cubicBezTo>
                    <a:pt x="75369" y="115165"/>
                    <a:pt x="73803" y="114570"/>
                    <a:pt x="72238" y="114570"/>
                  </a:cubicBezTo>
                  <a:cubicBezTo>
                    <a:pt x="70672" y="114570"/>
                    <a:pt x="69106" y="115165"/>
                    <a:pt x="67915" y="116356"/>
                  </a:cubicBezTo>
                  <a:lnTo>
                    <a:pt x="7177" y="177094"/>
                  </a:lnTo>
                  <a:cubicBezTo>
                    <a:pt x="1" y="184270"/>
                    <a:pt x="1" y="195948"/>
                    <a:pt x="7177" y="203124"/>
                  </a:cubicBezTo>
                  <a:cubicBezTo>
                    <a:pt x="10765" y="206713"/>
                    <a:pt x="15463" y="208507"/>
                    <a:pt x="20193" y="208507"/>
                  </a:cubicBezTo>
                  <a:cubicBezTo>
                    <a:pt x="24890" y="208507"/>
                    <a:pt x="29587" y="206713"/>
                    <a:pt x="33175" y="203124"/>
                  </a:cubicBezTo>
                  <a:lnTo>
                    <a:pt x="93914" y="142386"/>
                  </a:lnTo>
                  <a:cubicBezTo>
                    <a:pt x="96327" y="139972"/>
                    <a:pt x="96327" y="136123"/>
                    <a:pt x="93914" y="133709"/>
                  </a:cubicBezTo>
                  <a:lnTo>
                    <a:pt x="89706" y="129501"/>
                  </a:lnTo>
                  <a:lnTo>
                    <a:pt x="99883" y="119324"/>
                  </a:lnTo>
                  <a:cubicBezTo>
                    <a:pt x="111593" y="129110"/>
                    <a:pt x="126664" y="134981"/>
                    <a:pt x="143072" y="134981"/>
                  </a:cubicBezTo>
                  <a:cubicBezTo>
                    <a:pt x="180291" y="134981"/>
                    <a:pt x="210562" y="104710"/>
                    <a:pt x="210562" y="67491"/>
                  </a:cubicBezTo>
                  <a:cubicBezTo>
                    <a:pt x="210562" y="30304"/>
                    <a:pt x="180291" y="0"/>
                    <a:pt x="143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8"/>
            <p:cNvSpPr/>
            <p:nvPr/>
          </p:nvSpPr>
          <p:spPr>
            <a:xfrm>
              <a:off x="4077475" y="1069925"/>
              <a:ext cx="1292575" cy="1715825"/>
            </a:xfrm>
            <a:custGeom>
              <a:rect b="b" l="l" r="r" t="t"/>
              <a:pathLst>
                <a:path extrusionOk="0" h="68633" w="51703">
                  <a:moveTo>
                    <a:pt x="34316" y="17876"/>
                  </a:moveTo>
                  <a:cubicBezTo>
                    <a:pt x="37154" y="17876"/>
                    <a:pt x="39470" y="20192"/>
                    <a:pt x="39470" y="23030"/>
                  </a:cubicBezTo>
                  <a:cubicBezTo>
                    <a:pt x="39470" y="25868"/>
                    <a:pt x="37154" y="28184"/>
                    <a:pt x="34316" y="28184"/>
                  </a:cubicBezTo>
                  <a:lnTo>
                    <a:pt x="17876" y="28184"/>
                  </a:lnTo>
                  <a:lnTo>
                    <a:pt x="17876" y="17876"/>
                  </a:lnTo>
                  <a:close/>
                  <a:moveTo>
                    <a:pt x="34316" y="40416"/>
                  </a:moveTo>
                  <a:cubicBezTo>
                    <a:pt x="37154" y="40416"/>
                    <a:pt x="39470" y="42732"/>
                    <a:pt x="39470" y="45603"/>
                  </a:cubicBezTo>
                  <a:cubicBezTo>
                    <a:pt x="39470" y="48441"/>
                    <a:pt x="37154" y="50757"/>
                    <a:pt x="34316" y="50757"/>
                  </a:cubicBezTo>
                  <a:lnTo>
                    <a:pt x="17876" y="50757"/>
                  </a:lnTo>
                  <a:lnTo>
                    <a:pt x="17876" y="40416"/>
                  </a:lnTo>
                  <a:close/>
                  <a:moveTo>
                    <a:pt x="14712" y="0"/>
                  </a:moveTo>
                  <a:cubicBezTo>
                    <a:pt x="11483" y="0"/>
                    <a:pt x="8873" y="2479"/>
                    <a:pt x="8612" y="5643"/>
                  </a:cubicBezTo>
                  <a:lnTo>
                    <a:pt x="6133" y="5643"/>
                  </a:lnTo>
                  <a:cubicBezTo>
                    <a:pt x="2740" y="5643"/>
                    <a:pt x="0" y="8384"/>
                    <a:pt x="0" y="11776"/>
                  </a:cubicBezTo>
                  <a:cubicBezTo>
                    <a:pt x="0" y="14973"/>
                    <a:pt x="2479" y="17615"/>
                    <a:pt x="5644" y="17843"/>
                  </a:cubicBezTo>
                  <a:lnTo>
                    <a:pt x="5644" y="34316"/>
                  </a:lnTo>
                  <a:lnTo>
                    <a:pt x="5644" y="50789"/>
                  </a:lnTo>
                  <a:cubicBezTo>
                    <a:pt x="2479" y="51018"/>
                    <a:pt x="0" y="53660"/>
                    <a:pt x="0" y="56857"/>
                  </a:cubicBezTo>
                  <a:cubicBezTo>
                    <a:pt x="0" y="60249"/>
                    <a:pt x="2740" y="62989"/>
                    <a:pt x="6133" y="62989"/>
                  </a:cubicBezTo>
                  <a:lnTo>
                    <a:pt x="8612" y="62989"/>
                  </a:lnTo>
                  <a:cubicBezTo>
                    <a:pt x="8873" y="66153"/>
                    <a:pt x="11483" y="68632"/>
                    <a:pt x="14712" y="68632"/>
                  </a:cubicBezTo>
                  <a:cubicBezTo>
                    <a:pt x="17941" y="68632"/>
                    <a:pt x="20551" y="66153"/>
                    <a:pt x="20812" y="62989"/>
                  </a:cubicBezTo>
                  <a:lnTo>
                    <a:pt x="30598" y="62989"/>
                  </a:lnTo>
                  <a:cubicBezTo>
                    <a:pt x="30859" y="66153"/>
                    <a:pt x="33468" y="68632"/>
                    <a:pt x="36698" y="68632"/>
                  </a:cubicBezTo>
                  <a:cubicBezTo>
                    <a:pt x="40090" y="68632"/>
                    <a:pt x="42830" y="65892"/>
                    <a:pt x="42830" y="62500"/>
                  </a:cubicBezTo>
                  <a:lnTo>
                    <a:pt x="42830" y="60738"/>
                  </a:lnTo>
                  <a:cubicBezTo>
                    <a:pt x="48115" y="57770"/>
                    <a:pt x="51703" y="52094"/>
                    <a:pt x="51703" y="45603"/>
                  </a:cubicBezTo>
                  <a:cubicBezTo>
                    <a:pt x="51703" y="41297"/>
                    <a:pt x="50137" y="37350"/>
                    <a:pt x="47527" y="34316"/>
                  </a:cubicBezTo>
                  <a:cubicBezTo>
                    <a:pt x="50137" y="31283"/>
                    <a:pt x="51703" y="27336"/>
                    <a:pt x="51703" y="23030"/>
                  </a:cubicBezTo>
                  <a:cubicBezTo>
                    <a:pt x="51703" y="16539"/>
                    <a:pt x="48115" y="10863"/>
                    <a:pt x="42830" y="7862"/>
                  </a:cubicBezTo>
                  <a:lnTo>
                    <a:pt x="42830" y="6133"/>
                  </a:lnTo>
                  <a:cubicBezTo>
                    <a:pt x="42830" y="2740"/>
                    <a:pt x="40090" y="0"/>
                    <a:pt x="36698" y="0"/>
                  </a:cubicBezTo>
                  <a:cubicBezTo>
                    <a:pt x="33468" y="0"/>
                    <a:pt x="30859" y="2479"/>
                    <a:pt x="30598" y="5643"/>
                  </a:cubicBezTo>
                  <a:lnTo>
                    <a:pt x="20812" y="5643"/>
                  </a:lnTo>
                  <a:cubicBezTo>
                    <a:pt x="20551" y="2479"/>
                    <a:pt x="17941" y="0"/>
                    <a:pt x="147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7" name="Google Shape;2477;p68"/>
          <p:cNvGrpSpPr/>
          <p:nvPr/>
        </p:nvGrpSpPr>
        <p:grpSpPr>
          <a:xfrm>
            <a:off x="4657421" y="3804740"/>
            <a:ext cx="411273" cy="411273"/>
            <a:chOff x="1190625" y="238125"/>
            <a:chExt cx="5219200" cy="5219200"/>
          </a:xfrm>
        </p:grpSpPr>
        <p:sp>
          <p:nvSpPr>
            <p:cNvPr id="2478" name="Google Shape;2478;p68"/>
            <p:cNvSpPr/>
            <p:nvPr/>
          </p:nvSpPr>
          <p:spPr>
            <a:xfrm>
              <a:off x="1804675" y="852175"/>
              <a:ext cx="3991075" cy="3991075"/>
            </a:xfrm>
            <a:custGeom>
              <a:rect b="b" l="l" r="r" t="t"/>
              <a:pathLst>
                <a:path extrusionOk="0" h="159643" w="159643">
                  <a:moveTo>
                    <a:pt x="79822" y="12233"/>
                  </a:moveTo>
                  <a:cubicBezTo>
                    <a:pt x="117073" y="12233"/>
                    <a:pt x="147410" y="42570"/>
                    <a:pt x="147410" y="79822"/>
                  </a:cubicBezTo>
                  <a:cubicBezTo>
                    <a:pt x="147410" y="117073"/>
                    <a:pt x="117073" y="147410"/>
                    <a:pt x="79822" y="147410"/>
                  </a:cubicBezTo>
                  <a:cubicBezTo>
                    <a:pt x="42570" y="147410"/>
                    <a:pt x="12233" y="117073"/>
                    <a:pt x="12233" y="79822"/>
                  </a:cubicBezTo>
                  <a:cubicBezTo>
                    <a:pt x="12233" y="42570"/>
                    <a:pt x="42570" y="12233"/>
                    <a:pt x="79822" y="12233"/>
                  </a:cubicBezTo>
                  <a:close/>
                  <a:moveTo>
                    <a:pt x="79822" y="1"/>
                  </a:moveTo>
                  <a:cubicBezTo>
                    <a:pt x="35817" y="1"/>
                    <a:pt x="1" y="35817"/>
                    <a:pt x="1" y="79822"/>
                  </a:cubicBezTo>
                  <a:cubicBezTo>
                    <a:pt x="1" y="123826"/>
                    <a:pt x="35817" y="159642"/>
                    <a:pt x="79822" y="159642"/>
                  </a:cubicBezTo>
                  <a:cubicBezTo>
                    <a:pt x="123826" y="159642"/>
                    <a:pt x="159642" y="123826"/>
                    <a:pt x="159642" y="79822"/>
                  </a:cubicBezTo>
                  <a:cubicBezTo>
                    <a:pt x="159642" y="35817"/>
                    <a:pt x="123826" y="1"/>
                    <a:pt x="79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8"/>
            <p:cNvSpPr/>
            <p:nvPr/>
          </p:nvSpPr>
          <p:spPr>
            <a:xfrm>
              <a:off x="1190625" y="238125"/>
              <a:ext cx="5219200" cy="5219200"/>
            </a:xfrm>
            <a:custGeom>
              <a:rect b="b" l="l" r="r" t="t"/>
              <a:pathLst>
                <a:path extrusionOk="0" h="208768" w="208768">
                  <a:moveTo>
                    <a:pt x="186259" y="12232"/>
                  </a:moveTo>
                  <a:cubicBezTo>
                    <a:pt x="191935" y="12232"/>
                    <a:pt x="196535" y="16832"/>
                    <a:pt x="196535" y="22508"/>
                  </a:cubicBezTo>
                  <a:lnTo>
                    <a:pt x="196535" y="186259"/>
                  </a:lnTo>
                  <a:cubicBezTo>
                    <a:pt x="196535" y="191935"/>
                    <a:pt x="191935" y="196535"/>
                    <a:pt x="186259" y="196535"/>
                  </a:cubicBezTo>
                  <a:lnTo>
                    <a:pt x="22508" y="196535"/>
                  </a:lnTo>
                  <a:cubicBezTo>
                    <a:pt x="16832" y="196535"/>
                    <a:pt x="12232" y="191935"/>
                    <a:pt x="12232" y="186259"/>
                  </a:cubicBezTo>
                  <a:lnTo>
                    <a:pt x="12232" y="22508"/>
                  </a:lnTo>
                  <a:cubicBezTo>
                    <a:pt x="12232" y="16832"/>
                    <a:pt x="16832" y="12232"/>
                    <a:pt x="22508" y="12232"/>
                  </a:cubicBezTo>
                  <a:close/>
                  <a:moveTo>
                    <a:pt x="22508" y="0"/>
                  </a:moveTo>
                  <a:cubicBezTo>
                    <a:pt x="10080" y="0"/>
                    <a:pt x="0" y="10080"/>
                    <a:pt x="0" y="22508"/>
                  </a:cubicBezTo>
                  <a:lnTo>
                    <a:pt x="0" y="186259"/>
                  </a:lnTo>
                  <a:cubicBezTo>
                    <a:pt x="0" y="198688"/>
                    <a:pt x="10080" y="208767"/>
                    <a:pt x="22508" y="208767"/>
                  </a:cubicBezTo>
                  <a:lnTo>
                    <a:pt x="186259" y="208767"/>
                  </a:lnTo>
                  <a:cubicBezTo>
                    <a:pt x="198688" y="208767"/>
                    <a:pt x="208767" y="198688"/>
                    <a:pt x="208767" y="186259"/>
                  </a:cubicBezTo>
                  <a:lnTo>
                    <a:pt x="208767" y="22508"/>
                  </a:lnTo>
                  <a:cubicBezTo>
                    <a:pt x="208767" y="10080"/>
                    <a:pt x="198688" y="0"/>
                    <a:pt x="186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8"/>
            <p:cNvSpPr/>
            <p:nvPr/>
          </p:nvSpPr>
          <p:spPr>
            <a:xfrm>
              <a:off x="1801425" y="4537400"/>
              <a:ext cx="313175" cy="305850"/>
            </a:xfrm>
            <a:custGeom>
              <a:rect b="b" l="l" r="r" t="t"/>
              <a:pathLst>
                <a:path extrusionOk="0" h="12234" w="12527">
                  <a:moveTo>
                    <a:pt x="6263" y="1"/>
                  </a:moveTo>
                  <a:cubicBezTo>
                    <a:pt x="3067" y="1"/>
                    <a:pt x="0" y="2806"/>
                    <a:pt x="131" y="6101"/>
                  </a:cubicBezTo>
                  <a:cubicBezTo>
                    <a:pt x="294" y="9428"/>
                    <a:pt x="2838" y="12233"/>
                    <a:pt x="6263" y="12233"/>
                  </a:cubicBezTo>
                  <a:cubicBezTo>
                    <a:pt x="9460" y="12233"/>
                    <a:pt x="12526" y="9428"/>
                    <a:pt x="12363" y="6101"/>
                  </a:cubicBezTo>
                  <a:cubicBezTo>
                    <a:pt x="12233" y="2806"/>
                    <a:pt x="9688" y="1"/>
                    <a:pt x="6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8"/>
            <p:cNvSpPr/>
            <p:nvPr/>
          </p:nvSpPr>
          <p:spPr>
            <a:xfrm>
              <a:off x="5485825" y="4537400"/>
              <a:ext cx="313175" cy="305850"/>
            </a:xfrm>
            <a:custGeom>
              <a:rect b="b" l="l" r="r" t="t"/>
              <a:pathLst>
                <a:path extrusionOk="0" h="12234" w="12527">
                  <a:moveTo>
                    <a:pt x="6264" y="1"/>
                  </a:moveTo>
                  <a:cubicBezTo>
                    <a:pt x="3067" y="1"/>
                    <a:pt x="1" y="2806"/>
                    <a:pt x="164" y="6101"/>
                  </a:cubicBezTo>
                  <a:cubicBezTo>
                    <a:pt x="294" y="9428"/>
                    <a:pt x="2839" y="12233"/>
                    <a:pt x="6264" y="12233"/>
                  </a:cubicBezTo>
                  <a:cubicBezTo>
                    <a:pt x="9461" y="12233"/>
                    <a:pt x="12527" y="9428"/>
                    <a:pt x="12396" y="6101"/>
                  </a:cubicBezTo>
                  <a:cubicBezTo>
                    <a:pt x="12233" y="2806"/>
                    <a:pt x="9689" y="1"/>
                    <a:pt x="6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8"/>
            <p:cNvSpPr/>
            <p:nvPr/>
          </p:nvSpPr>
          <p:spPr>
            <a:xfrm>
              <a:off x="1801425" y="852175"/>
              <a:ext cx="313175" cy="305850"/>
            </a:xfrm>
            <a:custGeom>
              <a:rect b="b" l="l" r="r" t="t"/>
              <a:pathLst>
                <a:path extrusionOk="0" h="12234" w="12527">
                  <a:moveTo>
                    <a:pt x="6263" y="1"/>
                  </a:moveTo>
                  <a:cubicBezTo>
                    <a:pt x="3067" y="1"/>
                    <a:pt x="0" y="2806"/>
                    <a:pt x="131" y="6133"/>
                  </a:cubicBezTo>
                  <a:cubicBezTo>
                    <a:pt x="294" y="9428"/>
                    <a:pt x="2838" y="12233"/>
                    <a:pt x="6263" y="12233"/>
                  </a:cubicBezTo>
                  <a:cubicBezTo>
                    <a:pt x="9460" y="12233"/>
                    <a:pt x="12526" y="9428"/>
                    <a:pt x="12363" y="6133"/>
                  </a:cubicBezTo>
                  <a:cubicBezTo>
                    <a:pt x="12233" y="2806"/>
                    <a:pt x="9688" y="1"/>
                    <a:pt x="6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8"/>
            <p:cNvSpPr/>
            <p:nvPr/>
          </p:nvSpPr>
          <p:spPr>
            <a:xfrm>
              <a:off x="5485825" y="852175"/>
              <a:ext cx="313175" cy="305850"/>
            </a:xfrm>
            <a:custGeom>
              <a:rect b="b" l="l" r="r" t="t"/>
              <a:pathLst>
                <a:path extrusionOk="0" h="12234" w="12527">
                  <a:moveTo>
                    <a:pt x="6264" y="1"/>
                  </a:moveTo>
                  <a:cubicBezTo>
                    <a:pt x="3067" y="1"/>
                    <a:pt x="1" y="2806"/>
                    <a:pt x="164" y="6133"/>
                  </a:cubicBezTo>
                  <a:cubicBezTo>
                    <a:pt x="294" y="9428"/>
                    <a:pt x="2839" y="12233"/>
                    <a:pt x="6264" y="12233"/>
                  </a:cubicBezTo>
                  <a:cubicBezTo>
                    <a:pt x="9461" y="12233"/>
                    <a:pt x="12527" y="9428"/>
                    <a:pt x="12396" y="6133"/>
                  </a:cubicBezTo>
                  <a:cubicBezTo>
                    <a:pt x="12233" y="2806"/>
                    <a:pt x="9689" y="1"/>
                    <a:pt x="6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8"/>
            <p:cNvSpPr/>
            <p:nvPr/>
          </p:nvSpPr>
          <p:spPr>
            <a:xfrm>
              <a:off x="2418750" y="1466250"/>
              <a:ext cx="2762925" cy="2762925"/>
            </a:xfrm>
            <a:custGeom>
              <a:rect b="b" l="l" r="r" t="t"/>
              <a:pathLst>
                <a:path extrusionOk="0" h="110517" w="110517">
                  <a:moveTo>
                    <a:pt x="49159" y="13277"/>
                  </a:moveTo>
                  <a:lnTo>
                    <a:pt x="49159" y="38851"/>
                  </a:lnTo>
                  <a:cubicBezTo>
                    <a:pt x="46386" y="39829"/>
                    <a:pt x="43939" y="41395"/>
                    <a:pt x="41950" y="43450"/>
                  </a:cubicBezTo>
                  <a:cubicBezTo>
                    <a:pt x="38753" y="40123"/>
                    <a:pt x="36796" y="35621"/>
                    <a:pt x="36796" y="30696"/>
                  </a:cubicBezTo>
                  <a:cubicBezTo>
                    <a:pt x="36796" y="22671"/>
                    <a:pt x="41950" y="15821"/>
                    <a:pt x="49159" y="13277"/>
                  </a:cubicBezTo>
                  <a:close/>
                  <a:moveTo>
                    <a:pt x="79821" y="36796"/>
                  </a:moveTo>
                  <a:cubicBezTo>
                    <a:pt x="87846" y="36796"/>
                    <a:pt x="94696" y="41950"/>
                    <a:pt x="97240" y="49159"/>
                  </a:cubicBezTo>
                  <a:lnTo>
                    <a:pt x="72417" y="49159"/>
                  </a:lnTo>
                  <a:cubicBezTo>
                    <a:pt x="71210" y="46353"/>
                    <a:pt x="69350" y="43907"/>
                    <a:pt x="67002" y="42015"/>
                  </a:cubicBezTo>
                  <a:cubicBezTo>
                    <a:pt x="70329" y="38786"/>
                    <a:pt x="74863" y="36796"/>
                    <a:pt x="79821" y="36796"/>
                  </a:cubicBezTo>
                  <a:close/>
                  <a:moveTo>
                    <a:pt x="55259" y="50072"/>
                  </a:moveTo>
                  <a:cubicBezTo>
                    <a:pt x="58814" y="50072"/>
                    <a:pt x="61685" y="52943"/>
                    <a:pt x="61685" y="56498"/>
                  </a:cubicBezTo>
                  <a:cubicBezTo>
                    <a:pt x="61685" y="60021"/>
                    <a:pt x="58814" y="62892"/>
                    <a:pt x="55259" y="62892"/>
                  </a:cubicBezTo>
                  <a:cubicBezTo>
                    <a:pt x="51703" y="62892"/>
                    <a:pt x="48832" y="60021"/>
                    <a:pt x="48832" y="56498"/>
                  </a:cubicBezTo>
                  <a:cubicBezTo>
                    <a:pt x="48832" y="52943"/>
                    <a:pt x="51703" y="50072"/>
                    <a:pt x="55259" y="50072"/>
                  </a:cubicBezTo>
                  <a:close/>
                  <a:moveTo>
                    <a:pt x="37252" y="61391"/>
                  </a:moveTo>
                  <a:cubicBezTo>
                    <a:pt x="38133" y="64588"/>
                    <a:pt x="39829" y="67458"/>
                    <a:pt x="42145" y="69709"/>
                  </a:cubicBezTo>
                  <a:cubicBezTo>
                    <a:pt x="38981" y="72221"/>
                    <a:pt x="35002" y="73721"/>
                    <a:pt x="30696" y="73721"/>
                  </a:cubicBezTo>
                  <a:cubicBezTo>
                    <a:pt x="22671" y="73721"/>
                    <a:pt x="15821" y="68567"/>
                    <a:pt x="13277" y="61391"/>
                  </a:cubicBezTo>
                  <a:close/>
                  <a:moveTo>
                    <a:pt x="69677" y="68307"/>
                  </a:moveTo>
                  <a:cubicBezTo>
                    <a:pt x="72188" y="71471"/>
                    <a:pt x="73721" y="75483"/>
                    <a:pt x="73721" y="79821"/>
                  </a:cubicBezTo>
                  <a:cubicBezTo>
                    <a:pt x="73721" y="87846"/>
                    <a:pt x="68567" y="94696"/>
                    <a:pt x="61391" y="97240"/>
                  </a:cubicBezTo>
                  <a:lnTo>
                    <a:pt x="61391" y="74113"/>
                  </a:lnTo>
                  <a:cubicBezTo>
                    <a:pt x="64653" y="72971"/>
                    <a:pt x="67524" y="70949"/>
                    <a:pt x="69677" y="68307"/>
                  </a:cubicBezTo>
                  <a:close/>
                  <a:moveTo>
                    <a:pt x="55259" y="1"/>
                  </a:moveTo>
                  <a:cubicBezTo>
                    <a:pt x="38329" y="1"/>
                    <a:pt x="24563" y="13766"/>
                    <a:pt x="24563" y="30696"/>
                  </a:cubicBezTo>
                  <a:cubicBezTo>
                    <a:pt x="24563" y="37611"/>
                    <a:pt x="26879" y="44005"/>
                    <a:pt x="30761" y="49159"/>
                  </a:cubicBezTo>
                  <a:lnTo>
                    <a:pt x="6133" y="49159"/>
                  </a:lnTo>
                  <a:cubicBezTo>
                    <a:pt x="2741" y="49159"/>
                    <a:pt x="1" y="51866"/>
                    <a:pt x="1" y="55259"/>
                  </a:cubicBezTo>
                  <a:cubicBezTo>
                    <a:pt x="1" y="72188"/>
                    <a:pt x="13766" y="85954"/>
                    <a:pt x="30696" y="85954"/>
                  </a:cubicBezTo>
                  <a:cubicBezTo>
                    <a:pt x="37611" y="85954"/>
                    <a:pt x="44005" y="83638"/>
                    <a:pt x="49159" y="79756"/>
                  </a:cubicBezTo>
                  <a:lnTo>
                    <a:pt x="49159" y="104384"/>
                  </a:lnTo>
                  <a:cubicBezTo>
                    <a:pt x="49159" y="107777"/>
                    <a:pt x="51866" y="110517"/>
                    <a:pt x="55259" y="110517"/>
                  </a:cubicBezTo>
                  <a:cubicBezTo>
                    <a:pt x="72188" y="110517"/>
                    <a:pt x="85954" y="96751"/>
                    <a:pt x="85954" y="79821"/>
                  </a:cubicBezTo>
                  <a:cubicBezTo>
                    <a:pt x="85954" y="72906"/>
                    <a:pt x="83638" y="66512"/>
                    <a:pt x="79756" y="61391"/>
                  </a:cubicBezTo>
                  <a:lnTo>
                    <a:pt x="104384" y="61391"/>
                  </a:lnTo>
                  <a:cubicBezTo>
                    <a:pt x="107777" y="61391"/>
                    <a:pt x="110517" y="58651"/>
                    <a:pt x="110517" y="55259"/>
                  </a:cubicBezTo>
                  <a:cubicBezTo>
                    <a:pt x="110517" y="38329"/>
                    <a:pt x="96751" y="24563"/>
                    <a:pt x="79821" y="24563"/>
                  </a:cubicBezTo>
                  <a:cubicBezTo>
                    <a:pt x="72906" y="24563"/>
                    <a:pt x="66512" y="26879"/>
                    <a:pt x="61391" y="30761"/>
                  </a:cubicBezTo>
                  <a:lnTo>
                    <a:pt x="61391" y="6133"/>
                  </a:lnTo>
                  <a:cubicBezTo>
                    <a:pt x="61391" y="2741"/>
                    <a:pt x="58651" y="1"/>
                    <a:pt x="552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5" name="Google Shape;2485;p68"/>
          <p:cNvGrpSpPr/>
          <p:nvPr/>
        </p:nvGrpSpPr>
        <p:grpSpPr>
          <a:xfrm>
            <a:off x="5360802" y="3804756"/>
            <a:ext cx="413588" cy="411257"/>
            <a:chOff x="1175925" y="238325"/>
            <a:chExt cx="5248575" cy="5219000"/>
          </a:xfrm>
        </p:grpSpPr>
        <p:sp>
          <p:nvSpPr>
            <p:cNvPr id="2486" name="Google Shape;2486;p68"/>
            <p:cNvSpPr/>
            <p:nvPr/>
          </p:nvSpPr>
          <p:spPr>
            <a:xfrm>
              <a:off x="2107225" y="1466250"/>
              <a:ext cx="919900" cy="3069550"/>
            </a:xfrm>
            <a:custGeom>
              <a:rect b="b" l="l" r="r" t="t"/>
              <a:pathLst>
                <a:path extrusionOk="0" h="122782" w="36796">
                  <a:moveTo>
                    <a:pt x="24563" y="12233"/>
                  </a:moveTo>
                  <a:lnTo>
                    <a:pt x="24563" y="110549"/>
                  </a:lnTo>
                  <a:lnTo>
                    <a:pt x="12233" y="110549"/>
                  </a:lnTo>
                  <a:lnTo>
                    <a:pt x="12233" y="12233"/>
                  </a:lnTo>
                  <a:close/>
                  <a:moveTo>
                    <a:pt x="6101" y="1"/>
                  </a:moveTo>
                  <a:cubicBezTo>
                    <a:pt x="2741" y="1"/>
                    <a:pt x="1" y="2741"/>
                    <a:pt x="1" y="6133"/>
                  </a:cubicBezTo>
                  <a:lnTo>
                    <a:pt x="1" y="116682"/>
                  </a:lnTo>
                  <a:cubicBezTo>
                    <a:pt x="1" y="120042"/>
                    <a:pt x="2741" y="122782"/>
                    <a:pt x="6101" y="122782"/>
                  </a:cubicBezTo>
                  <a:lnTo>
                    <a:pt x="30663" y="122782"/>
                  </a:lnTo>
                  <a:cubicBezTo>
                    <a:pt x="34056" y="122782"/>
                    <a:pt x="36796" y="120042"/>
                    <a:pt x="36796" y="116682"/>
                  </a:cubicBezTo>
                  <a:lnTo>
                    <a:pt x="36796" y="6133"/>
                  </a:lnTo>
                  <a:cubicBezTo>
                    <a:pt x="36796" y="2741"/>
                    <a:pt x="34056" y="1"/>
                    <a:pt x="30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8"/>
            <p:cNvSpPr/>
            <p:nvPr/>
          </p:nvSpPr>
          <p:spPr>
            <a:xfrm>
              <a:off x="3340250" y="2387750"/>
              <a:ext cx="919925" cy="2148050"/>
            </a:xfrm>
            <a:custGeom>
              <a:rect b="b" l="l" r="r" t="t"/>
              <a:pathLst>
                <a:path extrusionOk="0" h="85922" w="36797">
                  <a:moveTo>
                    <a:pt x="24564" y="12233"/>
                  </a:moveTo>
                  <a:lnTo>
                    <a:pt x="24564" y="73689"/>
                  </a:lnTo>
                  <a:lnTo>
                    <a:pt x="12233" y="73689"/>
                  </a:lnTo>
                  <a:lnTo>
                    <a:pt x="12233" y="12233"/>
                  </a:lnTo>
                  <a:close/>
                  <a:moveTo>
                    <a:pt x="6101" y="1"/>
                  </a:moveTo>
                  <a:cubicBezTo>
                    <a:pt x="2741" y="1"/>
                    <a:pt x="1" y="2741"/>
                    <a:pt x="1" y="6101"/>
                  </a:cubicBezTo>
                  <a:lnTo>
                    <a:pt x="1" y="79822"/>
                  </a:lnTo>
                  <a:cubicBezTo>
                    <a:pt x="1" y="83182"/>
                    <a:pt x="2741" y="85922"/>
                    <a:pt x="6101" y="85922"/>
                  </a:cubicBezTo>
                  <a:lnTo>
                    <a:pt x="30696" y="85922"/>
                  </a:lnTo>
                  <a:cubicBezTo>
                    <a:pt x="34056" y="85922"/>
                    <a:pt x="36796" y="83182"/>
                    <a:pt x="36796" y="79822"/>
                  </a:cubicBezTo>
                  <a:lnTo>
                    <a:pt x="36796" y="6101"/>
                  </a:lnTo>
                  <a:cubicBezTo>
                    <a:pt x="36796" y="2741"/>
                    <a:pt x="34056" y="1"/>
                    <a:pt x="30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8"/>
            <p:cNvSpPr/>
            <p:nvPr/>
          </p:nvSpPr>
          <p:spPr>
            <a:xfrm>
              <a:off x="4573300" y="1773700"/>
              <a:ext cx="919900" cy="2762100"/>
            </a:xfrm>
            <a:custGeom>
              <a:rect b="b" l="l" r="r" t="t"/>
              <a:pathLst>
                <a:path extrusionOk="0" h="110484" w="36796">
                  <a:moveTo>
                    <a:pt x="24563" y="12233"/>
                  </a:moveTo>
                  <a:lnTo>
                    <a:pt x="24563" y="98251"/>
                  </a:lnTo>
                  <a:lnTo>
                    <a:pt x="12233" y="98251"/>
                  </a:lnTo>
                  <a:lnTo>
                    <a:pt x="12233" y="12233"/>
                  </a:lnTo>
                  <a:close/>
                  <a:moveTo>
                    <a:pt x="6133" y="0"/>
                  </a:moveTo>
                  <a:cubicBezTo>
                    <a:pt x="2740" y="0"/>
                    <a:pt x="0" y="2740"/>
                    <a:pt x="0" y="6100"/>
                  </a:cubicBezTo>
                  <a:lnTo>
                    <a:pt x="0" y="104384"/>
                  </a:lnTo>
                  <a:cubicBezTo>
                    <a:pt x="0" y="107744"/>
                    <a:pt x="2740" y="110484"/>
                    <a:pt x="6133" y="110484"/>
                  </a:cubicBezTo>
                  <a:lnTo>
                    <a:pt x="30695" y="110484"/>
                  </a:lnTo>
                  <a:cubicBezTo>
                    <a:pt x="34055" y="110484"/>
                    <a:pt x="36795" y="107744"/>
                    <a:pt x="36795" y="104384"/>
                  </a:cubicBezTo>
                  <a:lnTo>
                    <a:pt x="36795" y="6100"/>
                  </a:lnTo>
                  <a:cubicBezTo>
                    <a:pt x="36795" y="2740"/>
                    <a:pt x="34055" y="0"/>
                    <a:pt x="30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8"/>
            <p:cNvSpPr/>
            <p:nvPr/>
          </p:nvSpPr>
          <p:spPr>
            <a:xfrm>
              <a:off x="1175925" y="238325"/>
              <a:ext cx="5248575" cy="5219000"/>
            </a:xfrm>
            <a:custGeom>
              <a:rect b="b" l="l" r="r" t="t"/>
              <a:pathLst>
                <a:path extrusionOk="0" h="208760" w="209943">
                  <a:moveTo>
                    <a:pt x="18986" y="0"/>
                  </a:moveTo>
                  <a:cubicBezTo>
                    <a:pt x="17420" y="0"/>
                    <a:pt x="15854" y="595"/>
                    <a:pt x="14647" y="1786"/>
                  </a:cubicBezTo>
                  <a:lnTo>
                    <a:pt x="2382" y="14051"/>
                  </a:lnTo>
                  <a:cubicBezTo>
                    <a:pt x="1" y="16465"/>
                    <a:pt x="1" y="20314"/>
                    <a:pt x="2382" y="22728"/>
                  </a:cubicBezTo>
                  <a:cubicBezTo>
                    <a:pt x="3573" y="23919"/>
                    <a:pt x="5138" y="24514"/>
                    <a:pt x="6704" y="24514"/>
                  </a:cubicBezTo>
                  <a:cubicBezTo>
                    <a:pt x="8270" y="24514"/>
                    <a:pt x="9836" y="23919"/>
                    <a:pt x="11026" y="22728"/>
                  </a:cubicBezTo>
                  <a:lnTo>
                    <a:pt x="12886" y="20869"/>
                  </a:lnTo>
                  <a:lnTo>
                    <a:pt x="12886" y="190362"/>
                  </a:lnTo>
                  <a:cubicBezTo>
                    <a:pt x="12886" y="193721"/>
                    <a:pt x="15626" y="196461"/>
                    <a:pt x="18986" y="196461"/>
                  </a:cubicBezTo>
                  <a:lnTo>
                    <a:pt x="188478" y="196461"/>
                  </a:lnTo>
                  <a:lnTo>
                    <a:pt x="186619" y="198321"/>
                  </a:lnTo>
                  <a:cubicBezTo>
                    <a:pt x="184238" y="200702"/>
                    <a:pt x="184238" y="204584"/>
                    <a:pt x="186619" y="206965"/>
                  </a:cubicBezTo>
                  <a:cubicBezTo>
                    <a:pt x="187826" y="208172"/>
                    <a:pt x="189392" y="208759"/>
                    <a:pt x="190958" y="208759"/>
                  </a:cubicBezTo>
                  <a:cubicBezTo>
                    <a:pt x="192523" y="208759"/>
                    <a:pt x="194089" y="208172"/>
                    <a:pt x="195296" y="206965"/>
                  </a:cubicBezTo>
                  <a:lnTo>
                    <a:pt x="207561" y="194700"/>
                  </a:lnTo>
                  <a:cubicBezTo>
                    <a:pt x="209942" y="192286"/>
                    <a:pt x="209942" y="188437"/>
                    <a:pt x="207561" y="186023"/>
                  </a:cubicBezTo>
                  <a:lnTo>
                    <a:pt x="195296" y="173758"/>
                  </a:lnTo>
                  <a:cubicBezTo>
                    <a:pt x="194089" y="172567"/>
                    <a:pt x="192523" y="171972"/>
                    <a:pt x="190958" y="171972"/>
                  </a:cubicBezTo>
                  <a:cubicBezTo>
                    <a:pt x="189392" y="171972"/>
                    <a:pt x="187826" y="172567"/>
                    <a:pt x="186619" y="173758"/>
                  </a:cubicBezTo>
                  <a:cubicBezTo>
                    <a:pt x="184238" y="176139"/>
                    <a:pt x="184238" y="180021"/>
                    <a:pt x="186619" y="182402"/>
                  </a:cubicBezTo>
                  <a:lnTo>
                    <a:pt x="188478" y="184229"/>
                  </a:lnTo>
                  <a:lnTo>
                    <a:pt x="25118" y="184229"/>
                  </a:lnTo>
                  <a:lnTo>
                    <a:pt x="25118" y="20869"/>
                  </a:lnTo>
                  <a:lnTo>
                    <a:pt x="26945" y="22728"/>
                  </a:lnTo>
                  <a:cubicBezTo>
                    <a:pt x="28152" y="23902"/>
                    <a:pt x="29718" y="24522"/>
                    <a:pt x="31283" y="24522"/>
                  </a:cubicBezTo>
                  <a:cubicBezTo>
                    <a:pt x="32849" y="24522"/>
                    <a:pt x="34415" y="23902"/>
                    <a:pt x="35589" y="22728"/>
                  </a:cubicBezTo>
                  <a:cubicBezTo>
                    <a:pt x="37970" y="20314"/>
                    <a:pt x="37970" y="16465"/>
                    <a:pt x="35589" y="14051"/>
                  </a:cubicBezTo>
                  <a:lnTo>
                    <a:pt x="23324" y="1786"/>
                  </a:lnTo>
                  <a:cubicBezTo>
                    <a:pt x="22117" y="595"/>
                    <a:pt x="20551" y="0"/>
                    <a:pt x="18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 name="Google Shape;2490;p68"/>
          <p:cNvGrpSpPr/>
          <p:nvPr/>
        </p:nvGrpSpPr>
        <p:grpSpPr>
          <a:xfrm>
            <a:off x="6066499" y="3804740"/>
            <a:ext cx="411273" cy="411273"/>
            <a:chOff x="1190625" y="238125"/>
            <a:chExt cx="5219200" cy="5219200"/>
          </a:xfrm>
        </p:grpSpPr>
        <p:sp>
          <p:nvSpPr>
            <p:cNvPr id="2491" name="Google Shape;2491;p68"/>
            <p:cNvSpPr/>
            <p:nvPr/>
          </p:nvSpPr>
          <p:spPr>
            <a:xfrm>
              <a:off x="1498050" y="545550"/>
              <a:ext cx="1111550" cy="1111550"/>
            </a:xfrm>
            <a:custGeom>
              <a:rect b="b" l="l" r="r" t="t"/>
              <a:pathLst>
                <a:path extrusionOk="0" h="44462" w="44462">
                  <a:moveTo>
                    <a:pt x="6101" y="1"/>
                  </a:moveTo>
                  <a:cubicBezTo>
                    <a:pt x="2741" y="1"/>
                    <a:pt x="1" y="2741"/>
                    <a:pt x="1" y="6101"/>
                  </a:cubicBezTo>
                  <a:lnTo>
                    <a:pt x="1" y="38362"/>
                  </a:lnTo>
                  <a:cubicBezTo>
                    <a:pt x="1" y="41721"/>
                    <a:pt x="2741" y="44462"/>
                    <a:pt x="6101" y="44462"/>
                  </a:cubicBezTo>
                  <a:cubicBezTo>
                    <a:pt x="9493" y="44462"/>
                    <a:pt x="12233" y="41721"/>
                    <a:pt x="12233" y="38362"/>
                  </a:cubicBezTo>
                  <a:lnTo>
                    <a:pt x="12233" y="12233"/>
                  </a:lnTo>
                  <a:lnTo>
                    <a:pt x="38362" y="12233"/>
                  </a:lnTo>
                  <a:cubicBezTo>
                    <a:pt x="41721" y="12233"/>
                    <a:pt x="44462" y="9493"/>
                    <a:pt x="44462" y="6101"/>
                  </a:cubicBezTo>
                  <a:cubicBezTo>
                    <a:pt x="44462" y="2741"/>
                    <a:pt x="41721" y="1"/>
                    <a:pt x="38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8"/>
            <p:cNvSpPr/>
            <p:nvPr/>
          </p:nvSpPr>
          <p:spPr>
            <a:xfrm>
              <a:off x="4990825" y="545550"/>
              <a:ext cx="1111550" cy="1111550"/>
            </a:xfrm>
            <a:custGeom>
              <a:rect b="b" l="l" r="r" t="t"/>
              <a:pathLst>
                <a:path extrusionOk="0" h="44462" w="44462">
                  <a:moveTo>
                    <a:pt x="6100" y="1"/>
                  </a:moveTo>
                  <a:cubicBezTo>
                    <a:pt x="2741" y="1"/>
                    <a:pt x="1" y="2741"/>
                    <a:pt x="1" y="6101"/>
                  </a:cubicBezTo>
                  <a:cubicBezTo>
                    <a:pt x="1" y="9493"/>
                    <a:pt x="2741" y="12233"/>
                    <a:pt x="6100" y="12233"/>
                  </a:cubicBezTo>
                  <a:lnTo>
                    <a:pt x="32229" y="12233"/>
                  </a:lnTo>
                  <a:lnTo>
                    <a:pt x="32229" y="38362"/>
                  </a:lnTo>
                  <a:cubicBezTo>
                    <a:pt x="32229" y="41721"/>
                    <a:pt x="34969" y="44462"/>
                    <a:pt x="38362" y="44462"/>
                  </a:cubicBezTo>
                  <a:cubicBezTo>
                    <a:pt x="41721" y="44462"/>
                    <a:pt x="44461" y="41721"/>
                    <a:pt x="44461" y="38362"/>
                  </a:cubicBezTo>
                  <a:lnTo>
                    <a:pt x="44461" y="6101"/>
                  </a:lnTo>
                  <a:cubicBezTo>
                    <a:pt x="44461" y="2741"/>
                    <a:pt x="41721" y="1"/>
                    <a:pt x="38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8"/>
            <p:cNvSpPr/>
            <p:nvPr/>
          </p:nvSpPr>
          <p:spPr>
            <a:xfrm>
              <a:off x="4990825" y="4038325"/>
              <a:ext cx="1111550" cy="1111550"/>
            </a:xfrm>
            <a:custGeom>
              <a:rect b="b" l="l" r="r" t="t"/>
              <a:pathLst>
                <a:path extrusionOk="0" h="44462" w="44462">
                  <a:moveTo>
                    <a:pt x="38362" y="1"/>
                  </a:moveTo>
                  <a:cubicBezTo>
                    <a:pt x="34969" y="1"/>
                    <a:pt x="32229" y="2741"/>
                    <a:pt x="32229" y="6100"/>
                  </a:cubicBezTo>
                  <a:lnTo>
                    <a:pt x="32229" y="32229"/>
                  </a:lnTo>
                  <a:lnTo>
                    <a:pt x="6100" y="32229"/>
                  </a:lnTo>
                  <a:cubicBezTo>
                    <a:pt x="2741" y="32229"/>
                    <a:pt x="1" y="34969"/>
                    <a:pt x="1" y="38362"/>
                  </a:cubicBezTo>
                  <a:cubicBezTo>
                    <a:pt x="1" y="41721"/>
                    <a:pt x="2741" y="44461"/>
                    <a:pt x="6100" y="44461"/>
                  </a:cubicBezTo>
                  <a:lnTo>
                    <a:pt x="38362" y="44461"/>
                  </a:lnTo>
                  <a:cubicBezTo>
                    <a:pt x="41721" y="44461"/>
                    <a:pt x="44461" y="41721"/>
                    <a:pt x="44461" y="38362"/>
                  </a:cubicBezTo>
                  <a:lnTo>
                    <a:pt x="44461" y="6100"/>
                  </a:lnTo>
                  <a:cubicBezTo>
                    <a:pt x="44461" y="2741"/>
                    <a:pt x="41721" y="1"/>
                    <a:pt x="38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8"/>
            <p:cNvSpPr/>
            <p:nvPr/>
          </p:nvSpPr>
          <p:spPr>
            <a:xfrm>
              <a:off x="1498050" y="4038325"/>
              <a:ext cx="1111550" cy="1111550"/>
            </a:xfrm>
            <a:custGeom>
              <a:rect b="b" l="l" r="r" t="t"/>
              <a:pathLst>
                <a:path extrusionOk="0" h="44462" w="44462">
                  <a:moveTo>
                    <a:pt x="6101" y="1"/>
                  </a:moveTo>
                  <a:cubicBezTo>
                    <a:pt x="2741" y="1"/>
                    <a:pt x="1" y="2741"/>
                    <a:pt x="1" y="6100"/>
                  </a:cubicBezTo>
                  <a:lnTo>
                    <a:pt x="1" y="38362"/>
                  </a:lnTo>
                  <a:cubicBezTo>
                    <a:pt x="1" y="41721"/>
                    <a:pt x="2741" y="44461"/>
                    <a:pt x="6101" y="44461"/>
                  </a:cubicBezTo>
                  <a:lnTo>
                    <a:pt x="38362" y="44461"/>
                  </a:lnTo>
                  <a:cubicBezTo>
                    <a:pt x="41721" y="44461"/>
                    <a:pt x="44462" y="41721"/>
                    <a:pt x="44462" y="38362"/>
                  </a:cubicBezTo>
                  <a:cubicBezTo>
                    <a:pt x="44462" y="34969"/>
                    <a:pt x="41721" y="32229"/>
                    <a:pt x="38362" y="32229"/>
                  </a:cubicBezTo>
                  <a:lnTo>
                    <a:pt x="12233" y="32229"/>
                  </a:lnTo>
                  <a:lnTo>
                    <a:pt x="12233" y="6100"/>
                  </a:lnTo>
                  <a:cubicBezTo>
                    <a:pt x="12233" y="2741"/>
                    <a:pt x="9493" y="1"/>
                    <a:pt x="61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8"/>
            <p:cNvSpPr/>
            <p:nvPr/>
          </p:nvSpPr>
          <p:spPr>
            <a:xfrm>
              <a:off x="1190625" y="238125"/>
              <a:ext cx="5219200" cy="5219200"/>
            </a:xfrm>
            <a:custGeom>
              <a:rect b="b" l="l" r="r" t="t"/>
              <a:pathLst>
                <a:path extrusionOk="0" h="208768" w="208768">
                  <a:moveTo>
                    <a:pt x="104384" y="41264"/>
                  </a:moveTo>
                  <a:cubicBezTo>
                    <a:pt x="139189" y="41264"/>
                    <a:pt x="167503" y="69578"/>
                    <a:pt x="167503" y="104384"/>
                  </a:cubicBezTo>
                  <a:cubicBezTo>
                    <a:pt x="167503" y="139189"/>
                    <a:pt x="139189" y="167503"/>
                    <a:pt x="104384" y="167503"/>
                  </a:cubicBezTo>
                  <a:cubicBezTo>
                    <a:pt x="69578" y="167503"/>
                    <a:pt x="41264" y="139189"/>
                    <a:pt x="41264" y="104384"/>
                  </a:cubicBezTo>
                  <a:cubicBezTo>
                    <a:pt x="41264" y="69578"/>
                    <a:pt x="69578" y="41264"/>
                    <a:pt x="104384" y="41264"/>
                  </a:cubicBezTo>
                  <a:close/>
                  <a:moveTo>
                    <a:pt x="104384" y="0"/>
                  </a:moveTo>
                  <a:cubicBezTo>
                    <a:pt x="100991" y="0"/>
                    <a:pt x="98284" y="2740"/>
                    <a:pt x="98284" y="6133"/>
                  </a:cubicBezTo>
                  <a:lnTo>
                    <a:pt x="98284" y="29293"/>
                  </a:lnTo>
                  <a:cubicBezTo>
                    <a:pt x="61586" y="32261"/>
                    <a:pt x="32261" y="61586"/>
                    <a:pt x="29293" y="98284"/>
                  </a:cubicBezTo>
                  <a:lnTo>
                    <a:pt x="6133" y="98284"/>
                  </a:lnTo>
                  <a:cubicBezTo>
                    <a:pt x="2740" y="98284"/>
                    <a:pt x="0" y="100991"/>
                    <a:pt x="0" y="104384"/>
                  </a:cubicBezTo>
                  <a:cubicBezTo>
                    <a:pt x="0" y="107776"/>
                    <a:pt x="2740" y="110516"/>
                    <a:pt x="6133" y="110516"/>
                  </a:cubicBezTo>
                  <a:lnTo>
                    <a:pt x="29293" y="110516"/>
                  </a:lnTo>
                  <a:cubicBezTo>
                    <a:pt x="32261" y="147181"/>
                    <a:pt x="61586" y="176506"/>
                    <a:pt x="98284" y="179474"/>
                  </a:cubicBezTo>
                  <a:lnTo>
                    <a:pt x="98284" y="202667"/>
                  </a:lnTo>
                  <a:cubicBezTo>
                    <a:pt x="98284" y="206027"/>
                    <a:pt x="100991" y="208767"/>
                    <a:pt x="104384" y="208767"/>
                  </a:cubicBezTo>
                  <a:cubicBezTo>
                    <a:pt x="107776" y="208767"/>
                    <a:pt x="110516" y="206027"/>
                    <a:pt x="110516" y="202667"/>
                  </a:cubicBezTo>
                  <a:lnTo>
                    <a:pt x="110516" y="179474"/>
                  </a:lnTo>
                  <a:cubicBezTo>
                    <a:pt x="147181" y="176506"/>
                    <a:pt x="176506" y="147181"/>
                    <a:pt x="179474" y="110516"/>
                  </a:cubicBezTo>
                  <a:lnTo>
                    <a:pt x="202667" y="110516"/>
                  </a:lnTo>
                  <a:cubicBezTo>
                    <a:pt x="206027" y="110516"/>
                    <a:pt x="208767" y="107776"/>
                    <a:pt x="208767" y="104384"/>
                  </a:cubicBezTo>
                  <a:cubicBezTo>
                    <a:pt x="208767" y="100991"/>
                    <a:pt x="206027" y="98284"/>
                    <a:pt x="202667" y="98284"/>
                  </a:cubicBezTo>
                  <a:lnTo>
                    <a:pt x="179474" y="98284"/>
                  </a:lnTo>
                  <a:cubicBezTo>
                    <a:pt x="176506" y="61586"/>
                    <a:pt x="147181" y="32261"/>
                    <a:pt x="110516" y="29293"/>
                  </a:cubicBezTo>
                  <a:lnTo>
                    <a:pt x="110516" y="6133"/>
                  </a:lnTo>
                  <a:cubicBezTo>
                    <a:pt x="110516" y="2740"/>
                    <a:pt x="107776" y="0"/>
                    <a:pt x="1043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8"/>
            <p:cNvSpPr/>
            <p:nvPr/>
          </p:nvSpPr>
          <p:spPr>
            <a:xfrm>
              <a:off x="2988775" y="1754125"/>
              <a:ext cx="1622875" cy="2187175"/>
            </a:xfrm>
            <a:custGeom>
              <a:rect b="b" l="l" r="r" t="t"/>
              <a:pathLst>
                <a:path extrusionOk="0" h="87487" w="64915">
                  <a:moveTo>
                    <a:pt x="43744" y="19768"/>
                  </a:moveTo>
                  <a:cubicBezTo>
                    <a:pt x="48670" y="19768"/>
                    <a:pt x="52682" y="23780"/>
                    <a:pt x="52682" y="28706"/>
                  </a:cubicBezTo>
                  <a:cubicBezTo>
                    <a:pt x="52682" y="33631"/>
                    <a:pt x="48670" y="37611"/>
                    <a:pt x="43744" y="37611"/>
                  </a:cubicBezTo>
                  <a:lnTo>
                    <a:pt x="19768" y="37611"/>
                  </a:lnTo>
                  <a:lnTo>
                    <a:pt x="19768" y="19768"/>
                  </a:lnTo>
                  <a:close/>
                  <a:moveTo>
                    <a:pt x="43744" y="49876"/>
                  </a:moveTo>
                  <a:cubicBezTo>
                    <a:pt x="48670" y="49876"/>
                    <a:pt x="52682" y="53856"/>
                    <a:pt x="52682" y="58781"/>
                  </a:cubicBezTo>
                  <a:cubicBezTo>
                    <a:pt x="52682" y="63707"/>
                    <a:pt x="48670" y="67719"/>
                    <a:pt x="43744" y="67719"/>
                  </a:cubicBezTo>
                  <a:lnTo>
                    <a:pt x="19768" y="67719"/>
                  </a:lnTo>
                  <a:lnTo>
                    <a:pt x="19768" y="49876"/>
                  </a:lnTo>
                  <a:close/>
                  <a:moveTo>
                    <a:pt x="17583" y="0"/>
                  </a:moveTo>
                  <a:cubicBezTo>
                    <a:pt x="14223" y="0"/>
                    <a:pt x="11483" y="2740"/>
                    <a:pt x="11483" y="6133"/>
                  </a:cubicBezTo>
                  <a:lnTo>
                    <a:pt x="11483" y="7536"/>
                  </a:lnTo>
                  <a:lnTo>
                    <a:pt x="6133" y="7536"/>
                  </a:lnTo>
                  <a:cubicBezTo>
                    <a:pt x="2741" y="7536"/>
                    <a:pt x="1" y="10276"/>
                    <a:pt x="1" y="13635"/>
                  </a:cubicBezTo>
                  <a:cubicBezTo>
                    <a:pt x="1" y="17028"/>
                    <a:pt x="2741" y="19768"/>
                    <a:pt x="6133" y="19768"/>
                  </a:cubicBezTo>
                  <a:lnTo>
                    <a:pt x="7536" y="19768"/>
                  </a:lnTo>
                  <a:lnTo>
                    <a:pt x="7536" y="67719"/>
                  </a:lnTo>
                  <a:lnTo>
                    <a:pt x="6133" y="67719"/>
                  </a:lnTo>
                  <a:cubicBezTo>
                    <a:pt x="2741" y="67719"/>
                    <a:pt x="1" y="70459"/>
                    <a:pt x="1" y="73852"/>
                  </a:cubicBezTo>
                  <a:cubicBezTo>
                    <a:pt x="1" y="77212"/>
                    <a:pt x="2741" y="79952"/>
                    <a:pt x="6133" y="79952"/>
                  </a:cubicBezTo>
                  <a:lnTo>
                    <a:pt x="11483" y="79952"/>
                  </a:lnTo>
                  <a:lnTo>
                    <a:pt x="11483" y="81354"/>
                  </a:lnTo>
                  <a:cubicBezTo>
                    <a:pt x="11483" y="84747"/>
                    <a:pt x="14223" y="87487"/>
                    <a:pt x="17583" y="87487"/>
                  </a:cubicBezTo>
                  <a:cubicBezTo>
                    <a:pt x="20975" y="87487"/>
                    <a:pt x="23715" y="84747"/>
                    <a:pt x="23715" y="81354"/>
                  </a:cubicBezTo>
                  <a:lnTo>
                    <a:pt x="23715" y="79952"/>
                  </a:lnTo>
                  <a:lnTo>
                    <a:pt x="40808" y="79952"/>
                  </a:lnTo>
                  <a:lnTo>
                    <a:pt x="40808" y="81354"/>
                  </a:lnTo>
                  <a:cubicBezTo>
                    <a:pt x="40808" y="84747"/>
                    <a:pt x="43548" y="87487"/>
                    <a:pt x="46941" y="87487"/>
                  </a:cubicBezTo>
                  <a:cubicBezTo>
                    <a:pt x="50301" y="87487"/>
                    <a:pt x="53041" y="84747"/>
                    <a:pt x="53041" y="81354"/>
                  </a:cubicBezTo>
                  <a:lnTo>
                    <a:pt x="53041" y="77799"/>
                  </a:lnTo>
                  <a:cubicBezTo>
                    <a:pt x="60054" y="74341"/>
                    <a:pt x="64914" y="67132"/>
                    <a:pt x="64914" y="58781"/>
                  </a:cubicBezTo>
                  <a:cubicBezTo>
                    <a:pt x="64914" y="52910"/>
                    <a:pt x="62500" y="47593"/>
                    <a:pt x="58619" y="43744"/>
                  </a:cubicBezTo>
                  <a:cubicBezTo>
                    <a:pt x="62500" y="39894"/>
                    <a:pt x="64914" y="34577"/>
                    <a:pt x="64914" y="28706"/>
                  </a:cubicBezTo>
                  <a:cubicBezTo>
                    <a:pt x="64914" y="20355"/>
                    <a:pt x="60054" y="13146"/>
                    <a:pt x="53041" y="9688"/>
                  </a:cubicBezTo>
                  <a:lnTo>
                    <a:pt x="53041" y="6133"/>
                  </a:lnTo>
                  <a:cubicBezTo>
                    <a:pt x="53041" y="2740"/>
                    <a:pt x="50301" y="0"/>
                    <a:pt x="46941" y="0"/>
                  </a:cubicBezTo>
                  <a:cubicBezTo>
                    <a:pt x="43548" y="0"/>
                    <a:pt x="40808" y="2740"/>
                    <a:pt x="40808" y="6133"/>
                  </a:cubicBezTo>
                  <a:lnTo>
                    <a:pt x="40808" y="7536"/>
                  </a:lnTo>
                  <a:lnTo>
                    <a:pt x="23715" y="7536"/>
                  </a:lnTo>
                  <a:lnTo>
                    <a:pt x="23715" y="6133"/>
                  </a:lnTo>
                  <a:cubicBezTo>
                    <a:pt x="23715" y="2740"/>
                    <a:pt x="20975" y="0"/>
                    <a:pt x="175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7" name="Google Shape;2497;p68"/>
          <p:cNvGrpSpPr/>
          <p:nvPr/>
        </p:nvGrpSpPr>
        <p:grpSpPr>
          <a:xfrm>
            <a:off x="6769880" y="3804420"/>
            <a:ext cx="524530" cy="411593"/>
            <a:chOff x="1190625" y="800000"/>
            <a:chExt cx="5219200" cy="4095450"/>
          </a:xfrm>
        </p:grpSpPr>
        <p:sp>
          <p:nvSpPr>
            <p:cNvPr id="2498" name="Google Shape;2498;p68"/>
            <p:cNvSpPr/>
            <p:nvPr/>
          </p:nvSpPr>
          <p:spPr>
            <a:xfrm>
              <a:off x="1190625" y="800000"/>
              <a:ext cx="5219200" cy="4095450"/>
            </a:xfrm>
            <a:custGeom>
              <a:rect b="b" l="l" r="r" t="t"/>
              <a:pathLst>
                <a:path extrusionOk="0" h="163818" w="208768">
                  <a:moveTo>
                    <a:pt x="189358" y="12233"/>
                  </a:moveTo>
                  <a:cubicBezTo>
                    <a:pt x="193305" y="12233"/>
                    <a:pt x="196535" y="15462"/>
                    <a:pt x="196535" y="19409"/>
                  </a:cubicBezTo>
                  <a:lnTo>
                    <a:pt x="196535" y="24563"/>
                  </a:lnTo>
                  <a:lnTo>
                    <a:pt x="36795" y="24563"/>
                  </a:lnTo>
                  <a:lnTo>
                    <a:pt x="36795" y="19409"/>
                  </a:lnTo>
                  <a:cubicBezTo>
                    <a:pt x="36795" y="15462"/>
                    <a:pt x="40025" y="12233"/>
                    <a:pt x="43972" y="12233"/>
                  </a:cubicBezTo>
                  <a:close/>
                  <a:moveTo>
                    <a:pt x="196535" y="36795"/>
                  </a:moveTo>
                  <a:lnTo>
                    <a:pt x="196535" y="47756"/>
                  </a:lnTo>
                  <a:lnTo>
                    <a:pt x="36795" y="47756"/>
                  </a:lnTo>
                  <a:lnTo>
                    <a:pt x="36795" y="36795"/>
                  </a:lnTo>
                  <a:close/>
                  <a:moveTo>
                    <a:pt x="196535" y="59988"/>
                  </a:moveTo>
                  <a:lnTo>
                    <a:pt x="196535" y="92477"/>
                  </a:lnTo>
                  <a:cubicBezTo>
                    <a:pt x="196535" y="96457"/>
                    <a:pt x="193305" y="99654"/>
                    <a:pt x="189358" y="99654"/>
                  </a:cubicBezTo>
                  <a:lnTo>
                    <a:pt x="115735" y="99654"/>
                  </a:lnTo>
                  <a:cubicBezTo>
                    <a:pt x="114072" y="83572"/>
                    <a:pt x="105754" y="69415"/>
                    <a:pt x="93619" y="59988"/>
                  </a:cubicBezTo>
                  <a:close/>
                  <a:moveTo>
                    <a:pt x="58031" y="59988"/>
                  </a:moveTo>
                  <a:cubicBezTo>
                    <a:pt x="83279" y="59988"/>
                    <a:pt x="103829" y="80539"/>
                    <a:pt x="103829" y="105786"/>
                  </a:cubicBezTo>
                  <a:cubicBezTo>
                    <a:pt x="103829" y="131034"/>
                    <a:pt x="83279" y="151585"/>
                    <a:pt x="58031" y="151585"/>
                  </a:cubicBezTo>
                  <a:cubicBezTo>
                    <a:pt x="32783" y="151585"/>
                    <a:pt x="12232" y="131034"/>
                    <a:pt x="12232" y="105786"/>
                  </a:cubicBezTo>
                  <a:cubicBezTo>
                    <a:pt x="12232" y="80539"/>
                    <a:pt x="32783" y="59988"/>
                    <a:pt x="58031" y="59988"/>
                  </a:cubicBezTo>
                  <a:close/>
                  <a:moveTo>
                    <a:pt x="43972" y="0"/>
                  </a:moveTo>
                  <a:cubicBezTo>
                    <a:pt x="33272" y="0"/>
                    <a:pt x="24563" y="8710"/>
                    <a:pt x="24563" y="19409"/>
                  </a:cubicBezTo>
                  <a:lnTo>
                    <a:pt x="24563" y="58390"/>
                  </a:lnTo>
                  <a:cubicBezTo>
                    <a:pt x="9721" y="68926"/>
                    <a:pt x="0" y="86247"/>
                    <a:pt x="0" y="105786"/>
                  </a:cubicBezTo>
                  <a:cubicBezTo>
                    <a:pt x="0" y="137786"/>
                    <a:pt x="26031" y="163817"/>
                    <a:pt x="58031" y="163817"/>
                  </a:cubicBezTo>
                  <a:cubicBezTo>
                    <a:pt x="87976" y="163817"/>
                    <a:pt x="112669" y="141048"/>
                    <a:pt x="115735" y="111886"/>
                  </a:cubicBezTo>
                  <a:lnTo>
                    <a:pt x="189358" y="111886"/>
                  </a:lnTo>
                  <a:cubicBezTo>
                    <a:pt x="200058" y="111886"/>
                    <a:pt x="208767" y="103177"/>
                    <a:pt x="208767" y="92477"/>
                  </a:cubicBezTo>
                  <a:lnTo>
                    <a:pt x="208767" y="19409"/>
                  </a:lnTo>
                  <a:cubicBezTo>
                    <a:pt x="208767" y="8710"/>
                    <a:pt x="200058" y="0"/>
                    <a:pt x="18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8"/>
            <p:cNvSpPr/>
            <p:nvPr/>
          </p:nvSpPr>
          <p:spPr>
            <a:xfrm>
              <a:off x="1994700" y="2585925"/>
              <a:ext cx="1293400" cy="1716650"/>
            </a:xfrm>
            <a:custGeom>
              <a:rect b="b" l="l" r="r" t="t"/>
              <a:pathLst>
                <a:path extrusionOk="0" h="68666" w="51736">
                  <a:moveTo>
                    <a:pt x="34349" y="17876"/>
                  </a:moveTo>
                  <a:cubicBezTo>
                    <a:pt x="37187" y="17876"/>
                    <a:pt x="39503" y="20192"/>
                    <a:pt x="39503" y="23063"/>
                  </a:cubicBezTo>
                  <a:cubicBezTo>
                    <a:pt x="39503" y="25901"/>
                    <a:pt x="37187" y="28217"/>
                    <a:pt x="34349" y="28217"/>
                  </a:cubicBezTo>
                  <a:lnTo>
                    <a:pt x="17876" y="28217"/>
                  </a:lnTo>
                  <a:lnTo>
                    <a:pt x="17876" y="17876"/>
                  </a:lnTo>
                  <a:close/>
                  <a:moveTo>
                    <a:pt x="34349" y="40449"/>
                  </a:moveTo>
                  <a:cubicBezTo>
                    <a:pt x="37187" y="40449"/>
                    <a:pt x="39503" y="42765"/>
                    <a:pt x="39503" y="45636"/>
                  </a:cubicBezTo>
                  <a:cubicBezTo>
                    <a:pt x="39503" y="48474"/>
                    <a:pt x="37187" y="50790"/>
                    <a:pt x="34349" y="50790"/>
                  </a:cubicBezTo>
                  <a:lnTo>
                    <a:pt x="17876" y="50790"/>
                  </a:lnTo>
                  <a:lnTo>
                    <a:pt x="17876" y="40449"/>
                  </a:lnTo>
                  <a:close/>
                  <a:moveTo>
                    <a:pt x="14712" y="1"/>
                  </a:moveTo>
                  <a:cubicBezTo>
                    <a:pt x="11515" y="1"/>
                    <a:pt x="8873" y="2512"/>
                    <a:pt x="8644" y="5644"/>
                  </a:cubicBezTo>
                  <a:lnTo>
                    <a:pt x="6133" y="5644"/>
                  </a:lnTo>
                  <a:cubicBezTo>
                    <a:pt x="2740" y="5644"/>
                    <a:pt x="0" y="8384"/>
                    <a:pt x="0" y="11776"/>
                  </a:cubicBezTo>
                  <a:cubicBezTo>
                    <a:pt x="0" y="15006"/>
                    <a:pt x="2512" y="17615"/>
                    <a:pt x="5643" y="17876"/>
                  </a:cubicBezTo>
                  <a:lnTo>
                    <a:pt x="5643" y="50822"/>
                  </a:lnTo>
                  <a:cubicBezTo>
                    <a:pt x="2512" y="51051"/>
                    <a:pt x="0" y="53693"/>
                    <a:pt x="0" y="56922"/>
                  </a:cubicBezTo>
                  <a:cubicBezTo>
                    <a:pt x="0" y="60282"/>
                    <a:pt x="2740" y="63022"/>
                    <a:pt x="6133" y="63022"/>
                  </a:cubicBezTo>
                  <a:lnTo>
                    <a:pt x="8644" y="63022"/>
                  </a:lnTo>
                  <a:cubicBezTo>
                    <a:pt x="8873" y="66186"/>
                    <a:pt x="11515" y="68665"/>
                    <a:pt x="14712" y="68665"/>
                  </a:cubicBezTo>
                  <a:cubicBezTo>
                    <a:pt x="17941" y="68665"/>
                    <a:pt x="20583" y="66186"/>
                    <a:pt x="20812" y="63022"/>
                  </a:cubicBezTo>
                  <a:lnTo>
                    <a:pt x="30630" y="63022"/>
                  </a:lnTo>
                  <a:cubicBezTo>
                    <a:pt x="30891" y="66186"/>
                    <a:pt x="33501" y="68665"/>
                    <a:pt x="36730" y="68665"/>
                  </a:cubicBezTo>
                  <a:cubicBezTo>
                    <a:pt x="40123" y="68665"/>
                    <a:pt x="42863" y="65925"/>
                    <a:pt x="42863" y="62565"/>
                  </a:cubicBezTo>
                  <a:lnTo>
                    <a:pt x="42863" y="60804"/>
                  </a:lnTo>
                  <a:cubicBezTo>
                    <a:pt x="48147" y="57803"/>
                    <a:pt x="51735" y="52127"/>
                    <a:pt x="51735" y="45636"/>
                  </a:cubicBezTo>
                  <a:cubicBezTo>
                    <a:pt x="51735" y="41330"/>
                    <a:pt x="50170" y="37383"/>
                    <a:pt x="47560" y="34349"/>
                  </a:cubicBezTo>
                  <a:cubicBezTo>
                    <a:pt x="50170" y="31316"/>
                    <a:pt x="51735" y="27369"/>
                    <a:pt x="51735" y="23063"/>
                  </a:cubicBezTo>
                  <a:cubicBezTo>
                    <a:pt x="51735" y="16539"/>
                    <a:pt x="48147" y="10863"/>
                    <a:pt x="42863" y="7895"/>
                  </a:cubicBezTo>
                  <a:lnTo>
                    <a:pt x="42863" y="6133"/>
                  </a:lnTo>
                  <a:cubicBezTo>
                    <a:pt x="42863" y="2741"/>
                    <a:pt x="40123" y="1"/>
                    <a:pt x="36730" y="1"/>
                  </a:cubicBezTo>
                  <a:cubicBezTo>
                    <a:pt x="33501" y="1"/>
                    <a:pt x="30891" y="2512"/>
                    <a:pt x="30630" y="5644"/>
                  </a:cubicBezTo>
                  <a:lnTo>
                    <a:pt x="20812" y="5644"/>
                  </a:lnTo>
                  <a:cubicBezTo>
                    <a:pt x="20583" y="2512"/>
                    <a:pt x="17941" y="1"/>
                    <a:pt x="14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0" name="Google Shape;2500;p68"/>
          <p:cNvGrpSpPr/>
          <p:nvPr/>
        </p:nvGrpSpPr>
        <p:grpSpPr>
          <a:xfrm>
            <a:off x="7586518" y="3804740"/>
            <a:ext cx="216061" cy="411273"/>
            <a:chOff x="2418750" y="238125"/>
            <a:chExt cx="2762925" cy="5219200"/>
          </a:xfrm>
        </p:grpSpPr>
        <p:sp>
          <p:nvSpPr>
            <p:cNvPr id="2501" name="Google Shape;2501;p68"/>
            <p:cNvSpPr/>
            <p:nvPr/>
          </p:nvSpPr>
          <p:spPr>
            <a:xfrm>
              <a:off x="2418750" y="238125"/>
              <a:ext cx="2762925" cy="5219200"/>
            </a:xfrm>
            <a:custGeom>
              <a:rect b="b" l="l" r="r" t="t"/>
              <a:pathLst>
                <a:path extrusionOk="0" h="208768" w="110517">
                  <a:moveTo>
                    <a:pt x="85986" y="12232"/>
                  </a:moveTo>
                  <a:lnTo>
                    <a:pt x="85986" y="49191"/>
                  </a:lnTo>
                  <a:lnTo>
                    <a:pt x="24531" y="49191"/>
                  </a:lnTo>
                  <a:lnTo>
                    <a:pt x="24531" y="12232"/>
                  </a:lnTo>
                  <a:close/>
                  <a:moveTo>
                    <a:pt x="90814" y="61423"/>
                  </a:moveTo>
                  <a:cubicBezTo>
                    <a:pt x="94924" y="61423"/>
                    <a:pt x="98284" y="64750"/>
                    <a:pt x="98284" y="68861"/>
                  </a:cubicBezTo>
                  <a:lnTo>
                    <a:pt x="98284" y="189065"/>
                  </a:lnTo>
                  <a:cubicBezTo>
                    <a:pt x="98284" y="193207"/>
                    <a:pt x="94924" y="196535"/>
                    <a:pt x="90814" y="196535"/>
                  </a:cubicBezTo>
                  <a:lnTo>
                    <a:pt x="19703" y="196535"/>
                  </a:lnTo>
                  <a:cubicBezTo>
                    <a:pt x="15593" y="196535"/>
                    <a:pt x="12233" y="193175"/>
                    <a:pt x="12233" y="189065"/>
                  </a:cubicBezTo>
                  <a:lnTo>
                    <a:pt x="12233" y="68861"/>
                  </a:lnTo>
                  <a:cubicBezTo>
                    <a:pt x="12233" y="64750"/>
                    <a:pt x="15593" y="61423"/>
                    <a:pt x="19703" y="61423"/>
                  </a:cubicBezTo>
                  <a:close/>
                  <a:moveTo>
                    <a:pt x="18398" y="0"/>
                  </a:moveTo>
                  <a:cubicBezTo>
                    <a:pt x="15038" y="0"/>
                    <a:pt x="12298" y="2740"/>
                    <a:pt x="12298" y="6133"/>
                  </a:cubicBezTo>
                  <a:lnTo>
                    <a:pt x="12298" y="50626"/>
                  </a:lnTo>
                  <a:cubicBezTo>
                    <a:pt x="5089" y="53562"/>
                    <a:pt x="1" y="60640"/>
                    <a:pt x="1" y="68861"/>
                  </a:cubicBezTo>
                  <a:lnTo>
                    <a:pt x="1" y="189065"/>
                  </a:lnTo>
                  <a:cubicBezTo>
                    <a:pt x="1" y="199927"/>
                    <a:pt x="8841" y="208767"/>
                    <a:pt x="19703" y="208767"/>
                  </a:cubicBezTo>
                  <a:lnTo>
                    <a:pt x="90814" y="208767"/>
                  </a:lnTo>
                  <a:cubicBezTo>
                    <a:pt x="101677" y="208767"/>
                    <a:pt x="110517" y="199927"/>
                    <a:pt x="110517" y="189065"/>
                  </a:cubicBezTo>
                  <a:lnTo>
                    <a:pt x="110517" y="68861"/>
                  </a:lnTo>
                  <a:cubicBezTo>
                    <a:pt x="110517" y="60640"/>
                    <a:pt x="105428" y="53562"/>
                    <a:pt x="98219" y="50626"/>
                  </a:cubicBezTo>
                  <a:lnTo>
                    <a:pt x="98219" y="6133"/>
                  </a:lnTo>
                  <a:cubicBezTo>
                    <a:pt x="98219" y="2740"/>
                    <a:pt x="95479" y="0"/>
                    <a:pt x="92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8"/>
            <p:cNvSpPr/>
            <p:nvPr/>
          </p:nvSpPr>
          <p:spPr>
            <a:xfrm>
              <a:off x="3076850" y="2499475"/>
              <a:ext cx="1446725" cy="1934400"/>
            </a:xfrm>
            <a:custGeom>
              <a:rect b="b" l="l" r="r" t="t"/>
              <a:pathLst>
                <a:path extrusionOk="0" h="77376" w="57869">
                  <a:moveTo>
                    <a:pt x="38721" y="18725"/>
                  </a:moveTo>
                  <a:cubicBezTo>
                    <a:pt x="42537" y="18725"/>
                    <a:pt x="45636" y="21856"/>
                    <a:pt x="45636" y="25640"/>
                  </a:cubicBezTo>
                  <a:cubicBezTo>
                    <a:pt x="45636" y="29457"/>
                    <a:pt x="42537" y="32588"/>
                    <a:pt x="38721" y="32588"/>
                  </a:cubicBezTo>
                  <a:lnTo>
                    <a:pt x="18757" y="32588"/>
                  </a:lnTo>
                  <a:lnTo>
                    <a:pt x="18757" y="18725"/>
                  </a:lnTo>
                  <a:close/>
                  <a:moveTo>
                    <a:pt x="38721" y="44821"/>
                  </a:moveTo>
                  <a:cubicBezTo>
                    <a:pt x="42537" y="44821"/>
                    <a:pt x="45636" y="47919"/>
                    <a:pt x="45636" y="51736"/>
                  </a:cubicBezTo>
                  <a:cubicBezTo>
                    <a:pt x="45636" y="55553"/>
                    <a:pt x="42537" y="58651"/>
                    <a:pt x="38721" y="58651"/>
                  </a:cubicBezTo>
                  <a:lnTo>
                    <a:pt x="18757" y="58651"/>
                  </a:lnTo>
                  <a:lnTo>
                    <a:pt x="18757" y="44821"/>
                  </a:lnTo>
                  <a:close/>
                  <a:moveTo>
                    <a:pt x="16050" y="1"/>
                  </a:moveTo>
                  <a:cubicBezTo>
                    <a:pt x="12690" y="1"/>
                    <a:pt x="9950" y="2741"/>
                    <a:pt x="9950" y="6101"/>
                  </a:cubicBezTo>
                  <a:lnTo>
                    <a:pt x="9950" y="6492"/>
                  </a:lnTo>
                  <a:lnTo>
                    <a:pt x="6133" y="6492"/>
                  </a:lnTo>
                  <a:cubicBezTo>
                    <a:pt x="2741" y="6492"/>
                    <a:pt x="1" y="9232"/>
                    <a:pt x="1" y="12625"/>
                  </a:cubicBezTo>
                  <a:cubicBezTo>
                    <a:pt x="1" y="15985"/>
                    <a:pt x="2741" y="18725"/>
                    <a:pt x="6133" y="18725"/>
                  </a:cubicBezTo>
                  <a:lnTo>
                    <a:pt x="6525" y="18725"/>
                  </a:lnTo>
                  <a:lnTo>
                    <a:pt x="6525" y="58651"/>
                  </a:lnTo>
                  <a:lnTo>
                    <a:pt x="6133" y="58651"/>
                  </a:lnTo>
                  <a:cubicBezTo>
                    <a:pt x="2741" y="58651"/>
                    <a:pt x="1" y="61391"/>
                    <a:pt x="1" y="64751"/>
                  </a:cubicBezTo>
                  <a:cubicBezTo>
                    <a:pt x="1" y="68144"/>
                    <a:pt x="2741" y="70884"/>
                    <a:pt x="6133" y="70884"/>
                  </a:cubicBezTo>
                  <a:lnTo>
                    <a:pt x="9950" y="70884"/>
                  </a:lnTo>
                  <a:lnTo>
                    <a:pt x="9950" y="71275"/>
                  </a:lnTo>
                  <a:cubicBezTo>
                    <a:pt x="9950" y="74668"/>
                    <a:pt x="12690" y="77375"/>
                    <a:pt x="16050" y="77375"/>
                  </a:cubicBezTo>
                  <a:cubicBezTo>
                    <a:pt x="19442" y="77375"/>
                    <a:pt x="22182" y="74668"/>
                    <a:pt x="22182" y="71275"/>
                  </a:cubicBezTo>
                  <a:lnTo>
                    <a:pt x="22182" y="70884"/>
                  </a:lnTo>
                  <a:lnTo>
                    <a:pt x="35361" y="70884"/>
                  </a:lnTo>
                  <a:lnTo>
                    <a:pt x="35361" y="71275"/>
                  </a:lnTo>
                  <a:cubicBezTo>
                    <a:pt x="35361" y="74668"/>
                    <a:pt x="38101" y="77375"/>
                    <a:pt x="41461" y="77375"/>
                  </a:cubicBezTo>
                  <a:cubicBezTo>
                    <a:pt x="44853" y="77375"/>
                    <a:pt x="47593" y="74668"/>
                    <a:pt x="47593" y="71275"/>
                  </a:cubicBezTo>
                  <a:lnTo>
                    <a:pt x="47593" y="68698"/>
                  </a:lnTo>
                  <a:cubicBezTo>
                    <a:pt x="53693" y="65469"/>
                    <a:pt x="57868" y="59075"/>
                    <a:pt x="57868" y="51736"/>
                  </a:cubicBezTo>
                  <a:cubicBezTo>
                    <a:pt x="57868" y="46680"/>
                    <a:pt x="55911" y="42113"/>
                    <a:pt x="52714" y="38688"/>
                  </a:cubicBezTo>
                  <a:cubicBezTo>
                    <a:pt x="55911" y="35263"/>
                    <a:pt x="57868" y="30696"/>
                    <a:pt x="57868" y="25673"/>
                  </a:cubicBezTo>
                  <a:cubicBezTo>
                    <a:pt x="57868" y="18301"/>
                    <a:pt x="53693" y="11907"/>
                    <a:pt x="47593" y="8710"/>
                  </a:cubicBezTo>
                  <a:lnTo>
                    <a:pt x="47593" y="6101"/>
                  </a:lnTo>
                  <a:cubicBezTo>
                    <a:pt x="47593" y="2741"/>
                    <a:pt x="44853" y="1"/>
                    <a:pt x="41461" y="1"/>
                  </a:cubicBezTo>
                  <a:cubicBezTo>
                    <a:pt x="38101" y="1"/>
                    <a:pt x="35361" y="2741"/>
                    <a:pt x="35361" y="6101"/>
                  </a:cubicBezTo>
                  <a:lnTo>
                    <a:pt x="35361" y="6492"/>
                  </a:lnTo>
                  <a:lnTo>
                    <a:pt x="22182" y="6492"/>
                  </a:lnTo>
                  <a:lnTo>
                    <a:pt x="22182" y="6101"/>
                  </a:lnTo>
                  <a:cubicBezTo>
                    <a:pt x="22182" y="2741"/>
                    <a:pt x="19442" y="1"/>
                    <a:pt x="1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8"/>
            <p:cNvSpPr/>
            <p:nvPr/>
          </p:nvSpPr>
          <p:spPr>
            <a:xfrm>
              <a:off x="3325575" y="853000"/>
              <a:ext cx="934600" cy="305825"/>
            </a:xfrm>
            <a:custGeom>
              <a:rect b="b" l="l" r="r" t="t"/>
              <a:pathLst>
                <a:path extrusionOk="0" h="12233" w="37384">
                  <a:moveTo>
                    <a:pt x="6101" y="0"/>
                  </a:moveTo>
                  <a:cubicBezTo>
                    <a:pt x="2741" y="0"/>
                    <a:pt x="1" y="2740"/>
                    <a:pt x="1" y="6100"/>
                  </a:cubicBezTo>
                  <a:cubicBezTo>
                    <a:pt x="1" y="9493"/>
                    <a:pt x="2741" y="12233"/>
                    <a:pt x="6101" y="12233"/>
                  </a:cubicBezTo>
                  <a:lnTo>
                    <a:pt x="31283" y="12233"/>
                  </a:lnTo>
                  <a:cubicBezTo>
                    <a:pt x="34643" y="12233"/>
                    <a:pt x="37383" y="9493"/>
                    <a:pt x="37383" y="6100"/>
                  </a:cubicBezTo>
                  <a:cubicBezTo>
                    <a:pt x="37383" y="2740"/>
                    <a:pt x="34643" y="0"/>
                    <a:pt x="312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4" name="Google Shape;2504;p68"/>
          <p:cNvGrpSpPr/>
          <p:nvPr/>
        </p:nvGrpSpPr>
        <p:grpSpPr>
          <a:xfrm>
            <a:off x="3312516" y="2210229"/>
            <a:ext cx="359883" cy="411273"/>
            <a:chOff x="1528225" y="238125"/>
            <a:chExt cx="4543975" cy="5219200"/>
          </a:xfrm>
        </p:grpSpPr>
        <p:sp>
          <p:nvSpPr>
            <p:cNvPr id="2505" name="Google Shape;2505;p68"/>
            <p:cNvSpPr/>
            <p:nvPr/>
          </p:nvSpPr>
          <p:spPr>
            <a:xfrm>
              <a:off x="3079300" y="2847700"/>
              <a:ext cx="1441825" cy="1927850"/>
            </a:xfrm>
            <a:custGeom>
              <a:rect b="b" l="l" r="r" t="t"/>
              <a:pathLst>
                <a:path extrusionOk="0" h="77114" w="57673">
                  <a:moveTo>
                    <a:pt x="38655" y="18724"/>
                  </a:moveTo>
                  <a:cubicBezTo>
                    <a:pt x="42374" y="18724"/>
                    <a:pt x="45440" y="21758"/>
                    <a:pt x="45440" y="25509"/>
                  </a:cubicBezTo>
                  <a:lnTo>
                    <a:pt x="45440" y="25640"/>
                  </a:lnTo>
                  <a:cubicBezTo>
                    <a:pt x="45440" y="29391"/>
                    <a:pt x="42374" y="32425"/>
                    <a:pt x="38655" y="32425"/>
                  </a:cubicBezTo>
                  <a:lnTo>
                    <a:pt x="18724" y="32425"/>
                  </a:lnTo>
                  <a:lnTo>
                    <a:pt x="18724" y="18724"/>
                  </a:lnTo>
                  <a:close/>
                  <a:moveTo>
                    <a:pt x="38655" y="44657"/>
                  </a:moveTo>
                  <a:cubicBezTo>
                    <a:pt x="42374" y="44657"/>
                    <a:pt x="45440" y="47723"/>
                    <a:pt x="45440" y="51475"/>
                  </a:cubicBezTo>
                  <a:lnTo>
                    <a:pt x="45440" y="51605"/>
                  </a:lnTo>
                  <a:cubicBezTo>
                    <a:pt x="45440" y="55356"/>
                    <a:pt x="42374" y="58390"/>
                    <a:pt x="38655" y="58390"/>
                  </a:cubicBezTo>
                  <a:lnTo>
                    <a:pt x="18724" y="58390"/>
                  </a:lnTo>
                  <a:lnTo>
                    <a:pt x="18724" y="44657"/>
                  </a:lnTo>
                  <a:close/>
                  <a:moveTo>
                    <a:pt x="16017" y="1"/>
                  </a:moveTo>
                  <a:cubicBezTo>
                    <a:pt x="12624" y="1"/>
                    <a:pt x="9884" y="2741"/>
                    <a:pt x="9884" y="6100"/>
                  </a:cubicBezTo>
                  <a:lnTo>
                    <a:pt x="9884" y="6492"/>
                  </a:lnTo>
                  <a:lnTo>
                    <a:pt x="6133" y="6492"/>
                  </a:lnTo>
                  <a:cubicBezTo>
                    <a:pt x="2741" y="6492"/>
                    <a:pt x="1" y="9232"/>
                    <a:pt x="1" y="12592"/>
                  </a:cubicBezTo>
                  <a:cubicBezTo>
                    <a:pt x="1" y="15984"/>
                    <a:pt x="2741" y="18724"/>
                    <a:pt x="6133" y="18724"/>
                  </a:cubicBezTo>
                  <a:lnTo>
                    <a:pt x="6492" y="18724"/>
                  </a:lnTo>
                  <a:lnTo>
                    <a:pt x="6492" y="38557"/>
                  </a:lnTo>
                  <a:lnTo>
                    <a:pt x="6492" y="58390"/>
                  </a:lnTo>
                  <a:lnTo>
                    <a:pt x="6133" y="58390"/>
                  </a:lnTo>
                  <a:cubicBezTo>
                    <a:pt x="2741" y="58390"/>
                    <a:pt x="1" y="61130"/>
                    <a:pt x="1" y="64523"/>
                  </a:cubicBezTo>
                  <a:cubicBezTo>
                    <a:pt x="1" y="67883"/>
                    <a:pt x="2741" y="70623"/>
                    <a:pt x="6133" y="70623"/>
                  </a:cubicBezTo>
                  <a:lnTo>
                    <a:pt x="9884" y="70623"/>
                  </a:lnTo>
                  <a:lnTo>
                    <a:pt x="9884" y="71014"/>
                  </a:lnTo>
                  <a:cubicBezTo>
                    <a:pt x="9884" y="74374"/>
                    <a:pt x="12624" y="77114"/>
                    <a:pt x="16017" y="77114"/>
                  </a:cubicBezTo>
                  <a:cubicBezTo>
                    <a:pt x="19409" y="77114"/>
                    <a:pt x="22117" y="74374"/>
                    <a:pt x="22117" y="71014"/>
                  </a:cubicBezTo>
                  <a:lnTo>
                    <a:pt x="22117" y="70623"/>
                  </a:lnTo>
                  <a:lnTo>
                    <a:pt x="35197" y="70623"/>
                  </a:lnTo>
                  <a:lnTo>
                    <a:pt x="35197" y="71014"/>
                  </a:lnTo>
                  <a:cubicBezTo>
                    <a:pt x="35197" y="74374"/>
                    <a:pt x="37938" y="77114"/>
                    <a:pt x="41330" y="77114"/>
                  </a:cubicBezTo>
                  <a:cubicBezTo>
                    <a:pt x="44690" y="77114"/>
                    <a:pt x="47430" y="74374"/>
                    <a:pt x="47430" y="71014"/>
                  </a:cubicBezTo>
                  <a:lnTo>
                    <a:pt x="47430" y="68470"/>
                  </a:lnTo>
                  <a:cubicBezTo>
                    <a:pt x="53497" y="65273"/>
                    <a:pt x="57673" y="58912"/>
                    <a:pt x="57673" y="51605"/>
                  </a:cubicBezTo>
                  <a:lnTo>
                    <a:pt x="57673" y="51475"/>
                  </a:lnTo>
                  <a:cubicBezTo>
                    <a:pt x="57673" y="46484"/>
                    <a:pt x="55748" y="41950"/>
                    <a:pt x="52616" y="38557"/>
                  </a:cubicBezTo>
                  <a:cubicBezTo>
                    <a:pt x="55748" y="35165"/>
                    <a:pt x="57673" y="30631"/>
                    <a:pt x="57673" y="25640"/>
                  </a:cubicBezTo>
                  <a:lnTo>
                    <a:pt x="57673" y="25509"/>
                  </a:lnTo>
                  <a:cubicBezTo>
                    <a:pt x="57673" y="18202"/>
                    <a:pt x="53497" y="11842"/>
                    <a:pt x="47430" y="8645"/>
                  </a:cubicBezTo>
                  <a:lnTo>
                    <a:pt x="47430" y="6100"/>
                  </a:lnTo>
                  <a:cubicBezTo>
                    <a:pt x="47430" y="2741"/>
                    <a:pt x="44690" y="1"/>
                    <a:pt x="41330" y="1"/>
                  </a:cubicBezTo>
                  <a:cubicBezTo>
                    <a:pt x="37938" y="1"/>
                    <a:pt x="35197" y="2741"/>
                    <a:pt x="35197" y="6100"/>
                  </a:cubicBezTo>
                  <a:lnTo>
                    <a:pt x="35197" y="6492"/>
                  </a:lnTo>
                  <a:lnTo>
                    <a:pt x="22117" y="6492"/>
                  </a:lnTo>
                  <a:lnTo>
                    <a:pt x="22117" y="6100"/>
                  </a:lnTo>
                  <a:cubicBezTo>
                    <a:pt x="22117" y="2741"/>
                    <a:pt x="19409" y="1"/>
                    <a:pt x="16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8"/>
            <p:cNvSpPr/>
            <p:nvPr/>
          </p:nvSpPr>
          <p:spPr>
            <a:xfrm>
              <a:off x="1528225" y="238125"/>
              <a:ext cx="4543975" cy="5219200"/>
            </a:xfrm>
            <a:custGeom>
              <a:rect b="b" l="l" r="r" t="t"/>
              <a:pathLst>
                <a:path extrusionOk="0" h="208768" w="181759">
                  <a:moveTo>
                    <a:pt x="66317" y="12232"/>
                  </a:moveTo>
                  <a:cubicBezTo>
                    <a:pt x="75646" y="12232"/>
                    <a:pt x="83410" y="19213"/>
                    <a:pt x="84584" y="28249"/>
                  </a:cubicBezTo>
                  <a:lnTo>
                    <a:pt x="58912" y="28249"/>
                  </a:lnTo>
                  <a:cubicBezTo>
                    <a:pt x="49583" y="28249"/>
                    <a:pt x="41819" y="21268"/>
                    <a:pt x="40645" y="12232"/>
                  </a:cubicBezTo>
                  <a:close/>
                  <a:moveTo>
                    <a:pt x="141114" y="12232"/>
                  </a:moveTo>
                  <a:cubicBezTo>
                    <a:pt x="139940" y="21268"/>
                    <a:pt x="132176" y="28249"/>
                    <a:pt x="122847" y="28249"/>
                  </a:cubicBezTo>
                  <a:lnTo>
                    <a:pt x="97175" y="28249"/>
                  </a:lnTo>
                  <a:cubicBezTo>
                    <a:pt x="98350" y="19213"/>
                    <a:pt x="106113" y="12232"/>
                    <a:pt x="115442" y="12232"/>
                  </a:cubicBezTo>
                  <a:close/>
                  <a:moveTo>
                    <a:pt x="154815" y="89346"/>
                  </a:moveTo>
                  <a:lnTo>
                    <a:pt x="145909" y="186716"/>
                  </a:lnTo>
                  <a:cubicBezTo>
                    <a:pt x="145387" y="192327"/>
                    <a:pt x="140755" y="196535"/>
                    <a:pt x="135145" y="196535"/>
                  </a:cubicBezTo>
                  <a:lnTo>
                    <a:pt x="46614" y="196535"/>
                  </a:lnTo>
                  <a:cubicBezTo>
                    <a:pt x="41004" y="196535"/>
                    <a:pt x="36372" y="192327"/>
                    <a:pt x="35850" y="186716"/>
                  </a:cubicBezTo>
                  <a:lnTo>
                    <a:pt x="26945" y="89346"/>
                  </a:lnTo>
                  <a:close/>
                  <a:moveTo>
                    <a:pt x="34349" y="0"/>
                  </a:moveTo>
                  <a:cubicBezTo>
                    <a:pt x="30989" y="0"/>
                    <a:pt x="28249" y="2740"/>
                    <a:pt x="28249" y="6133"/>
                  </a:cubicBezTo>
                  <a:lnTo>
                    <a:pt x="28249" y="9819"/>
                  </a:lnTo>
                  <a:cubicBezTo>
                    <a:pt x="28249" y="26716"/>
                    <a:pt x="42015" y="40481"/>
                    <a:pt x="58912" y="40481"/>
                  </a:cubicBezTo>
                  <a:lnTo>
                    <a:pt x="84747" y="40481"/>
                  </a:lnTo>
                  <a:lnTo>
                    <a:pt x="84747" y="77113"/>
                  </a:lnTo>
                  <a:lnTo>
                    <a:pt x="6101" y="77113"/>
                  </a:lnTo>
                  <a:cubicBezTo>
                    <a:pt x="2741" y="77113"/>
                    <a:pt x="1" y="79853"/>
                    <a:pt x="1" y="83213"/>
                  </a:cubicBezTo>
                  <a:cubicBezTo>
                    <a:pt x="1" y="86606"/>
                    <a:pt x="2741" y="89346"/>
                    <a:pt x="6101" y="89346"/>
                  </a:cubicBezTo>
                  <a:lnTo>
                    <a:pt x="14647" y="89346"/>
                  </a:lnTo>
                  <a:lnTo>
                    <a:pt x="23683" y="187825"/>
                  </a:lnTo>
                  <a:cubicBezTo>
                    <a:pt x="24759" y="199764"/>
                    <a:pt x="34610" y="208767"/>
                    <a:pt x="46614" y="208767"/>
                  </a:cubicBezTo>
                  <a:lnTo>
                    <a:pt x="135145" y="208767"/>
                  </a:lnTo>
                  <a:cubicBezTo>
                    <a:pt x="147149" y="208767"/>
                    <a:pt x="157000" y="199764"/>
                    <a:pt x="158076" y="187825"/>
                  </a:cubicBezTo>
                  <a:lnTo>
                    <a:pt x="167112" y="89346"/>
                  </a:lnTo>
                  <a:lnTo>
                    <a:pt x="175659" y="89346"/>
                  </a:lnTo>
                  <a:cubicBezTo>
                    <a:pt x="179018" y="89346"/>
                    <a:pt x="181759" y="86606"/>
                    <a:pt x="181759" y="83213"/>
                  </a:cubicBezTo>
                  <a:cubicBezTo>
                    <a:pt x="181759" y="79853"/>
                    <a:pt x="179018" y="77113"/>
                    <a:pt x="175659" y="77113"/>
                  </a:cubicBezTo>
                  <a:lnTo>
                    <a:pt x="97012" y="77113"/>
                  </a:lnTo>
                  <a:lnTo>
                    <a:pt x="97012" y="40481"/>
                  </a:lnTo>
                  <a:lnTo>
                    <a:pt x="122847" y="40481"/>
                  </a:lnTo>
                  <a:cubicBezTo>
                    <a:pt x="139744" y="40481"/>
                    <a:pt x="153510" y="26716"/>
                    <a:pt x="153510" y="9819"/>
                  </a:cubicBezTo>
                  <a:lnTo>
                    <a:pt x="153510" y="6133"/>
                  </a:lnTo>
                  <a:cubicBezTo>
                    <a:pt x="153510" y="2740"/>
                    <a:pt x="150770" y="0"/>
                    <a:pt x="147410" y="0"/>
                  </a:cubicBezTo>
                  <a:lnTo>
                    <a:pt x="115442" y="0"/>
                  </a:lnTo>
                  <a:cubicBezTo>
                    <a:pt x="105428" y="0"/>
                    <a:pt x="96490" y="4860"/>
                    <a:pt x="90880" y="12330"/>
                  </a:cubicBezTo>
                  <a:cubicBezTo>
                    <a:pt x="85269" y="4860"/>
                    <a:pt x="76364" y="0"/>
                    <a:pt x="66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0" name="Shape 2510"/>
        <p:cNvGrpSpPr/>
        <p:nvPr/>
      </p:nvGrpSpPr>
      <p:grpSpPr>
        <a:xfrm>
          <a:off x="0" y="0"/>
          <a:ext cx="0" cy="0"/>
          <a:chOff x="0" y="0"/>
          <a:chExt cx="0" cy="0"/>
        </a:xfrm>
      </p:grpSpPr>
      <p:sp>
        <p:nvSpPr>
          <p:cNvPr id="2511" name="Google Shape;2511;p69"/>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2512" name="Google Shape;2512;p69"/>
          <p:cNvGrpSpPr/>
          <p:nvPr/>
        </p:nvGrpSpPr>
        <p:grpSpPr>
          <a:xfrm>
            <a:off x="713258" y="1861911"/>
            <a:ext cx="3291644" cy="1998391"/>
            <a:chOff x="2241200" y="2012475"/>
            <a:chExt cx="4353450" cy="2643025"/>
          </a:xfrm>
        </p:grpSpPr>
        <p:sp>
          <p:nvSpPr>
            <p:cNvPr id="2513" name="Google Shape;2513;p69"/>
            <p:cNvSpPr/>
            <p:nvPr/>
          </p:nvSpPr>
          <p:spPr>
            <a:xfrm>
              <a:off x="3562650" y="4043650"/>
              <a:ext cx="480275" cy="347300"/>
            </a:xfrm>
            <a:custGeom>
              <a:rect b="b" l="l" r="r" t="t"/>
              <a:pathLst>
                <a:path extrusionOk="0" h="13892" w="19211">
                  <a:moveTo>
                    <a:pt x="0" y="1"/>
                  </a:moveTo>
                  <a:lnTo>
                    <a:pt x="0" y="13892"/>
                  </a:lnTo>
                  <a:lnTo>
                    <a:pt x="19210" y="13892"/>
                  </a:lnTo>
                  <a:lnTo>
                    <a:pt x="192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9"/>
            <p:cNvSpPr/>
            <p:nvPr/>
          </p:nvSpPr>
          <p:spPr>
            <a:xfrm>
              <a:off x="3562650" y="4043650"/>
              <a:ext cx="480275" cy="150500"/>
            </a:xfrm>
            <a:custGeom>
              <a:rect b="b" l="l" r="r" t="t"/>
              <a:pathLst>
                <a:path extrusionOk="0" h="6020" w="19211">
                  <a:moveTo>
                    <a:pt x="0" y="1"/>
                  </a:moveTo>
                  <a:lnTo>
                    <a:pt x="0" y="4104"/>
                  </a:lnTo>
                  <a:lnTo>
                    <a:pt x="19210" y="6019"/>
                  </a:lnTo>
                  <a:lnTo>
                    <a:pt x="192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9"/>
            <p:cNvSpPr/>
            <p:nvPr/>
          </p:nvSpPr>
          <p:spPr>
            <a:xfrm>
              <a:off x="3259450" y="4379525"/>
              <a:ext cx="1086675" cy="111725"/>
            </a:xfrm>
            <a:custGeom>
              <a:rect b="b" l="l" r="r" t="t"/>
              <a:pathLst>
                <a:path extrusionOk="0" h="4469" w="43467">
                  <a:moveTo>
                    <a:pt x="2250" y="1"/>
                  </a:moveTo>
                  <a:cubicBezTo>
                    <a:pt x="1003" y="1"/>
                    <a:pt x="0" y="1004"/>
                    <a:pt x="0" y="2220"/>
                  </a:cubicBezTo>
                  <a:lnTo>
                    <a:pt x="0" y="4469"/>
                  </a:lnTo>
                  <a:lnTo>
                    <a:pt x="43466" y="4469"/>
                  </a:lnTo>
                  <a:lnTo>
                    <a:pt x="43466" y="2220"/>
                  </a:lnTo>
                  <a:cubicBezTo>
                    <a:pt x="43466" y="1004"/>
                    <a:pt x="42463" y="1"/>
                    <a:pt x="412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9"/>
            <p:cNvSpPr/>
            <p:nvPr/>
          </p:nvSpPr>
          <p:spPr>
            <a:xfrm>
              <a:off x="2241200" y="2012475"/>
              <a:ext cx="3123175" cy="2101875"/>
            </a:xfrm>
            <a:custGeom>
              <a:rect b="b" l="l" r="r" t="t"/>
              <a:pathLst>
                <a:path extrusionOk="0" h="84075" w="124927">
                  <a:moveTo>
                    <a:pt x="2371" y="1"/>
                  </a:moveTo>
                  <a:cubicBezTo>
                    <a:pt x="1064" y="1"/>
                    <a:pt x="0" y="1064"/>
                    <a:pt x="0" y="2341"/>
                  </a:cubicBezTo>
                  <a:lnTo>
                    <a:pt x="0" y="81734"/>
                  </a:lnTo>
                  <a:cubicBezTo>
                    <a:pt x="0" y="83041"/>
                    <a:pt x="1064" y="84075"/>
                    <a:pt x="2371" y="84075"/>
                  </a:cubicBezTo>
                  <a:lnTo>
                    <a:pt x="122556" y="84075"/>
                  </a:lnTo>
                  <a:cubicBezTo>
                    <a:pt x="123863" y="84075"/>
                    <a:pt x="124926" y="83041"/>
                    <a:pt x="124926" y="81734"/>
                  </a:cubicBezTo>
                  <a:lnTo>
                    <a:pt x="124926" y="2341"/>
                  </a:lnTo>
                  <a:cubicBezTo>
                    <a:pt x="124926" y="1064"/>
                    <a:pt x="123863" y="1"/>
                    <a:pt x="1225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9"/>
            <p:cNvSpPr/>
            <p:nvPr/>
          </p:nvSpPr>
          <p:spPr>
            <a:xfrm>
              <a:off x="2290575" y="2071000"/>
              <a:ext cx="3024400" cy="1805500"/>
            </a:xfrm>
            <a:custGeom>
              <a:rect b="b" l="l" r="r" t="t"/>
              <a:pathLst>
                <a:path extrusionOk="0" h="72220" w="120976">
                  <a:moveTo>
                    <a:pt x="913" y="0"/>
                  </a:moveTo>
                  <a:cubicBezTo>
                    <a:pt x="426" y="0"/>
                    <a:pt x="1" y="426"/>
                    <a:pt x="1" y="942"/>
                  </a:cubicBezTo>
                  <a:lnTo>
                    <a:pt x="1" y="71278"/>
                  </a:lnTo>
                  <a:cubicBezTo>
                    <a:pt x="1" y="71794"/>
                    <a:pt x="426" y="72220"/>
                    <a:pt x="913" y="72220"/>
                  </a:cubicBezTo>
                  <a:lnTo>
                    <a:pt x="120064" y="72220"/>
                  </a:lnTo>
                  <a:cubicBezTo>
                    <a:pt x="120581" y="72220"/>
                    <a:pt x="120976" y="71794"/>
                    <a:pt x="120976" y="71278"/>
                  </a:cubicBezTo>
                  <a:lnTo>
                    <a:pt x="120976" y="942"/>
                  </a:lnTo>
                  <a:cubicBezTo>
                    <a:pt x="120976" y="426"/>
                    <a:pt x="120581" y="0"/>
                    <a:pt x="1200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9"/>
            <p:cNvSpPr/>
            <p:nvPr/>
          </p:nvSpPr>
          <p:spPr>
            <a:xfrm>
              <a:off x="3745025" y="3929675"/>
              <a:ext cx="115525" cy="116300"/>
            </a:xfrm>
            <a:custGeom>
              <a:rect b="b" l="l" r="r" t="t"/>
              <a:pathLst>
                <a:path extrusionOk="0" h="4652" w="4621">
                  <a:moveTo>
                    <a:pt x="2310" y="1"/>
                  </a:moveTo>
                  <a:cubicBezTo>
                    <a:pt x="1034" y="1"/>
                    <a:pt x="0" y="1034"/>
                    <a:pt x="0" y="2341"/>
                  </a:cubicBezTo>
                  <a:cubicBezTo>
                    <a:pt x="0" y="3618"/>
                    <a:pt x="1034" y="4651"/>
                    <a:pt x="2310" y="4651"/>
                  </a:cubicBezTo>
                  <a:cubicBezTo>
                    <a:pt x="3587" y="4651"/>
                    <a:pt x="4620" y="3618"/>
                    <a:pt x="4620" y="2341"/>
                  </a:cubicBezTo>
                  <a:cubicBezTo>
                    <a:pt x="4620" y="1034"/>
                    <a:pt x="3587" y="1"/>
                    <a:pt x="23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9"/>
            <p:cNvSpPr/>
            <p:nvPr/>
          </p:nvSpPr>
          <p:spPr>
            <a:xfrm>
              <a:off x="2362000" y="2509450"/>
              <a:ext cx="383775" cy="1268275"/>
            </a:xfrm>
            <a:custGeom>
              <a:rect b="b" l="l" r="r" t="t"/>
              <a:pathLst>
                <a:path extrusionOk="0" h="50731" w="15351">
                  <a:moveTo>
                    <a:pt x="1126" y="0"/>
                  </a:moveTo>
                  <a:cubicBezTo>
                    <a:pt x="518" y="0"/>
                    <a:pt x="1" y="517"/>
                    <a:pt x="1" y="1125"/>
                  </a:cubicBezTo>
                  <a:lnTo>
                    <a:pt x="1" y="49606"/>
                  </a:lnTo>
                  <a:cubicBezTo>
                    <a:pt x="1" y="50214"/>
                    <a:pt x="518" y="50731"/>
                    <a:pt x="1126" y="50731"/>
                  </a:cubicBezTo>
                  <a:lnTo>
                    <a:pt x="14226" y="50731"/>
                  </a:lnTo>
                  <a:cubicBezTo>
                    <a:pt x="14834" y="50731"/>
                    <a:pt x="15351" y="50214"/>
                    <a:pt x="15351" y="49606"/>
                  </a:cubicBezTo>
                  <a:lnTo>
                    <a:pt x="15351" y="1125"/>
                  </a:lnTo>
                  <a:cubicBezTo>
                    <a:pt x="15351" y="517"/>
                    <a:pt x="14834" y="0"/>
                    <a:pt x="142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9"/>
            <p:cNvSpPr/>
            <p:nvPr/>
          </p:nvSpPr>
          <p:spPr>
            <a:xfrm>
              <a:off x="2951700" y="2958550"/>
              <a:ext cx="383750" cy="819175"/>
            </a:xfrm>
            <a:custGeom>
              <a:rect b="b" l="l" r="r" t="t"/>
              <a:pathLst>
                <a:path extrusionOk="0" h="32767" w="15350">
                  <a:moveTo>
                    <a:pt x="1125" y="0"/>
                  </a:moveTo>
                  <a:cubicBezTo>
                    <a:pt x="517" y="0"/>
                    <a:pt x="0" y="486"/>
                    <a:pt x="0" y="1125"/>
                  </a:cubicBezTo>
                  <a:lnTo>
                    <a:pt x="0" y="31642"/>
                  </a:lnTo>
                  <a:cubicBezTo>
                    <a:pt x="0" y="32250"/>
                    <a:pt x="517" y="32767"/>
                    <a:pt x="1125" y="32767"/>
                  </a:cubicBezTo>
                  <a:lnTo>
                    <a:pt x="14225" y="32767"/>
                  </a:lnTo>
                  <a:cubicBezTo>
                    <a:pt x="14833" y="32767"/>
                    <a:pt x="15350" y="32250"/>
                    <a:pt x="15350" y="31642"/>
                  </a:cubicBezTo>
                  <a:lnTo>
                    <a:pt x="15350" y="1125"/>
                  </a:lnTo>
                  <a:cubicBezTo>
                    <a:pt x="15350" y="486"/>
                    <a:pt x="14833" y="0"/>
                    <a:pt x="1422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9"/>
            <p:cNvSpPr/>
            <p:nvPr/>
          </p:nvSpPr>
          <p:spPr>
            <a:xfrm>
              <a:off x="3541375" y="2740450"/>
              <a:ext cx="383750" cy="1037275"/>
            </a:xfrm>
            <a:custGeom>
              <a:rect b="b" l="l" r="r" t="t"/>
              <a:pathLst>
                <a:path extrusionOk="0" h="41491" w="15350">
                  <a:moveTo>
                    <a:pt x="1125" y="1"/>
                  </a:moveTo>
                  <a:cubicBezTo>
                    <a:pt x="517" y="1"/>
                    <a:pt x="0" y="517"/>
                    <a:pt x="0" y="1125"/>
                  </a:cubicBezTo>
                  <a:lnTo>
                    <a:pt x="0" y="40366"/>
                  </a:lnTo>
                  <a:cubicBezTo>
                    <a:pt x="0" y="40974"/>
                    <a:pt x="517" y="41491"/>
                    <a:pt x="1125" y="41491"/>
                  </a:cubicBezTo>
                  <a:lnTo>
                    <a:pt x="14225" y="41491"/>
                  </a:lnTo>
                  <a:cubicBezTo>
                    <a:pt x="14833" y="41491"/>
                    <a:pt x="15350" y="40974"/>
                    <a:pt x="15350" y="40366"/>
                  </a:cubicBezTo>
                  <a:lnTo>
                    <a:pt x="15350" y="1125"/>
                  </a:lnTo>
                  <a:cubicBezTo>
                    <a:pt x="15350" y="517"/>
                    <a:pt x="14833" y="1"/>
                    <a:pt x="142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9"/>
            <p:cNvSpPr/>
            <p:nvPr/>
          </p:nvSpPr>
          <p:spPr>
            <a:xfrm>
              <a:off x="4131050" y="2961575"/>
              <a:ext cx="383775" cy="816150"/>
            </a:xfrm>
            <a:custGeom>
              <a:rect b="b" l="l" r="r" t="t"/>
              <a:pathLst>
                <a:path extrusionOk="0" h="32646" w="15351">
                  <a:moveTo>
                    <a:pt x="1125" y="1"/>
                  </a:moveTo>
                  <a:cubicBezTo>
                    <a:pt x="487" y="1"/>
                    <a:pt x="0" y="487"/>
                    <a:pt x="0" y="1125"/>
                  </a:cubicBezTo>
                  <a:lnTo>
                    <a:pt x="0" y="31521"/>
                  </a:lnTo>
                  <a:cubicBezTo>
                    <a:pt x="0" y="32129"/>
                    <a:pt x="487" y="32646"/>
                    <a:pt x="1125" y="32646"/>
                  </a:cubicBezTo>
                  <a:lnTo>
                    <a:pt x="14195" y="32646"/>
                  </a:lnTo>
                  <a:cubicBezTo>
                    <a:pt x="14833" y="32646"/>
                    <a:pt x="15350" y="32129"/>
                    <a:pt x="15320" y="31521"/>
                  </a:cubicBezTo>
                  <a:lnTo>
                    <a:pt x="15320" y="1125"/>
                  </a:lnTo>
                  <a:cubicBezTo>
                    <a:pt x="15320" y="487"/>
                    <a:pt x="14833" y="1"/>
                    <a:pt x="141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9"/>
            <p:cNvSpPr/>
            <p:nvPr/>
          </p:nvSpPr>
          <p:spPr>
            <a:xfrm>
              <a:off x="4720725" y="3241975"/>
              <a:ext cx="383000" cy="535750"/>
            </a:xfrm>
            <a:custGeom>
              <a:rect b="b" l="l" r="r" t="t"/>
              <a:pathLst>
                <a:path extrusionOk="0" h="21430" w="15320">
                  <a:moveTo>
                    <a:pt x="699" y="1"/>
                  </a:moveTo>
                  <a:cubicBezTo>
                    <a:pt x="304" y="1"/>
                    <a:pt x="0" y="305"/>
                    <a:pt x="0" y="700"/>
                  </a:cubicBezTo>
                  <a:lnTo>
                    <a:pt x="0" y="20730"/>
                  </a:lnTo>
                  <a:cubicBezTo>
                    <a:pt x="0" y="21095"/>
                    <a:pt x="304" y="21430"/>
                    <a:pt x="699" y="21430"/>
                  </a:cubicBezTo>
                  <a:lnTo>
                    <a:pt x="14621" y="21430"/>
                  </a:lnTo>
                  <a:cubicBezTo>
                    <a:pt x="15016" y="21430"/>
                    <a:pt x="15320" y="21095"/>
                    <a:pt x="15320" y="20730"/>
                  </a:cubicBezTo>
                  <a:lnTo>
                    <a:pt x="15320" y="700"/>
                  </a:lnTo>
                  <a:cubicBezTo>
                    <a:pt x="15320" y="305"/>
                    <a:pt x="15016" y="1"/>
                    <a:pt x="146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9"/>
            <p:cNvSpPr/>
            <p:nvPr/>
          </p:nvSpPr>
          <p:spPr>
            <a:xfrm>
              <a:off x="2554275" y="2258675"/>
              <a:ext cx="2357950" cy="838200"/>
            </a:xfrm>
            <a:custGeom>
              <a:rect b="b" l="l" r="r" t="t"/>
              <a:pathLst>
                <a:path extrusionOk="0" fill="none" h="33528" w="94318">
                  <a:moveTo>
                    <a:pt x="0" y="1"/>
                  </a:moveTo>
                  <a:lnTo>
                    <a:pt x="23618" y="21946"/>
                  </a:lnTo>
                  <a:lnTo>
                    <a:pt x="47721" y="12311"/>
                  </a:lnTo>
                  <a:lnTo>
                    <a:pt x="71187" y="21065"/>
                  </a:lnTo>
                  <a:lnTo>
                    <a:pt x="94318" y="33527"/>
                  </a:lnTo>
                </a:path>
              </a:pathLst>
            </a:custGeom>
            <a:solidFill>
              <a:schemeClr val="accent1"/>
            </a:solidFill>
            <a:ln cap="flat" cmpd="sng" w="50150">
              <a:solidFill>
                <a:schemeClr val="accen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9"/>
            <p:cNvSpPr/>
            <p:nvPr/>
          </p:nvSpPr>
          <p:spPr>
            <a:xfrm>
              <a:off x="2488925" y="2192575"/>
              <a:ext cx="132225" cy="132250"/>
            </a:xfrm>
            <a:custGeom>
              <a:rect b="b" l="l" r="r" t="t"/>
              <a:pathLst>
                <a:path extrusionOk="0" h="5290" w="5289">
                  <a:moveTo>
                    <a:pt x="2645" y="0"/>
                  </a:moveTo>
                  <a:cubicBezTo>
                    <a:pt x="1186" y="0"/>
                    <a:pt x="0" y="1186"/>
                    <a:pt x="0" y="2645"/>
                  </a:cubicBezTo>
                  <a:cubicBezTo>
                    <a:pt x="0" y="4104"/>
                    <a:pt x="1186" y="5289"/>
                    <a:pt x="2645" y="5289"/>
                  </a:cubicBezTo>
                  <a:cubicBezTo>
                    <a:pt x="4103" y="5289"/>
                    <a:pt x="5289" y="4104"/>
                    <a:pt x="5289" y="2645"/>
                  </a:cubicBezTo>
                  <a:cubicBezTo>
                    <a:pt x="5289" y="1186"/>
                    <a:pt x="4103" y="0"/>
                    <a:pt x="26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9"/>
            <p:cNvSpPr/>
            <p:nvPr/>
          </p:nvSpPr>
          <p:spPr>
            <a:xfrm>
              <a:off x="2463850" y="2167500"/>
              <a:ext cx="182375" cy="182400"/>
            </a:xfrm>
            <a:custGeom>
              <a:rect b="b" l="l" r="r" t="t"/>
              <a:pathLst>
                <a:path extrusionOk="0" h="7296" w="7295">
                  <a:moveTo>
                    <a:pt x="3648" y="2006"/>
                  </a:moveTo>
                  <a:cubicBezTo>
                    <a:pt x="4529" y="2006"/>
                    <a:pt x="5289" y="2736"/>
                    <a:pt x="5289" y="3648"/>
                  </a:cubicBezTo>
                  <a:cubicBezTo>
                    <a:pt x="5289" y="4560"/>
                    <a:pt x="4529" y="5289"/>
                    <a:pt x="3648" y="5289"/>
                  </a:cubicBezTo>
                  <a:cubicBezTo>
                    <a:pt x="2736" y="5289"/>
                    <a:pt x="2006" y="4560"/>
                    <a:pt x="2006" y="3648"/>
                  </a:cubicBezTo>
                  <a:cubicBezTo>
                    <a:pt x="2006" y="2736"/>
                    <a:pt x="2736" y="2006"/>
                    <a:pt x="3648" y="2006"/>
                  </a:cubicBezTo>
                  <a:close/>
                  <a:moveTo>
                    <a:pt x="3648" y="0"/>
                  </a:moveTo>
                  <a:cubicBezTo>
                    <a:pt x="1611" y="0"/>
                    <a:pt x="0" y="1642"/>
                    <a:pt x="0" y="3648"/>
                  </a:cubicBezTo>
                  <a:cubicBezTo>
                    <a:pt x="0" y="5654"/>
                    <a:pt x="1611" y="7295"/>
                    <a:pt x="3648" y="7295"/>
                  </a:cubicBezTo>
                  <a:cubicBezTo>
                    <a:pt x="5654" y="7295"/>
                    <a:pt x="7295" y="5654"/>
                    <a:pt x="7295" y="3648"/>
                  </a:cubicBezTo>
                  <a:cubicBezTo>
                    <a:pt x="7295" y="1642"/>
                    <a:pt x="5654" y="0"/>
                    <a:pt x="3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9"/>
            <p:cNvSpPr/>
            <p:nvPr/>
          </p:nvSpPr>
          <p:spPr>
            <a:xfrm>
              <a:off x="3078600" y="2738925"/>
              <a:ext cx="131475" cy="132250"/>
            </a:xfrm>
            <a:custGeom>
              <a:rect b="b" l="l" r="r" t="t"/>
              <a:pathLst>
                <a:path extrusionOk="0" h="5290" w="5259">
                  <a:moveTo>
                    <a:pt x="2645" y="1"/>
                  </a:moveTo>
                  <a:cubicBezTo>
                    <a:pt x="1155" y="1"/>
                    <a:pt x="0" y="1186"/>
                    <a:pt x="0" y="2645"/>
                  </a:cubicBezTo>
                  <a:cubicBezTo>
                    <a:pt x="0" y="4104"/>
                    <a:pt x="1155" y="5290"/>
                    <a:pt x="2645" y="5290"/>
                  </a:cubicBezTo>
                  <a:cubicBezTo>
                    <a:pt x="4104" y="5290"/>
                    <a:pt x="5259" y="4104"/>
                    <a:pt x="5259" y="2645"/>
                  </a:cubicBezTo>
                  <a:cubicBezTo>
                    <a:pt x="5259" y="1186"/>
                    <a:pt x="4104" y="1"/>
                    <a:pt x="26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9"/>
            <p:cNvSpPr/>
            <p:nvPr/>
          </p:nvSpPr>
          <p:spPr>
            <a:xfrm>
              <a:off x="3052750" y="2713850"/>
              <a:ext cx="183175" cy="182400"/>
            </a:xfrm>
            <a:custGeom>
              <a:rect b="b" l="l" r="r" t="t"/>
              <a:pathLst>
                <a:path extrusionOk="0" h="7296" w="7327">
                  <a:moveTo>
                    <a:pt x="3679" y="2007"/>
                  </a:moveTo>
                  <a:cubicBezTo>
                    <a:pt x="4560" y="2007"/>
                    <a:pt x="5290" y="2736"/>
                    <a:pt x="5290" y="3648"/>
                  </a:cubicBezTo>
                  <a:cubicBezTo>
                    <a:pt x="5290" y="4560"/>
                    <a:pt x="4560" y="5290"/>
                    <a:pt x="3679" y="5290"/>
                  </a:cubicBezTo>
                  <a:cubicBezTo>
                    <a:pt x="2767" y="5290"/>
                    <a:pt x="2037" y="4560"/>
                    <a:pt x="2037" y="3648"/>
                  </a:cubicBezTo>
                  <a:cubicBezTo>
                    <a:pt x="2037" y="2736"/>
                    <a:pt x="2767" y="2007"/>
                    <a:pt x="3679" y="2007"/>
                  </a:cubicBezTo>
                  <a:close/>
                  <a:moveTo>
                    <a:pt x="3679" y="1"/>
                  </a:moveTo>
                  <a:cubicBezTo>
                    <a:pt x="1642" y="1"/>
                    <a:pt x="1" y="1642"/>
                    <a:pt x="1" y="3648"/>
                  </a:cubicBezTo>
                  <a:cubicBezTo>
                    <a:pt x="1" y="5654"/>
                    <a:pt x="1642" y="7296"/>
                    <a:pt x="3679" y="7296"/>
                  </a:cubicBezTo>
                  <a:cubicBezTo>
                    <a:pt x="5685" y="7296"/>
                    <a:pt x="7326" y="5654"/>
                    <a:pt x="7326" y="3648"/>
                  </a:cubicBezTo>
                  <a:cubicBezTo>
                    <a:pt x="7326" y="1642"/>
                    <a:pt x="5685" y="1"/>
                    <a:pt x="36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9"/>
            <p:cNvSpPr/>
            <p:nvPr/>
          </p:nvSpPr>
          <p:spPr>
            <a:xfrm>
              <a:off x="3680425" y="2500325"/>
              <a:ext cx="132250" cy="132250"/>
            </a:xfrm>
            <a:custGeom>
              <a:rect b="b" l="l" r="r" t="t"/>
              <a:pathLst>
                <a:path extrusionOk="0" h="5290" w="5290">
                  <a:moveTo>
                    <a:pt x="2645" y="1"/>
                  </a:moveTo>
                  <a:cubicBezTo>
                    <a:pt x="1186" y="1"/>
                    <a:pt x="1" y="1186"/>
                    <a:pt x="1" y="2645"/>
                  </a:cubicBezTo>
                  <a:cubicBezTo>
                    <a:pt x="1" y="4104"/>
                    <a:pt x="1186" y="5289"/>
                    <a:pt x="2645" y="5289"/>
                  </a:cubicBezTo>
                  <a:cubicBezTo>
                    <a:pt x="4104" y="5289"/>
                    <a:pt x="5289" y="4104"/>
                    <a:pt x="5289" y="2645"/>
                  </a:cubicBezTo>
                  <a:cubicBezTo>
                    <a:pt x="5289" y="1186"/>
                    <a:pt x="4104" y="1"/>
                    <a:pt x="26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9"/>
            <p:cNvSpPr/>
            <p:nvPr/>
          </p:nvSpPr>
          <p:spPr>
            <a:xfrm>
              <a:off x="3655350" y="2475250"/>
              <a:ext cx="182400" cy="182400"/>
            </a:xfrm>
            <a:custGeom>
              <a:rect b="b" l="l" r="r" t="t"/>
              <a:pathLst>
                <a:path extrusionOk="0" h="7296" w="7296">
                  <a:moveTo>
                    <a:pt x="3648" y="2007"/>
                  </a:moveTo>
                  <a:cubicBezTo>
                    <a:pt x="4560" y="2007"/>
                    <a:pt x="5289" y="2767"/>
                    <a:pt x="5289" y="3648"/>
                  </a:cubicBezTo>
                  <a:cubicBezTo>
                    <a:pt x="5289" y="4560"/>
                    <a:pt x="4560" y="5289"/>
                    <a:pt x="3648" y="5289"/>
                  </a:cubicBezTo>
                  <a:cubicBezTo>
                    <a:pt x="2766" y="5289"/>
                    <a:pt x="2007" y="4560"/>
                    <a:pt x="2007" y="3648"/>
                  </a:cubicBezTo>
                  <a:cubicBezTo>
                    <a:pt x="2007" y="2767"/>
                    <a:pt x="2766" y="2007"/>
                    <a:pt x="3648" y="2007"/>
                  </a:cubicBezTo>
                  <a:close/>
                  <a:moveTo>
                    <a:pt x="3648" y="1"/>
                  </a:moveTo>
                  <a:cubicBezTo>
                    <a:pt x="1642" y="1"/>
                    <a:pt x="0" y="1642"/>
                    <a:pt x="0" y="3648"/>
                  </a:cubicBezTo>
                  <a:cubicBezTo>
                    <a:pt x="0" y="5685"/>
                    <a:pt x="1642" y="7295"/>
                    <a:pt x="3648" y="7295"/>
                  </a:cubicBezTo>
                  <a:cubicBezTo>
                    <a:pt x="5684" y="7295"/>
                    <a:pt x="7295" y="5685"/>
                    <a:pt x="7295" y="3648"/>
                  </a:cubicBezTo>
                  <a:cubicBezTo>
                    <a:pt x="7295" y="1642"/>
                    <a:pt x="5684" y="1"/>
                    <a:pt x="3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9"/>
            <p:cNvSpPr/>
            <p:nvPr/>
          </p:nvSpPr>
          <p:spPr>
            <a:xfrm>
              <a:off x="4269350" y="2720700"/>
              <a:ext cx="132250" cy="132250"/>
            </a:xfrm>
            <a:custGeom>
              <a:rect b="b" l="l" r="r" t="t"/>
              <a:pathLst>
                <a:path extrusionOk="0" h="5290" w="5290">
                  <a:moveTo>
                    <a:pt x="2645" y="0"/>
                  </a:moveTo>
                  <a:cubicBezTo>
                    <a:pt x="1186" y="0"/>
                    <a:pt x="0" y="1186"/>
                    <a:pt x="0" y="2645"/>
                  </a:cubicBezTo>
                  <a:cubicBezTo>
                    <a:pt x="0" y="4104"/>
                    <a:pt x="1186" y="5289"/>
                    <a:pt x="2645" y="5289"/>
                  </a:cubicBezTo>
                  <a:cubicBezTo>
                    <a:pt x="4104" y="5289"/>
                    <a:pt x="5289" y="4104"/>
                    <a:pt x="5289" y="2645"/>
                  </a:cubicBezTo>
                  <a:cubicBezTo>
                    <a:pt x="5289" y="1186"/>
                    <a:pt x="4104" y="0"/>
                    <a:pt x="26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9"/>
            <p:cNvSpPr/>
            <p:nvPr/>
          </p:nvSpPr>
          <p:spPr>
            <a:xfrm>
              <a:off x="4244275" y="2695625"/>
              <a:ext cx="182400" cy="182400"/>
            </a:xfrm>
            <a:custGeom>
              <a:rect b="b" l="l" r="r" t="t"/>
              <a:pathLst>
                <a:path extrusionOk="0" h="7296" w="7296">
                  <a:moveTo>
                    <a:pt x="3648" y="2006"/>
                  </a:moveTo>
                  <a:cubicBezTo>
                    <a:pt x="4560" y="2006"/>
                    <a:pt x="5289" y="2736"/>
                    <a:pt x="5289" y="3648"/>
                  </a:cubicBezTo>
                  <a:cubicBezTo>
                    <a:pt x="5289" y="4560"/>
                    <a:pt x="4560" y="5289"/>
                    <a:pt x="3648" y="5289"/>
                  </a:cubicBezTo>
                  <a:cubicBezTo>
                    <a:pt x="2736" y="5289"/>
                    <a:pt x="2006" y="4560"/>
                    <a:pt x="2006" y="3648"/>
                  </a:cubicBezTo>
                  <a:cubicBezTo>
                    <a:pt x="2006" y="2736"/>
                    <a:pt x="2736" y="2006"/>
                    <a:pt x="3648" y="2006"/>
                  </a:cubicBezTo>
                  <a:close/>
                  <a:moveTo>
                    <a:pt x="3648" y="0"/>
                  </a:moveTo>
                  <a:cubicBezTo>
                    <a:pt x="1642" y="0"/>
                    <a:pt x="0" y="1642"/>
                    <a:pt x="0" y="3648"/>
                  </a:cubicBezTo>
                  <a:cubicBezTo>
                    <a:pt x="0" y="5654"/>
                    <a:pt x="1642" y="7295"/>
                    <a:pt x="3648" y="7295"/>
                  </a:cubicBezTo>
                  <a:cubicBezTo>
                    <a:pt x="5654" y="7295"/>
                    <a:pt x="7295" y="5654"/>
                    <a:pt x="7295" y="3648"/>
                  </a:cubicBezTo>
                  <a:cubicBezTo>
                    <a:pt x="7295" y="1642"/>
                    <a:pt x="5654" y="0"/>
                    <a:pt x="3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9"/>
            <p:cNvSpPr/>
            <p:nvPr/>
          </p:nvSpPr>
          <p:spPr>
            <a:xfrm>
              <a:off x="4846850" y="3030725"/>
              <a:ext cx="132250" cy="132250"/>
            </a:xfrm>
            <a:custGeom>
              <a:rect b="b" l="l" r="r" t="t"/>
              <a:pathLst>
                <a:path extrusionOk="0" h="5290" w="5290">
                  <a:moveTo>
                    <a:pt x="2645" y="1"/>
                  </a:moveTo>
                  <a:cubicBezTo>
                    <a:pt x="1186" y="1"/>
                    <a:pt x="1" y="1186"/>
                    <a:pt x="1" y="2645"/>
                  </a:cubicBezTo>
                  <a:cubicBezTo>
                    <a:pt x="1" y="4104"/>
                    <a:pt x="1186" y="5290"/>
                    <a:pt x="2645" y="5290"/>
                  </a:cubicBezTo>
                  <a:cubicBezTo>
                    <a:pt x="4104" y="5290"/>
                    <a:pt x="5290" y="4104"/>
                    <a:pt x="5290" y="2645"/>
                  </a:cubicBezTo>
                  <a:cubicBezTo>
                    <a:pt x="5290" y="1186"/>
                    <a:pt x="4104" y="1"/>
                    <a:pt x="26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9"/>
            <p:cNvSpPr/>
            <p:nvPr/>
          </p:nvSpPr>
          <p:spPr>
            <a:xfrm>
              <a:off x="4821775" y="3005650"/>
              <a:ext cx="182400" cy="182400"/>
            </a:xfrm>
            <a:custGeom>
              <a:rect b="b" l="l" r="r" t="t"/>
              <a:pathLst>
                <a:path extrusionOk="0" h="7296" w="7296">
                  <a:moveTo>
                    <a:pt x="3648" y="2007"/>
                  </a:moveTo>
                  <a:cubicBezTo>
                    <a:pt x="4560" y="2007"/>
                    <a:pt x="5290" y="2736"/>
                    <a:pt x="5290" y="3648"/>
                  </a:cubicBezTo>
                  <a:cubicBezTo>
                    <a:pt x="5290" y="4560"/>
                    <a:pt x="4560" y="5289"/>
                    <a:pt x="3648" y="5289"/>
                  </a:cubicBezTo>
                  <a:cubicBezTo>
                    <a:pt x="2736" y="5289"/>
                    <a:pt x="2007" y="4560"/>
                    <a:pt x="2007" y="3648"/>
                  </a:cubicBezTo>
                  <a:cubicBezTo>
                    <a:pt x="2007" y="2736"/>
                    <a:pt x="2736" y="2007"/>
                    <a:pt x="3648" y="2007"/>
                  </a:cubicBezTo>
                  <a:close/>
                  <a:moveTo>
                    <a:pt x="3648" y="1"/>
                  </a:moveTo>
                  <a:cubicBezTo>
                    <a:pt x="1642" y="1"/>
                    <a:pt x="1" y="1642"/>
                    <a:pt x="1" y="3648"/>
                  </a:cubicBezTo>
                  <a:cubicBezTo>
                    <a:pt x="1" y="5654"/>
                    <a:pt x="1642" y="7296"/>
                    <a:pt x="3648" y="7296"/>
                  </a:cubicBezTo>
                  <a:cubicBezTo>
                    <a:pt x="5654" y="7296"/>
                    <a:pt x="7296" y="5654"/>
                    <a:pt x="7296" y="3648"/>
                  </a:cubicBezTo>
                  <a:cubicBezTo>
                    <a:pt x="7296" y="1642"/>
                    <a:pt x="5654" y="1"/>
                    <a:pt x="3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9"/>
            <p:cNvSpPr/>
            <p:nvPr/>
          </p:nvSpPr>
          <p:spPr>
            <a:xfrm>
              <a:off x="5001875" y="2381775"/>
              <a:ext cx="654300" cy="438500"/>
            </a:xfrm>
            <a:custGeom>
              <a:rect b="b" l="l" r="r" t="t"/>
              <a:pathLst>
                <a:path extrusionOk="0" h="17540" w="26172">
                  <a:moveTo>
                    <a:pt x="1186" y="1"/>
                  </a:moveTo>
                  <a:cubicBezTo>
                    <a:pt x="517" y="1"/>
                    <a:pt x="1" y="518"/>
                    <a:pt x="1" y="1186"/>
                  </a:cubicBezTo>
                  <a:lnTo>
                    <a:pt x="1" y="16384"/>
                  </a:lnTo>
                  <a:cubicBezTo>
                    <a:pt x="1" y="17022"/>
                    <a:pt x="517" y="17539"/>
                    <a:pt x="1186" y="17539"/>
                  </a:cubicBezTo>
                  <a:lnTo>
                    <a:pt x="24986" y="17539"/>
                  </a:lnTo>
                  <a:cubicBezTo>
                    <a:pt x="25655" y="17539"/>
                    <a:pt x="26171" y="17022"/>
                    <a:pt x="26171" y="16384"/>
                  </a:cubicBezTo>
                  <a:lnTo>
                    <a:pt x="26171" y="1186"/>
                  </a:lnTo>
                  <a:cubicBezTo>
                    <a:pt x="26171" y="518"/>
                    <a:pt x="25655" y="1"/>
                    <a:pt x="2498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9"/>
            <p:cNvSpPr/>
            <p:nvPr/>
          </p:nvSpPr>
          <p:spPr>
            <a:xfrm>
              <a:off x="5024675"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9"/>
            <p:cNvSpPr/>
            <p:nvPr/>
          </p:nvSpPr>
          <p:spPr>
            <a:xfrm>
              <a:off x="5075600" y="2493500"/>
              <a:ext cx="25" cy="289525"/>
            </a:xfrm>
            <a:custGeom>
              <a:rect b="b" l="l" r="r" t="t"/>
              <a:pathLst>
                <a:path extrusionOk="0" fill="none" h="11581" w="1">
                  <a:moveTo>
                    <a:pt x="0" y="0"/>
                  </a:moveTo>
                  <a:lnTo>
                    <a:pt x="0"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9"/>
            <p:cNvSpPr/>
            <p:nvPr/>
          </p:nvSpPr>
          <p:spPr>
            <a:xfrm>
              <a:off x="5125750" y="2493500"/>
              <a:ext cx="25" cy="289525"/>
            </a:xfrm>
            <a:custGeom>
              <a:rect b="b" l="l" r="r" t="t"/>
              <a:pathLst>
                <a:path extrusionOk="0" fill="none" h="11581" w="1">
                  <a:moveTo>
                    <a:pt x="0" y="0"/>
                  </a:moveTo>
                  <a:lnTo>
                    <a:pt x="0"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9"/>
            <p:cNvSpPr/>
            <p:nvPr/>
          </p:nvSpPr>
          <p:spPr>
            <a:xfrm>
              <a:off x="5175900" y="2493500"/>
              <a:ext cx="25" cy="289525"/>
            </a:xfrm>
            <a:custGeom>
              <a:rect b="b" l="l" r="r" t="t"/>
              <a:pathLst>
                <a:path extrusionOk="0" fill="none" h="11581" w="1">
                  <a:moveTo>
                    <a:pt x="0" y="0"/>
                  </a:moveTo>
                  <a:lnTo>
                    <a:pt x="0"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9"/>
            <p:cNvSpPr/>
            <p:nvPr/>
          </p:nvSpPr>
          <p:spPr>
            <a:xfrm>
              <a:off x="5226800"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9"/>
            <p:cNvSpPr/>
            <p:nvPr/>
          </p:nvSpPr>
          <p:spPr>
            <a:xfrm>
              <a:off x="5276950"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9"/>
            <p:cNvSpPr/>
            <p:nvPr/>
          </p:nvSpPr>
          <p:spPr>
            <a:xfrm>
              <a:off x="5327125" y="2493500"/>
              <a:ext cx="25" cy="289525"/>
            </a:xfrm>
            <a:custGeom>
              <a:rect b="b" l="l" r="r" t="t"/>
              <a:pathLst>
                <a:path extrusionOk="0" fill="none" h="11581" w="1">
                  <a:moveTo>
                    <a:pt x="0" y="0"/>
                  </a:moveTo>
                  <a:lnTo>
                    <a:pt x="0"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9"/>
            <p:cNvSpPr/>
            <p:nvPr/>
          </p:nvSpPr>
          <p:spPr>
            <a:xfrm>
              <a:off x="5378025"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9"/>
            <p:cNvSpPr/>
            <p:nvPr/>
          </p:nvSpPr>
          <p:spPr>
            <a:xfrm>
              <a:off x="5428175"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9"/>
            <p:cNvSpPr/>
            <p:nvPr/>
          </p:nvSpPr>
          <p:spPr>
            <a:xfrm>
              <a:off x="5478325"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9"/>
            <p:cNvSpPr/>
            <p:nvPr/>
          </p:nvSpPr>
          <p:spPr>
            <a:xfrm>
              <a:off x="5528475"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9"/>
            <p:cNvSpPr/>
            <p:nvPr/>
          </p:nvSpPr>
          <p:spPr>
            <a:xfrm>
              <a:off x="5579400" y="2493500"/>
              <a:ext cx="25" cy="289525"/>
            </a:xfrm>
            <a:custGeom>
              <a:rect b="b" l="l" r="r" t="t"/>
              <a:pathLst>
                <a:path extrusionOk="0" fill="none" h="11581" w="1">
                  <a:moveTo>
                    <a:pt x="0" y="0"/>
                  </a:moveTo>
                  <a:lnTo>
                    <a:pt x="0"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9"/>
            <p:cNvSpPr/>
            <p:nvPr/>
          </p:nvSpPr>
          <p:spPr>
            <a:xfrm>
              <a:off x="5629550" y="2493500"/>
              <a:ext cx="25" cy="289525"/>
            </a:xfrm>
            <a:custGeom>
              <a:rect b="b" l="l" r="r" t="t"/>
              <a:pathLst>
                <a:path extrusionOk="0" fill="none" h="11581" w="1">
                  <a:moveTo>
                    <a:pt x="1" y="0"/>
                  </a:moveTo>
                  <a:lnTo>
                    <a:pt x="1" y="11581"/>
                  </a:lnTo>
                </a:path>
              </a:pathLst>
            </a:custGeom>
            <a:solidFill>
              <a:schemeClr val="lt1"/>
            </a:solidFill>
            <a:ln cap="rnd" cmpd="sng" w="53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9"/>
            <p:cNvSpPr/>
            <p:nvPr/>
          </p:nvSpPr>
          <p:spPr>
            <a:xfrm>
              <a:off x="5023925" y="2457775"/>
              <a:ext cx="605650" cy="25"/>
            </a:xfrm>
            <a:custGeom>
              <a:rect b="b" l="l" r="r" t="t"/>
              <a:pathLst>
                <a:path extrusionOk="0" fill="none" h="1" w="24226">
                  <a:moveTo>
                    <a:pt x="0" y="0"/>
                  </a:moveTo>
                  <a:lnTo>
                    <a:pt x="24226" y="0"/>
                  </a:lnTo>
                </a:path>
              </a:pathLst>
            </a:custGeom>
            <a:solidFill>
              <a:schemeClr val="lt1"/>
            </a:solidFill>
            <a:ln cap="rnd" cmpd="sng" w="91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9"/>
            <p:cNvSpPr/>
            <p:nvPr/>
          </p:nvSpPr>
          <p:spPr>
            <a:xfrm>
              <a:off x="5597625" y="2400775"/>
              <a:ext cx="31950" cy="31950"/>
            </a:xfrm>
            <a:custGeom>
              <a:rect b="b" l="l" r="r" t="t"/>
              <a:pathLst>
                <a:path extrusionOk="0" fill="none" h="1278" w="1278">
                  <a:moveTo>
                    <a:pt x="1" y="1"/>
                  </a:moveTo>
                  <a:lnTo>
                    <a:pt x="1278" y="1277"/>
                  </a:lnTo>
                </a:path>
              </a:pathLst>
            </a:custGeom>
            <a:noFill/>
            <a:ln cap="rnd" cmpd="sng" w="912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9"/>
            <p:cNvSpPr/>
            <p:nvPr/>
          </p:nvSpPr>
          <p:spPr>
            <a:xfrm>
              <a:off x="5597625" y="2400775"/>
              <a:ext cx="31950" cy="31950"/>
            </a:xfrm>
            <a:custGeom>
              <a:rect b="b" l="l" r="r" t="t"/>
              <a:pathLst>
                <a:path extrusionOk="0" fill="none" h="1278" w="1278">
                  <a:moveTo>
                    <a:pt x="1278" y="1"/>
                  </a:moveTo>
                  <a:lnTo>
                    <a:pt x="1" y="1277"/>
                  </a:lnTo>
                </a:path>
              </a:pathLst>
            </a:custGeom>
            <a:solidFill>
              <a:schemeClr val="lt1"/>
            </a:solidFill>
            <a:ln cap="rnd" cmpd="sng" w="91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9"/>
            <p:cNvSpPr/>
            <p:nvPr/>
          </p:nvSpPr>
          <p:spPr>
            <a:xfrm>
              <a:off x="5540650" y="2400775"/>
              <a:ext cx="31925" cy="31950"/>
            </a:xfrm>
            <a:custGeom>
              <a:rect b="b" l="l" r="r" t="t"/>
              <a:pathLst>
                <a:path extrusionOk="0" fill="none" h="1278" w="1277">
                  <a:moveTo>
                    <a:pt x="122" y="1277"/>
                  </a:moveTo>
                  <a:lnTo>
                    <a:pt x="1155" y="1277"/>
                  </a:lnTo>
                  <a:cubicBezTo>
                    <a:pt x="1216" y="1277"/>
                    <a:pt x="1277" y="1217"/>
                    <a:pt x="1277" y="1156"/>
                  </a:cubicBezTo>
                  <a:lnTo>
                    <a:pt x="1277" y="122"/>
                  </a:lnTo>
                  <a:cubicBezTo>
                    <a:pt x="1277" y="62"/>
                    <a:pt x="1216" y="1"/>
                    <a:pt x="1155" y="1"/>
                  </a:cubicBezTo>
                  <a:lnTo>
                    <a:pt x="122" y="1"/>
                  </a:lnTo>
                  <a:cubicBezTo>
                    <a:pt x="61" y="1"/>
                    <a:pt x="0" y="62"/>
                    <a:pt x="0" y="122"/>
                  </a:cubicBezTo>
                  <a:lnTo>
                    <a:pt x="0" y="1156"/>
                  </a:lnTo>
                  <a:cubicBezTo>
                    <a:pt x="0" y="1217"/>
                    <a:pt x="61" y="1277"/>
                    <a:pt x="122" y="1277"/>
                  </a:cubicBezTo>
                  <a:close/>
                </a:path>
              </a:pathLst>
            </a:custGeom>
            <a:solidFill>
              <a:schemeClr val="lt1"/>
            </a:solidFill>
            <a:ln cap="rnd" cmpd="sng" w="91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9"/>
            <p:cNvSpPr/>
            <p:nvPr/>
          </p:nvSpPr>
          <p:spPr>
            <a:xfrm>
              <a:off x="5482125" y="2432700"/>
              <a:ext cx="31950" cy="25"/>
            </a:xfrm>
            <a:custGeom>
              <a:rect b="b" l="l" r="r" t="t"/>
              <a:pathLst>
                <a:path extrusionOk="0" fill="none" h="1" w="1278">
                  <a:moveTo>
                    <a:pt x="1" y="0"/>
                  </a:moveTo>
                  <a:lnTo>
                    <a:pt x="1277" y="0"/>
                  </a:lnTo>
                </a:path>
              </a:pathLst>
            </a:custGeom>
            <a:solidFill>
              <a:schemeClr val="lt1"/>
            </a:solidFill>
            <a:ln cap="rnd" cmpd="sng" w="91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9"/>
            <p:cNvSpPr/>
            <p:nvPr/>
          </p:nvSpPr>
          <p:spPr>
            <a:xfrm>
              <a:off x="5023925" y="2498800"/>
              <a:ext cx="605650" cy="203675"/>
            </a:xfrm>
            <a:custGeom>
              <a:rect b="b" l="l" r="r" t="t"/>
              <a:pathLst>
                <a:path extrusionOk="0" fill="none" h="8147" w="24226">
                  <a:moveTo>
                    <a:pt x="0" y="2311"/>
                  </a:moveTo>
                  <a:cubicBezTo>
                    <a:pt x="0" y="2311"/>
                    <a:pt x="2158" y="1"/>
                    <a:pt x="5167" y="852"/>
                  </a:cubicBezTo>
                  <a:cubicBezTo>
                    <a:pt x="8177" y="1703"/>
                    <a:pt x="9028" y="5563"/>
                    <a:pt x="12645" y="6809"/>
                  </a:cubicBezTo>
                  <a:cubicBezTo>
                    <a:pt x="15016" y="7630"/>
                    <a:pt x="17235" y="5624"/>
                    <a:pt x="20213" y="5624"/>
                  </a:cubicBezTo>
                  <a:cubicBezTo>
                    <a:pt x="22949" y="5594"/>
                    <a:pt x="24226" y="8147"/>
                    <a:pt x="24226" y="8147"/>
                  </a:cubicBezTo>
                </a:path>
              </a:pathLst>
            </a:custGeom>
            <a:solidFill>
              <a:schemeClr val="lt1"/>
            </a:solidFill>
            <a:ln cap="rnd" cmpd="sng" w="9125">
              <a:solidFill>
                <a:schemeClr val="lt1"/>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9"/>
            <p:cNvSpPr/>
            <p:nvPr/>
          </p:nvSpPr>
          <p:spPr>
            <a:xfrm>
              <a:off x="5010250" y="2541350"/>
              <a:ext cx="28900" cy="28900"/>
            </a:xfrm>
            <a:custGeom>
              <a:rect b="b" l="l" r="r" t="t"/>
              <a:pathLst>
                <a:path extrusionOk="0" h="1156" w="1156">
                  <a:moveTo>
                    <a:pt x="578" y="1"/>
                  </a:moveTo>
                  <a:cubicBezTo>
                    <a:pt x="274" y="1"/>
                    <a:pt x="0" y="275"/>
                    <a:pt x="0" y="578"/>
                  </a:cubicBezTo>
                  <a:cubicBezTo>
                    <a:pt x="0" y="913"/>
                    <a:pt x="274" y="1156"/>
                    <a:pt x="578" y="1156"/>
                  </a:cubicBezTo>
                  <a:cubicBezTo>
                    <a:pt x="912" y="1156"/>
                    <a:pt x="1155" y="913"/>
                    <a:pt x="1155" y="578"/>
                  </a:cubicBezTo>
                  <a:cubicBezTo>
                    <a:pt x="1155" y="275"/>
                    <a:pt x="912" y="1"/>
                    <a:pt x="5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9"/>
            <p:cNvSpPr/>
            <p:nvPr/>
          </p:nvSpPr>
          <p:spPr>
            <a:xfrm>
              <a:off x="5312675" y="2648500"/>
              <a:ext cx="28900" cy="28900"/>
            </a:xfrm>
            <a:custGeom>
              <a:rect b="b" l="l" r="r" t="t"/>
              <a:pathLst>
                <a:path extrusionOk="0" h="1156" w="1156">
                  <a:moveTo>
                    <a:pt x="578" y="1"/>
                  </a:moveTo>
                  <a:cubicBezTo>
                    <a:pt x="244" y="1"/>
                    <a:pt x="1" y="274"/>
                    <a:pt x="1" y="578"/>
                  </a:cubicBezTo>
                  <a:cubicBezTo>
                    <a:pt x="1" y="913"/>
                    <a:pt x="244" y="1156"/>
                    <a:pt x="578" y="1156"/>
                  </a:cubicBezTo>
                  <a:cubicBezTo>
                    <a:pt x="882" y="1156"/>
                    <a:pt x="1156" y="913"/>
                    <a:pt x="1156" y="578"/>
                  </a:cubicBezTo>
                  <a:cubicBezTo>
                    <a:pt x="1156" y="274"/>
                    <a:pt x="882" y="1"/>
                    <a:pt x="5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9"/>
            <p:cNvSpPr/>
            <p:nvPr/>
          </p:nvSpPr>
          <p:spPr>
            <a:xfrm>
              <a:off x="5615100" y="2688025"/>
              <a:ext cx="28925" cy="29650"/>
            </a:xfrm>
            <a:custGeom>
              <a:rect b="b" l="l" r="r" t="t"/>
              <a:pathLst>
                <a:path extrusionOk="0" h="1186" w="1157">
                  <a:moveTo>
                    <a:pt x="579" y="0"/>
                  </a:moveTo>
                  <a:cubicBezTo>
                    <a:pt x="275" y="0"/>
                    <a:pt x="1" y="274"/>
                    <a:pt x="1" y="578"/>
                  </a:cubicBezTo>
                  <a:cubicBezTo>
                    <a:pt x="1" y="912"/>
                    <a:pt x="275" y="1186"/>
                    <a:pt x="579" y="1186"/>
                  </a:cubicBezTo>
                  <a:cubicBezTo>
                    <a:pt x="913" y="1186"/>
                    <a:pt x="1156" y="912"/>
                    <a:pt x="1156" y="578"/>
                  </a:cubicBezTo>
                  <a:cubicBezTo>
                    <a:pt x="1156" y="274"/>
                    <a:pt x="913" y="0"/>
                    <a:pt x="5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9"/>
            <p:cNvSpPr/>
            <p:nvPr/>
          </p:nvSpPr>
          <p:spPr>
            <a:xfrm>
              <a:off x="5145500" y="3909925"/>
              <a:ext cx="127675" cy="584375"/>
            </a:xfrm>
            <a:custGeom>
              <a:rect b="b" l="l" r="r" t="t"/>
              <a:pathLst>
                <a:path extrusionOk="0" h="23375" w="5107">
                  <a:moveTo>
                    <a:pt x="0" y="0"/>
                  </a:moveTo>
                  <a:lnTo>
                    <a:pt x="0" y="23375"/>
                  </a:lnTo>
                  <a:lnTo>
                    <a:pt x="5107" y="23375"/>
                  </a:lnTo>
                  <a:lnTo>
                    <a:pt x="5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9"/>
            <p:cNvSpPr/>
            <p:nvPr/>
          </p:nvSpPr>
          <p:spPr>
            <a:xfrm>
              <a:off x="4939575" y="4003400"/>
              <a:ext cx="127675" cy="490900"/>
            </a:xfrm>
            <a:custGeom>
              <a:rect b="b" l="l" r="r" t="t"/>
              <a:pathLst>
                <a:path extrusionOk="0" h="19636" w="5107">
                  <a:moveTo>
                    <a:pt x="0" y="0"/>
                  </a:moveTo>
                  <a:lnTo>
                    <a:pt x="0" y="19636"/>
                  </a:lnTo>
                  <a:lnTo>
                    <a:pt x="5107" y="19636"/>
                  </a:lnTo>
                  <a:lnTo>
                    <a:pt x="51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9"/>
            <p:cNvSpPr/>
            <p:nvPr/>
          </p:nvSpPr>
          <p:spPr>
            <a:xfrm>
              <a:off x="5349150" y="4083925"/>
              <a:ext cx="127675" cy="410375"/>
            </a:xfrm>
            <a:custGeom>
              <a:rect b="b" l="l" r="r" t="t"/>
              <a:pathLst>
                <a:path extrusionOk="0" h="16415" w="5107">
                  <a:moveTo>
                    <a:pt x="1" y="1"/>
                  </a:moveTo>
                  <a:lnTo>
                    <a:pt x="1" y="16415"/>
                  </a:lnTo>
                  <a:lnTo>
                    <a:pt x="5107" y="16415"/>
                  </a:lnTo>
                  <a:lnTo>
                    <a:pt x="51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9"/>
            <p:cNvSpPr/>
            <p:nvPr/>
          </p:nvSpPr>
          <p:spPr>
            <a:xfrm>
              <a:off x="4733625" y="3832425"/>
              <a:ext cx="128450" cy="661875"/>
            </a:xfrm>
            <a:custGeom>
              <a:rect b="b" l="l" r="r" t="t"/>
              <a:pathLst>
                <a:path extrusionOk="0" h="26475" w="5138">
                  <a:moveTo>
                    <a:pt x="1" y="0"/>
                  </a:moveTo>
                  <a:lnTo>
                    <a:pt x="1" y="26475"/>
                  </a:lnTo>
                  <a:lnTo>
                    <a:pt x="5138" y="26475"/>
                  </a:lnTo>
                  <a:lnTo>
                    <a:pt x="51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9"/>
            <p:cNvSpPr/>
            <p:nvPr/>
          </p:nvSpPr>
          <p:spPr>
            <a:xfrm>
              <a:off x="4798225" y="3684225"/>
              <a:ext cx="614775" cy="319200"/>
            </a:xfrm>
            <a:custGeom>
              <a:rect b="b" l="l" r="r" t="t"/>
              <a:pathLst>
                <a:path extrusionOk="0" fill="none" h="12768" w="24591">
                  <a:moveTo>
                    <a:pt x="24591" y="12767"/>
                  </a:moveTo>
                  <a:lnTo>
                    <a:pt x="16445" y="4925"/>
                  </a:lnTo>
                  <a:lnTo>
                    <a:pt x="8207" y="9819"/>
                  </a:lnTo>
                  <a:lnTo>
                    <a:pt x="1" y="1"/>
                  </a:lnTo>
                </a:path>
              </a:pathLst>
            </a:custGeom>
            <a:noFill/>
            <a:ln cap="flat" cmpd="sng" w="13675">
              <a:solidFill>
                <a:schemeClr val="accent3"/>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9"/>
            <p:cNvSpPr/>
            <p:nvPr/>
          </p:nvSpPr>
          <p:spPr>
            <a:xfrm>
              <a:off x="5390175" y="3980600"/>
              <a:ext cx="44875" cy="44100"/>
            </a:xfrm>
            <a:custGeom>
              <a:rect b="b" l="l" r="r" t="t"/>
              <a:pathLst>
                <a:path extrusionOk="0" h="1764" w="1795">
                  <a:moveTo>
                    <a:pt x="882" y="0"/>
                  </a:moveTo>
                  <a:cubicBezTo>
                    <a:pt x="396" y="0"/>
                    <a:pt x="1" y="395"/>
                    <a:pt x="1" y="882"/>
                  </a:cubicBezTo>
                  <a:cubicBezTo>
                    <a:pt x="1" y="1368"/>
                    <a:pt x="396" y="1763"/>
                    <a:pt x="882" y="1763"/>
                  </a:cubicBezTo>
                  <a:cubicBezTo>
                    <a:pt x="1399" y="1763"/>
                    <a:pt x="1794" y="1368"/>
                    <a:pt x="1794" y="882"/>
                  </a:cubicBezTo>
                  <a:cubicBezTo>
                    <a:pt x="1794" y="395"/>
                    <a:pt x="1399" y="0"/>
                    <a:pt x="8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9"/>
            <p:cNvSpPr/>
            <p:nvPr/>
          </p:nvSpPr>
          <p:spPr>
            <a:xfrm>
              <a:off x="5187300" y="3787575"/>
              <a:ext cx="44100" cy="44875"/>
            </a:xfrm>
            <a:custGeom>
              <a:rect b="b" l="l" r="r" t="t"/>
              <a:pathLst>
                <a:path extrusionOk="0" h="1795" w="1764">
                  <a:moveTo>
                    <a:pt x="882" y="1"/>
                  </a:moveTo>
                  <a:cubicBezTo>
                    <a:pt x="395" y="1"/>
                    <a:pt x="0" y="396"/>
                    <a:pt x="0" y="882"/>
                  </a:cubicBezTo>
                  <a:cubicBezTo>
                    <a:pt x="0" y="1399"/>
                    <a:pt x="395" y="1794"/>
                    <a:pt x="882" y="1794"/>
                  </a:cubicBezTo>
                  <a:cubicBezTo>
                    <a:pt x="1368" y="1794"/>
                    <a:pt x="1763" y="1399"/>
                    <a:pt x="1763" y="882"/>
                  </a:cubicBezTo>
                  <a:cubicBezTo>
                    <a:pt x="1763" y="396"/>
                    <a:pt x="1368"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9"/>
            <p:cNvSpPr/>
            <p:nvPr/>
          </p:nvSpPr>
          <p:spPr>
            <a:xfrm>
              <a:off x="4981350" y="3904600"/>
              <a:ext cx="44875" cy="44850"/>
            </a:xfrm>
            <a:custGeom>
              <a:rect b="b" l="l" r="r" t="t"/>
              <a:pathLst>
                <a:path extrusionOk="0" h="1794" w="1795">
                  <a:moveTo>
                    <a:pt x="882" y="1"/>
                  </a:moveTo>
                  <a:cubicBezTo>
                    <a:pt x="396" y="1"/>
                    <a:pt x="1" y="396"/>
                    <a:pt x="1" y="882"/>
                  </a:cubicBezTo>
                  <a:cubicBezTo>
                    <a:pt x="1" y="1399"/>
                    <a:pt x="396" y="1794"/>
                    <a:pt x="882" y="1794"/>
                  </a:cubicBezTo>
                  <a:cubicBezTo>
                    <a:pt x="1369" y="1794"/>
                    <a:pt x="1794" y="1399"/>
                    <a:pt x="1794" y="882"/>
                  </a:cubicBezTo>
                  <a:cubicBezTo>
                    <a:pt x="1794" y="396"/>
                    <a:pt x="1369" y="1"/>
                    <a:pt x="8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9"/>
            <p:cNvSpPr/>
            <p:nvPr/>
          </p:nvSpPr>
          <p:spPr>
            <a:xfrm>
              <a:off x="4775425" y="3662200"/>
              <a:ext cx="44875" cy="44850"/>
            </a:xfrm>
            <a:custGeom>
              <a:rect b="b" l="l" r="r" t="t"/>
              <a:pathLst>
                <a:path extrusionOk="0" h="1794" w="1795">
                  <a:moveTo>
                    <a:pt x="913" y="0"/>
                  </a:moveTo>
                  <a:cubicBezTo>
                    <a:pt x="396" y="0"/>
                    <a:pt x="1" y="396"/>
                    <a:pt x="1" y="882"/>
                  </a:cubicBezTo>
                  <a:cubicBezTo>
                    <a:pt x="1" y="1399"/>
                    <a:pt x="396" y="1794"/>
                    <a:pt x="913" y="1794"/>
                  </a:cubicBezTo>
                  <a:cubicBezTo>
                    <a:pt x="1399" y="1794"/>
                    <a:pt x="1794" y="1399"/>
                    <a:pt x="1794" y="882"/>
                  </a:cubicBezTo>
                  <a:cubicBezTo>
                    <a:pt x="1794" y="396"/>
                    <a:pt x="1399" y="0"/>
                    <a:pt x="91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9"/>
            <p:cNvSpPr/>
            <p:nvPr/>
          </p:nvSpPr>
          <p:spPr>
            <a:xfrm>
              <a:off x="5717700" y="4488950"/>
              <a:ext cx="66900" cy="113175"/>
            </a:xfrm>
            <a:custGeom>
              <a:rect b="b" l="l" r="r" t="t"/>
              <a:pathLst>
                <a:path extrusionOk="0" h="4527" w="2676">
                  <a:moveTo>
                    <a:pt x="2675" y="1"/>
                  </a:moveTo>
                  <a:lnTo>
                    <a:pt x="0" y="487"/>
                  </a:lnTo>
                  <a:lnTo>
                    <a:pt x="0" y="4378"/>
                  </a:lnTo>
                  <a:cubicBezTo>
                    <a:pt x="0" y="4378"/>
                    <a:pt x="527" y="4526"/>
                    <a:pt x="1266" y="4526"/>
                  </a:cubicBezTo>
                  <a:cubicBezTo>
                    <a:pt x="1635" y="4526"/>
                    <a:pt x="2057" y="4489"/>
                    <a:pt x="2493" y="4378"/>
                  </a:cubicBezTo>
                  <a:lnTo>
                    <a:pt x="26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9"/>
            <p:cNvSpPr/>
            <p:nvPr/>
          </p:nvSpPr>
          <p:spPr>
            <a:xfrm>
              <a:off x="5592325" y="4584025"/>
              <a:ext cx="206700" cy="71475"/>
            </a:xfrm>
            <a:custGeom>
              <a:rect b="b" l="l" r="r" t="t"/>
              <a:pathLst>
                <a:path extrusionOk="0" h="2859" w="8268">
                  <a:moveTo>
                    <a:pt x="4957" y="0"/>
                  </a:moveTo>
                  <a:cubicBezTo>
                    <a:pt x="4804" y="0"/>
                    <a:pt x="4639" y="25"/>
                    <a:pt x="4468" y="88"/>
                  </a:cubicBezTo>
                  <a:cubicBezTo>
                    <a:pt x="4468" y="88"/>
                    <a:pt x="3222" y="1152"/>
                    <a:pt x="2371" y="1335"/>
                  </a:cubicBezTo>
                  <a:cubicBezTo>
                    <a:pt x="1490" y="1517"/>
                    <a:pt x="486" y="1608"/>
                    <a:pt x="243" y="2003"/>
                  </a:cubicBezTo>
                  <a:cubicBezTo>
                    <a:pt x="0" y="2399"/>
                    <a:pt x="91" y="2642"/>
                    <a:pt x="91" y="2642"/>
                  </a:cubicBezTo>
                  <a:cubicBezTo>
                    <a:pt x="91" y="2642"/>
                    <a:pt x="31" y="2794"/>
                    <a:pt x="1094" y="2854"/>
                  </a:cubicBezTo>
                  <a:cubicBezTo>
                    <a:pt x="1192" y="2857"/>
                    <a:pt x="1309" y="2858"/>
                    <a:pt x="1442" y="2858"/>
                  </a:cubicBezTo>
                  <a:cubicBezTo>
                    <a:pt x="2626" y="2858"/>
                    <a:pt x="5054" y="2759"/>
                    <a:pt x="5914" y="2759"/>
                  </a:cubicBezTo>
                  <a:cubicBezTo>
                    <a:pt x="6010" y="2759"/>
                    <a:pt x="6087" y="2760"/>
                    <a:pt x="6140" y="2763"/>
                  </a:cubicBezTo>
                  <a:cubicBezTo>
                    <a:pt x="6412" y="2777"/>
                    <a:pt x="6720" y="2790"/>
                    <a:pt x="7011" y="2790"/>
                  </a:cubicBezTo>
                  <a:cubicBezTo>
                    <a:pt x="7370" y="2790"/>
                    <a:pt x="7701" y="2770"/>
                    <a:pt x="7903" y="2702"/>
                  </a:cubicBezTo>
                  <a:cubicBezTo>
                    <a:pt x="8268" y="2581"/>
                    <a:pt x="8237" y="727"/>
                    <a:pt x="7538" y="58"/>
                  </a:cubicBezTo>
                  <a:cubicBezTo>
                    <a:pt x="7538" y="58"/>
                    <a:pt x="7232" y="364"/>
                    <a:pt x="6115" y="364"/>
                  </a:cubicBezTo>
                  <a:cubicBezTo>
                    <a:pt x="6064" y="364"/>
                    <a:pt x="6012" y="363"/>
                    <a:pt x="5958" y="362"/>
                  </a:cubicBezTo>
                  <a:cubicBezTo>
                    <a:pt x="5958" y="362"/>
                    <a:pt x="5539" y="0"/>
                    <a:pt x="49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9"/>
            <p:cNvSpPr/>
            <p:nvPr/>
          </p:nvSpPr>
          <p:spPr>
            <a:xfrm>
              <a:off x="6162225" y="4452475"/>
              <a:ext cx="85900" cy="120850"/>
            </a:xfrm>
            <a:custGeom>
              <a:rect b="b" l="l" r="r" t="t"/>
              <a:pathLst>
                <a:path extrusionOk="0" h="4834" w="3436">
                  <a:moveTo>
                    <a:pt x="2341" y="1"/>
                  </a:moveTo>
                  <a:lnTo>
                    <a:pt x="1" y="1217"/>
                  </a:lnTo>
                  <a:lnTo>
                    <a:pt x="1126" y="4834"/>
                  </a:lnTo>
                  <a:cubicBezTo>
                    <a:pt x="1126" y="4834"/>
                    <a:pt x="2311" y="4803"/>
                    <a:pt x="3436" y="4104"/>
                  </a:cubicBezTo>
                  <a:lnTo>
                    <a:pt x="234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9"/>
            <p:cNvSpPr/>
            <p:nvPr/>
          </p:nvSpPr>
          <p:spPr>
            <a:xfrm>
              <a:off x="6106000" y="4540625"/>
              <a:ext cx="183150" cy="114775"/>
            </a:xfrm>
            <a:custGeom>
              <a:rect b="b" l="l" r="r" t="t"/>
              <a:pathLst>
                <a:path extrusionOk="0" h="4591" w="7326">
                  <a:moveTo>
                    <a:pt x="5533" y="1"/>
                  </a:moveTo>
                  <a:cubicBezTo>
                    <a:pt x="5533" y="1"/>
                    <a:pt x="5381" y="457"/>
                    <a:pt x="4317" y="973"/>
                  </a:cubicBezTo>
                  <a:cubicBezTo>
                    <a:pt x="4317" y="973"/>
                    <a:pt x="4231" y="958"/>
                    <a:pt x="4096" y="958"/>
                  </a:cubicBezTo>
                  <a:cubicBezTo>
                    <a:pt x="3813" y="958"/>
                    <a:pt x="3310" y="1027"/>
                    <a:pt x="2919" y="1460"/>
                  </a:cubicBezTo>
                  <a:cubicBezTo>
                    <a:pt x="2919" y="1460"/>
                    <a:pt x="2706" y="1885"/>
                    <a:pt x="2402" y="2341"/>
                  </a:cubicBezTo>
                  <a:cubicBezTo>
                    <a:pt x="2098" y="2827"/>
                    <a:pt x="1672" y="3223"/>
                    <a:pt x="1125" y="3435"/>
                  </a:cubicBezTo>
                  <a:cubicBezTo>
                    <a:pt x="1004" y="3466"/>
                    <a:pt x="882" y="3527"/>
                    <a:pt x="791" y="3527"/>
                  </a:cubicBezTo>
                  <a:cubicBezTo>
                    <a:pt x="305" y="3618"/>
                    <a:pt x="31" y="3922"/>
                    <a:pt x="1" y="4256"/>
                  </a:cubicBezTo>
                  <a:cubicBezTo>
                    <a:pt x="1" y="4378"/>
                    <a:pt x="92" y="4590"/>
                    <a:pt x="396" y="4590"/>
                  </a:cubicBezTo>
                  <a:lnTo>
                    <a:pt x="2037" y="4590"/>
                  </a:lnTo>
                  <a:cubicBezTo>
                    <a:pt x="2463" y="4590"/>
                    <a:pt x="2919" y="4469"/>
                    <a:pt x="3314" y="4256"/>
                  </a:cubicBezTo>
                  <a:cubicBezTo>
                    <a:pt x="4286" y="3679"/>
                    <a:pt x="5320" y="3101"/>
                    <a:pt x="5593" y="2979"/>
                  </a:cubicBezTo>
                  <a:cubicBezTo>
                    <a:pt x="6110" y="2706"/>
                    <a:pt x="6809" y="2372"/>
                    <a:pt x="7052" y="2098"/>
                  </a:cubicBezTo>
                  <a:cubicBezTo>
                    <a:pt x="7326" y="1824"/>
                    <a:pt x="6445" y="244"/>
                    <a:pt x="55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9"/>
            <p:cNvSpPr/>
            <p:nvPr/>
          </p:nvSpPr>
          <p:spPr>
            <a:xfrm>
              <a:off x="5673625" y="3392800"/>
              <a:ext cx="239400" cy="1168000"/>
            </a:xfrm>
            <a:custGeom>
              <a:rect b="b" l="l" r="r" t="t"/>
              <a:pathLst>
                <a:path extrusionOk="0" h="46720" w="9576">
                  <a:moveTo>
                    <a:pt x="5043" y="1"/>
                  </a:moveTo>
                  <a:cubicBezTo>
                    <a:pt x="3772" y="1"/>
                    <a:pt x="2486" y="382"/>
                    <a:pt x="1855" y="624"/>
                  </a:cubicBezTo>
                  <a:cubicBezTo>
                    <a:pt x="1307" y="837"/>
                    <a:pt x="335" y="4059"/>
                    <a:pt x="31" y="23816"/>
                  </a:cubicBezTo>
                  <a:cubicBezTo>
                    <a:pt x="0" y="24181"/>
                    <a:pt x="1247" y="39135"/>
                    <a:pt x="1733" y="46461"/>
                  </a:cubicBezTo>
                  <a:cubicBezTo>
                    <a:pt x="2019" y="46563"/>
                    <a:pt x="2483" y="46720"/>
                    <a:pt x="3189" y="46720"/>
                  </a:cubicBezTo>
                  <a:cubicBezTo>
                    <a:pt x="3535" y="46720"/>
                    <a:pt x="3939" y="46682"/>
                    <a:pt x="4408" y="46582"/>
                  </a:cubicBezTo>
                  <a:cubicBezTo>
                    <a:pt x="4803" y="45245"/>
                    <a:pt x="7995" y="29348"/>
                    <a:pt x="5654" y="24515"/>
                  </a:cubicBezTo>
                  <a:cubicBezTo>
                    <a:pt x="6262" y="22570"/>
                    <a:pt x="7356" y="19166"/>
                    <a:pt x="8177" y="16278"/>
                  </a:cubicBezTo>
                  <a:cubicBezTo>
                    <a:pt x="8663" y="14606"/>
                    <a:pt x="9058" y="13117"/>
                    <a:pt x="9210" y="12175"/>
                  </a:cubicBezTo>
                  <a:cubicBezTo>
                    <a:pt x="9271" y="11719"/>
                    <a:pt x="9332" y="11172"/>
                    <a:pt x="9393" y="10533"/>
                  </a:cubicBezTo>
                  <a:cubicBezTo>
                    <a:pt x="9575" y="7706"/>
                    <a:pt x="9332" y="3330"/>
                    <a:pt x="7903" y="1232"/>
                  </a:cubicBezTo>
                  <a:cubicBezTo>
                    <a:pt x="7264" y="294"/>
                    <a:pt x="6159" y="1"/>
                    <a:pt x="504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9"/>
            <p:cNvSpPr/>
            <p:nvPr/>
          </p:nvSpPr>
          <p:spPr>
            <a:xfrm>
              <a:off x="5765450" y="3393950"/>
              <a:ext cx="474325" cy="1138425"/>
            </a:xfrm>
            <a:custGeom>
              <a:rect b="b" l="l" r="r" t="t"/>
              <a:pathLst>
                <a:path extrusionOk="0" h="45537" w="18973">
                  <a:moveTo>
                    <a:pt x="8151" y="1"/>
                  </a:moveTo>
                  <a:cubicBezTo>
                    <a:pt x="8151" y="1"/>
                    <a:pt x="5237" y="1166"/>
                    <a:pt x="2513" y="1544"/>
                  </a:cubicBezTo>
                  <a:lnTo>
                    <a:pt x="2513" y="1544"/>
                  </a:lnTo>
                  <a:lnTo>
                    <a:pt x="2467" y="1338"/>
                  </a:lnTo>
                  <a:cubicBezTo>
                    <a:pt x="2467" y="1338"/>
                    <a:pt x="1" y="1664"/>
                    <a:pt x="931" y="1664"/>
                  </a:cubicBezTo>
                  <a:cubicBezTo>
                    <a:pt x="1064" y="1664"/>
                    <a:pt x="1267" y="1657"/>
                    <a:pt x="1556" y="1642"/>
                  </a:cubicBezTo>
                  <a:cubicBezTo>
                    <a:pt x="1869" y="1623"/>
                    <a:pt x="2189" y="1589"/>
                    <a:pt x="2513" y="1544"/>
                  </a:cubicBezTo>
                  <a:lnTo>
                    <a:pt x="2513" y="1544"/>
                  </a:lnTo>
                  <a:lnTo>
                    <a:pt x="4838" y="12037"/>
                  </a:lnTo>
                  <a:cubicBezTo>
                    <a:pt x="5659" y="15381"/>
                    <a:pt x="7422" y="23892"/>
                    <a:pt x="7939" y="25563"/>
                  </a:cubicBezTo>
                  <a:cubicBezTo>
                    <a:pt x="8030" y="25837"/>
                    <a:pt x="8334" y="26688"/>
                    <a:pt x="8395" y="26901"/>
                  </a:cubicBezTo>
                  <a:cubicBezTo>
                    <a:pt x="9530" y="30037"/>
                    <a:pt x="16301" y="45267"/>
                    <a:pt x="16332" y="45533"/>
                  </a:cubicBezTo>
                  <a:lnTo>
                    <a:pt x="16332" y="45533"/>
                  </a:lnTo>
                  <a:cubicBezTo>
                    <a:pt x="16361" y="45533"/>
                    <a:pt x="16392" y="45533"/>
                    <a:pt x="16427" y="45533"/>
                  </a:cubicBezTo>
                  <a:cubicBezTo>
                    <a:pt x="16924" y="45533"/>
                    <a:pt x="18067" y="45507"/>
                    <a:pt x="18972" y="44743"/>
                  </a:cubicBezTo>
                  <a:cubicBezTo>
                    <a:pt x="18881" y="43983"/>
                    <a:pt x="18516" y="41460"/>
                    <a:pt x="18364" y="39606"/>
                  </a:cubicBezTo>
                  <a:cubicBezTo>
                    <a:pt x="18000" y="35168"/>
                    <a:pt x="17301" y="29515"/>
                    <a:pt x="13562" y="24348"/>
                  </a:cubicBezTo>
                  <a:cubicBezTo>
                    <a:pt x="13440" y="21946"/>
                    <a:pt x="13197" y="12341"/>
                    <a:pt x="13288" y="11369"/>
                  </a:cubicBezTo>
                  <a:cubicBezTo>
                    <a:pt x="13471" y="8967"/>
                    <a:pt x="13045" y="4165"/>
                    <a:pt x="8151" y="1"/>
                  </a:cubicBezTo>
                  <a:close/>
                  <a:moveTo>
                    <a:pt x="16328" y="45533"/>
                  </a:moveTo>
                  <a:cubicBezTo>
                    <a:pt x="16330" y="45536"/>
                    <a:pt x="16331" y="45537"/>
                    <a:pt x="16332" y="45537"/>
                  </a:cubicBezTo>
                  <a:cubicBezTo>
                    <a:pt x="16333" y="45537"/>
                    <a:pt x="16333" y="45536"/>
                    <a:pt x="16332" y="45533"/>
                  </a:cubicBezTo>
                  <a:lnTo>
                    <a:pt x="16332" y="45533"/>
                  </a:lnTo>
                  <a:cubicBezTo>
                    <a:pt x="16331" y="45533"/>
                    <a:pt x="16329" y="45533"/>
                    <a:pt x="16328" y="4553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9"/>
            <p:cNvSpPr/>
            <p:nvPr/>
          </p:nvSpPr>
          <p:spPr>
            <a:xfrm>
              <a:off x="5700975" y="2853875"/>
              <a:ext cx="379225" cy="617625"/>
            </a:xfrm>
            <a:custGeom>
              <a:rect b="b" l="l" r="r" t="t"/>
              <a:pathLst>
                <a:path extrusionOk="0" h="24705" w="15169">
                  <a:moveTo>
                    <a:pt x="4430" y="1"/>
                  </a:moveTo>
                  <a:cubicBezTo>
                    <a:pt x="4063" y="1"/>
                    <a:pt x="3752" y="18"/>
                    <a:pt x="3527" y="53"/>
                  </a:cubicBezTo>
                  <a:cubicBezTo>
                    <a:pt x="2432" y="540"/>
                    <a:pt x="2220" y="752"/>
                    <a:pt x="1612" y="1300"/>
                  </a:cubicBezTo>
                  <a:cubicBezTo>
                    <a:pt x="852" y="2151"/>
                    <a:pt x="548" y="19810"/>
                    <a:pt x="457" y="20753"/>
                  </a:cubicBezTo>
                  <a:cubicBezTo>
                    <a:pt x="365" y="21695"/>
                    <a:pt x="122" y="22576"/>
                    <a:pt x="1" y="23731"/>
                  </a:cubicBezTo>
                  <a:cubicBezTo>
                    <a:pt x="365" y="24309"/>
                    <a:pt x="3679" y="24704"/>
                    <a:pt x="5594" y="24704"/>
                  </a:cubicBezTo>
                  <a:cubicBezTo>
                    <a:pt x="7691" y="24704"/>
                    <a:pt x="12189" y="24066"/>
                    <a:pt x="12858" y="23306"/>
                  </a:cubicBezTo>
                  <a:cubicBezTo>
                    <a:pt x="12980" y="23184"/>
                    <a:pt x="12615" y="21725"/>
                    <a:pt x="12919" y="19385"/>
                  </a:cubicBezTo>
                  <a:cubicBezTo>
                    <a:pt x="13344" y="15889"/>
                    <a:pt x="14439" y="10935"/>
                    <a:pt x="14651" y="9780"/>
                  </a:cubicBezTo>
                  <a:cubicBezTo>
                    <a:pt x="15168" y="7135"/>
                    <a:pt x="13983" y="3032"/>
                    <a:pt x="13648" y="2303"/>
                  </a:cubicBezTo>
                  <a:cubicBezTo>
                    <a:pt x="13284" y="1512"/>
                    <a:pt x="10882" y="1056"/>
                    <a:pt x="8815" y="540"/>
                  </a:cubicBezTo>
                  <a:cubicBezTo>
                    <a:pt x="7462" y="190"/>
                    <a:pt x="5642" y="1"/>
                    <a:pt x="4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9"/>
            <p:cNvSpPr/>
            <p:nvPr/>
          </p:nvSpPr>
          <p:spPr>
            <a:xfrm>
              <a:off x="5122375" y="3041275"/>
              <a:ext cx="156125" cy="91300"/>
            </a:xfrm>
            <a:custGeom>
              <a:rect b="b" l="l" r="r" t="t"/>
              <a:pathLst>
                <a:path extrusionOk="0" h="3652" w="6245">
                  <a:moveTo>
                    <a:pt x="2265" y="0"/>
                  </a:moveTo>
                  <a:cubicBezTo>
                    <a:pt x="2178" y="0"/>
                    <a:pt x="2113" y="4"/>
                    <a:pt x="2080" y="4"/>
                  </a:cubicBezTo>
                  <a:cubicBezTo>
                    <a:pt x="1898" y="4"/>
                    <a:pt x="1898" y="247"/>
                    <a:pt x="2202" y="430"/>
                  </a:cubicBezTo>
                  <a:cubicBezTo>
                    <a:pt x="2384" y="582"/>
                    <a:pt x="2749" y="521"/>
                    <a:pt x="2871" y="1007"/>
                  </a:cubicBezTo>
                  <a:cubicBezTo>
                    <a:pt x="2908" y="1136"/>
                    <a:pt x="2700" y="1187"/>
                    <a:pt x="2463" y="1187"/>
                  </a:cubicBezTo>
                  <a:cubicBezTo>
                    <a:pt x="2308" y="1187"/>
                    <a:pt x="2140" y="1165"/>
                    <a:pt x="2020" y="1129"/>
                  </a:cubicBezTo>
                  <a:cubicBezTo>
                    <a:pt x="1716" y="1007"/>
                    <a:pt x="652" y="491"/>
                    <a:pt x="378" y="399"/>
                  </a:cubicBezTo>
                  <a:cubicBezTo>
                    <a:pt x="324" y="375"/>
                    <a:pt x="271" y="363"/>
                    <a:pt x="226" y="363"/>
                  </a:cubicBezTo>
                  <a:cubicBezTo>
                    <a:pt x="45" y="363"/>
                    <a:pt x="0" y="562"/>
                    <a:pt x="561" y="977"/>
                  </a:cubicBezTo>
                  <a:cubicBezTo>
                    <a:pt x="1229" y="1463"/>
                    <a:pt x="1473" y="1554"/>
                    <a:pt x="1716" y="1706"/>
                  </a:cubicBezTo>
                  <a:cubicBezTo>
                    <a:pt x="1716" y="1706"/>
                    <a:pt x="1868" y="2010"/>
                    <a:pt x="1959" y="2132"/>
                  </a:cubicBezTo>
                  <a:cubicBezTo>
                    <a:pt x="1989" y="2162"/>
                    <a:pt x="2020" y="2193"/>
                    <a:pt x="2080" y="2223"/>
                  </a:cubicBezTo>
                  <a:cubicBezTo>
                    <a:pt x="2111" y="2314"/>
                    <a:pt x="2232" y="2527"/>
                    <a:pt x="2324" y="2649"/>
                  </a:cubicBezTo>
                  <a:cubicBezTo>
                    <a:pt x="2324" y="2649"/>
                    <a:pt x="2354" y="2679"/>
                    <a:pt x="2384" y="2679"/>
                  </a:cubicBezTo>
                  <a:cubicBezTo>
                    <a:pt x="2445" y="2831"/>
                    <a:pt x="2506" y="2953"/>
                    <a:pt x="2567" y="3074"/>
                  </a:cubicBezTo>
                  <a:cubicBezTo>
                    <a:pt x="2694" y="3328"/>
                    <a:pt x="3048" y="3387"/>
                    <a:pt x="3390" y="3387"/>
                  </a:cubicBezTo>
                  <a:cubicBezTo>
                    <a:pt x="3622" y="3387"/>
                    <a:pt x="3848" y="3360"/>
                    <a:pt x="3995" y="3348"/>
                  </a:cubicBezTo>
                  <a:cubicBezTo>
                    <a:pt x="4023" y="3343"/>
                    <a:pt x="4059" y="3341"/>
                    <a:pt x="4100" y="3341"/>
                  </a:cubicBezTo>
                  <a:cubicBezTo>
                    <a:pt x="4598" y="3341"/>
                    <a:pt x="5971" y="3652"/>
                    <a:pt x="5971" y="3652"/>
                  </a:cubicBezTo>
                  <a:lnTo>
                    <a:pt x="6245" y="1828"/>
                  </a:lnTo>
                  <a:lnTo>
                    <a:pt x="4573" y="1433"/>
                  </a:lnTo>
                  <a:cubicBezTo>
                    <a:pt x="4573" y="1433"/>
                    <a:pt x="4239" y="1220"/>
                    <a:pt x="3661" y="582"/>
                  </a:cubicBezTo>
                  <a:cubicBezTo>
                    <a:pt x="3207" y="56"/>
                    <a:pt x="2585" y="0"/>
                    <a:pt x="22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9"/>
            <p:cNvSpPr/>
            <p:nvPr/>
          </p:nvSpPr>
          <p:spPr>
            <a:xfrm>
              <a:off x="5105250" y="3061050"/>
              <a:ext cx="76000" cy="38100"/>
            </a:xfrm>
            <a:custGeom>
              <a:rect b="b" l="l" r="r" t="t"/>
              <a:pathLst>
                <a:path extrusionOk="0" h="1524" w="3040">
                  <a:moveTo>
                    <a:pt x="149" y="1"/>
                  </a:moveTo>
                  <a:cubicBezTo>
                    <a:pt x="0" y="1"/>
                    <a:pt x="11" y="196"/>
                    <a:pt x="182" y="338"/>
                  </a:cubicBezTo>
                  <a:cubicBezTo>
                    <a:pt x="364" y="520"/>
                    <a:pt x="881" y="824"/>
                    <a:pt x="1185" y="946"/>
                  </a:cubicBezTo>
                  <a:cubicBezTo>
                    <a:pt x="1519" y="1128"/>
                    <a:pt x="3039" y="1523"/>
                    <a:pt x="3039" y="1523"/>
                  </a:cubicBezTo>
                  <a:lnTo>
                    <a:pt x="2857" y="885"/>
                  </a:lnTo>
                  <a:cubicBezTo>
                    <a:pt x="2857" y="885"/>
                    <a:pt x="2401" y="885"/>
                    <a:pt x="1762" y="672"/>
                  </a:cubicBezTo>
                  <a:cubicBezTo>
                    <a:pt x="1155" y="459"/>
                    <a:pt x="334" y="4"/>
                    <a:pt x="182" y="4"/>
                  </a:cubicBezTo>
                  <a:cubicBezTo>
                    <a:pt x="170" y="2"/>
                    <a:pt x="159" y="1"/>
                    <a:pt x="149" y="1"/>
                  </a:cubicBezTo>
                  <a:close/>
                </a:path>
              </a:pathLst>
            </a:custGeom>
            <a:solidFill>
              <a:srgbClr val="FE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9"/>
            <p:cNvSpPr/>
            <p:nvPr/>
          </p:nvSpPr>
          <p:spPr>
            <a:xfrm>
              <a:off x="5109025" y="3079375"/>
              <a:ext cx="79800" cy="34200"/>
            </a:xfrm>
            <a:custGeom>
              <a:rect b="b" l="l" r="r" t="t"/>
              <a:pathLst>
                <a:path extrusionOk="0" h="1368" w="3192">
                  <a:moveTo>
                    <a:pt x="152" y="0"/>
                  </a:moveTo>
                  <a:cubicBezTo>
                    <a:pt x="0" y="0"/>
                    <a:pt x="0" y="213"/>
                    <a:pt x="213" y="365"/>
                  </a:cubicBezTo>
                  <a:cubicBezTo>
                    <a:pt x="396" y="517"/>
                    <a:pt x="943" y="760"/>
                    <a:pt x="1247" y="851"/>
                  </a:cubicBezTo>
                  <a:cubicBezTo>
                    <a:pt x="1642" y="1003"/>
                    <a:pt x="3192" y="1368"/>
                    <a:pt x="3192" y="1368"/>
                  </a:cubicBezTo>
                  <a:lnTo>
                    <a:pt x="2918" y="608"/>
                  </a:lnTo>
                  <a:cubicBezTo>
                    <a:pt x="2918" y="608"/>
                    <a:pt x="2881" y="610"/>
                    <a:pt x="2813" y="610"/>
                  </a:cubicBezTo>
                  <a:cubicBezTo>
                    <a:pt x="2643" y="610"/>
                    <a:pt x="2280" y="595"/>
                    <a:pt x="1824" y="486"/>
                  </a:cubicBezTo>
                  <a:cubicBezTo>
                    <a:pt x="1186" y="365"/>
                    <a:pt x="335" y="0"/>
                    <a:pt x="152" y="0"/>
                  </a:cubicBezTo>
                  <a:close/>
                </a:path>
              </a:pathLst>
            </a:custGeom>
            <a:solidFill>
              <a:srgbClr val="FE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9"/>
            <p:cNvSpPr/>
            <p:nvPr/>
          </p:nvSpPr>
          <p:spPr>
            <a:xfrm>
              <a:off x="5121950" y="3096075"/>
              <a:ext cx="79800" cy="29675"/>
            </a:xfrm>
            <a:custGeom>
              <a:rect b="b" l="l" r="r" t="t"/>
              <a:pathLst>
                <a:path extrusionOk="0" h="1187" w="3192">
                  <a:moveTo>
                    <a:pt x="183" y="1"/>
                  </a:moveTo>
                  <a:cubicBezTo>
                    <a:pt x="0" y="1"/>
                    <a:pt x="31" y="213"/>
                    <a:pt x="213" y="335"/>
                  </a:cubicBezTo>
                  <a:cubicBezTo>
                    <a:pt x="426" y="487"/>
                    <a:pt x="973" y="730"/>
                    <a:pt x="1277" y="852"/>
                  </a:cubicBezTo>
                  <a:cubicBezTo>
                    <a:pt x="1642" y="973"/>
                    <a:pt x="3192" y="1186"/>
                    <a:pt x="3192" y="1186"/>
                  </a:cubicBezTo>
                  <a:lnTo>
                    <a:pt x="2918" y="578"/>
                  </a:lnTo>
                  <a:cubicBezTo>
                    <a:pt x="2918" y="578"/>
                    <a:pt x="2871" y="582"/>
                    <a:pt x="2784" y="582"/>
                  </a:cubicBezTo>
                  <a:cubicBezTo>
                    <a:pt x="2611" y="582"/>
                    <a:pt x="2280" y="568"/>
                    <a:pt x="1854" y="487"/>
                  </a:cubicBezTo>
                  <a:cubicBezTo>
                    <a:pt x="1186" y="335"/>
                    <a:pt x="335" y="1"/>
                    <a:pt x="183" y="1"/>
                  </a:cubicBezTo>
                  <a:close/>
                </a:path>
              </a:pathLst>
            </a:custGeom>
            <a:solidFill>
              <a:srgbClr val="FE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9"/>
            <p:cNvSpPr/>
            <p:nvPr/>
          </p:nvSpPr>
          <p:spPr>
            <a:xfrm>
              <a:off x="5508725" y="2886350"/>
              <a:ext cx="232550" cy="284975"/>
            </a:xfrm>
            <a:custGeom>
              <a:rect b="b" l="l" r="r" t="t"/>
              <a:pathLst>
                <a:path extrusionOk="0" h="11399" w="9302">
                  <a:moveTo>
                    <a:pt x="9302" y="1"/>
                  </a:moveTo>
                  <a:cubicBezTo>
                    <a:pt x="9301" y="1"/>
                    <a:pt x="1946" y="6475"/>
                    <a:pt x="1" y="8876"/>
                  </a:cubicBezTo>
                  <a:cubicBezTo>
                    <a:pt x="1" y="8876"/>
                    <a:pt x="821" y="10639"/>
                    <a:pt x="2280" y="11399"/>
                  </a:cubicBezTo>
                  <a:cubicBezTo>
                    <a:pt x="2280" y="11399"/>
                    <a:pt x="6627" y="9362"/>
                    <a:pt x="8876" y="7782"/>
                  </a:cubicBezTo>
                  <a:lnTo>
                    <a:pt x="93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9"/>
            <p:cNvSpPr/>
            <p:nvPr/>
          </p:nvSpPr>
          <p:spPr>
            <a:xfrm>
              <a:off x="5255675" y="3075575"/>
              <a:ext cx="495475" cy="133950"/>
            </a:xfrm>
            <a:custGeom>
              <a:rect b="b" l="l" r="r" t="t"/>
              <a:pathLst>
                <a:path extrusionOk="0" h="5358" w="19819">
                  <a:moveTo>
                    <a:pt x="19819" y="0"/>
                  </a:moveTo>
                  <a:lnTo>
                    <a:pt x="10305" y="1094"/>
                  </a:lnTo>
                  <a:lnTo>
                    <a:pt x="366" y="213"/>
                  </a:lnTo>
                  <a:lnTo>
                    <a:pt x="1" y="2280"/>
                  </a:lnTo>
                  <a:cubicBezTo>
                    <a:pt x="1" y="2280"/>
                    <a:pt x="7450" y="5357"/>
                    <a:pt x="10458" y="5357"/>
                  </a:cubicBezTo>
                  <a:cubicBezTo>
                    <a:pt x="10542" y="5357"/>
                    <a:pt x="10623" y="5355"/>
                    <a:pt x="10700" y="5350"/>
                  </a:cubicBezTo>
                  <a:cubicBezTo>
                    <a:pt x="13496" y="5167"/>
                    <a:pt x="19819" y="0"/>
                    <a:pt x="19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9"/>
            <p:cNvSpPr/>
            <p:nvPr/>
          </p:nvSpPr>
          <p:spPr>
            <a:xfrm>
              <a:off x="5942625" y="2872675"/>
              <a:ext cx="355650" cy="336650"/>
            </a:xfrm>
            <a:custGeom>
              <a:rect b="b" l="l" r="r" t="t"/>
              <a:pathLst>
                <a:path extrusionOk="0" h="13466" w="14226">
                  <a:moveTo>
                    <a:pt x="1" y="0"/>
                  </a:moveTo>
                  <a:lnTo>
                    <a:pt x="2736" y="6535"/>
                  </a:lnTo>
                  <a:cubicBezTo>
                    <a:pt x="3587" y="8815"/>
                    <a:pt x="9302" y="13466"/>
                    <a:pt x="9302" y="13466"/>
                  </a:cubicBezTo>
                  <a:lnTo>
                    <a:pt x="14226" y="11490"/>
                  </a:lnTo>
                  <a:cubicBezTo>
                    <a:pt x="13314" y="9058"/>
                    <a:pt x="8542" y="3374"/>
                    <a:pt x="4864" y="1307"/>
                  </a:cubicBezTo>
                  <a:cubicBezTo>
                    <a:pt x="3314" y="456"/>
                    <a:pt x="1"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9"/>
            <p:cNvSpPr/>
            <p:nvPr/>
          </p:nvSpPr>
          <p:spPr>
            <a:xfrm>
              <a:off x="6457075" y="2884950"/>
              <a:ext cx="137575" cy="149600"/>
            </a:xfrm>
            <a:custGeom>
              <a:rect b="b" l="l" r="r" t="t"/>
              <a:pathLst>
                <a:path extrusionOk="0" h="5984" w="5503">
                  <a:moveTo>
                    <a:pt x="5225" y="1"/>
                  </a:moveTo>
                  <a:cubicBezTo>
                    <a:pt x="5096" y="1"/>
                    <a:pt x="4955" y="149"/>
                    <a:pt x="4864" y="330"/>
                  </a:cubicBezTo>
                  <a:cubicBezTo>
                    <a:pt x="4864" y="360"/>
                    <a:pt x="4864" y="391"/>
                    <a:pt x="4833" y="452"/>
                  </a:cubicBezTo>
                  <a:cubicBezTo>
                    <a:pt x="4822" y="450"/>
                    <a:pt x="4810" y="450"/>
                    <a:pt x="4798" y="450"/>
                  </a:cubicBezTo>
                  <a:cubicBezTo>
                    <a:pt x="4539" y="450"/>
                    <a:pt x="4315" y="763"/>
                    <a:pt x="4286" y="938"/>
                  </a:cubicBezTo>
                  <a:cubicBezTo>
                    <a:pt x="4225" y="1120"/>
                    <a:pt x="3648" y="2519"/>
                    <a:pt x="3314" y="2640"/>
                  </a:cubicBezTo>
                  <a:cubicBezTo>
                    <a:pt x="3125" y="2709"/>
                    <a:pt x="2829" y="2768"/>
                    <a:pt x="2602" y="2768"/>
                  </a:cubicBezTo>
                  <a:cubicBezTo>
                    <a:pt x="2427" y="2768"/>
                    <a:pt x="2293" y="2733"/>
                    <a:pt x="2280" y="2640"/>
                  </a:cubicBezTo>
                  <a:cubicBezTo>
                    <a:pt x="2280" y="2427"/>
                    <a:pt x="2675" y="1789"/>
                    <a:pt x="2858" y="1455"/>
                  </a:cubicBezTo>
                  <a:cubicBezTo>
                    <a:pt x="2998" y="1174"/>
                    <a:pt x="2940" y="839"/>
                    <a:pt x="2809" y="839"/>
                  </a:cubicBezTo>
                  <a:cubicBezTo>
                    <a:pt x="2770" y="839"/>
                    <a:pt x="2724" y="868"/>
                    <a:pt x="2675" y="938"/>
                  </a:cubicBezTo>
                  <a:cubicBezTo>
                    <a:pt x="2493" y="1212"/>
                    <a:pt x="1703" y="1971"/>
                    <a:pt x="1399" y="2336"/>
                  </a:cubicBezTo>
                  <a:cubicBezTo>
                    <a:pt x="1095" y="2731"/>
                    <a:pt x="973" y="3491"/>
                    <a:pt x="821" y="3704"/>
                  </a:cubicBezTo>
                  <a:cubicBezTo>
                    <a:pt x="639" y="3917"/>
                    <a:pt x="0" y="4433"/>
                    <a:pt x="0" y="4433"/>
                  </a:cubicBezTo>
                  <a:lnTo>
                    <a:pt x="943" y="5832"/>
                  </a:lnTo>
                  <a:lnTo>
                    <a:pt x="791" y="5984"/>
                  </a:lnTo>
                  <a:cubicBezTo>
                    <a:pt x="791" y="5984"/>
                    <a:pt x="3496" y="4282"/>
                    <a:pt x="4013" y="3886"/>
                  </a:cubicBezTo>
                  <a:cubicBezTo>
                    <a:pt x="4408" y="3370"/>
                    <a:pt x="4833" y="2883"/>
                    <a:pt x="4864" y="2823"/>
                  </a:cubicBezTo>
                  <a:cubicBezTo>
                    <a:pt x="4985" y="2671"/>
                    <a:pt x="5502" y="239"/>
                    <a:pt x="5350" y="57"/>
                  </a:cubicBezTo>
                  <a:cubicBezTo>
                    <a:pt x="5312" y="18"/>
                    <a:pt x="5269" y="1"/>
                    <a:pt x="52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9"/>
            <p:cNvSpPr/>
            <p:nvPr/>
          </p:nvSpPr>
          <p:spPr>
            <a:xfrm>
              <a:off x="6175925" y="2988925"/>
              <a:ext cx="313850" cy="241050"/>
            </a:xfrm>
            <a:custGeom>
              <a:rect b="b" l="l" r="r" t="t"/>
              <a:pathLst>
                <a:path extrusionOk="0" h="9642" w="12554">
                  <a:moveTo>
                    <a:pt x="11338" y="1"/>
                  </a:moveTo>
                  <a:cubicBezTo>
                    <a:pt x="11338" y="1"/>
                    <a:pt x="2249" y="4469"/>
                    <a:pt x="0" y="6445"/>
                  </a:cubicBezTo>
                  <a:cubicBezTo>
                    <a:pt x="0" y="6445"/>
                    <a:pt x="2221" y="9641"/>
                    <a:pt x="3416" y="9641"/>
                  </a:cubicBezTo>
                  <a:cubicBezTo>
                    <a:pt x="3487" y="9641"/>
                    <a:pt x="3554" y="9630"/>
                    <a:pt x="3617" y="9606"/>
                  </a:cubicBezTo>
                  <a:cubicBezTo>
                    <a:pt x="6565" y="8542"/>
                    <a:pt x="12553" y="2068"/>
                    <a:pt x="12553" y="2068"/>
                  </a:cubicBezTo>
                  <a:cubicBezTo>
                    <a:pt x="12553" y="2068"/>
                    <a:pt x="12553" y="1673"/>
                    <a:pt x="12249" y="1065"/>
                  </a:cubicBezTo>
                  <a:cubicBezTo>
                    <a:pt x="11946" y="487"/>
                    <a:pt x="11338" y="1"/>
                    <a:pt x="113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9"/>
            <p:cNvSpPr/>
            <p:nvPr/>
          </p:nvSpPr>
          <p:spPr>
            <a:xfrm>
              <a:off x="5874225" y="2704725"/>
              <a:ext cx="133775" cy="216275"/>
            </a:xfrm>
            <a:custGeom>
              <a:rect b="b" l="l" r="r" t="t"/>
              <a:pathLst>
                <a:path extrusionOk="0" h="8651" w="5351">
                  <a:moveTo>
                    <a:pt x="5351" y="1"/>
                  </a:moveTo>
                  <a:lnTo>
                    <a:pt x="4925" y="305"/>
                  </a:lnTo>
                  <a:lnTo>
                    <a:pt x="1156" y="3010"/>
                  </a:lnTo>
                  <a:lnTo>
                    <a:pt x="943" y="3162"/>
                  </a:lnTo>
                  <a:cubicBezTo>
                    <a:pt x="1004" y="3679"/>
                    <a:pt x="974" y="4104"/>
                    <a:pt x="913" y="4530"/>
                  </a:cubicBezTo>
                  <a:cubicBezTo>
                    <a:pt x="882" y="4743"/>
                    <a:pt x="852" y="4986"/>
                    <a:pt x="791" y="5168"/>
                  </a:cubicBezTo>
                  <a:cubicBezTo>
                    <a:pt x="791" y="5229"/>
                    <a:pt x="761" y="5259"/>
                    <a:pt x="761" y="5320"/>
                  </a:cubicBezTo>
                  <a:cubicBezTo>
                    <a:pt x="578" y="5989"/>
                    <a:pt x="305" y="6445"/>
                    <a:pt x="153" y="6658"/>
                  </a:cubicBezTo>
                  <a:cubicBezTo>
                    <a:pt x="153" y="6688"/>
                    <a:pt x="92" y="6779"/>
                    <a:pt x="31" y="6901"/>
                  </a:cubicBezTo>
                  <a:cubicBezTo>
                    <a:pt x="1" y="7114"/>
                    <a:pt x="518" y="8421"/>
                    <a:pt x="1521" y="8603"/>
                  </a:cubicBezTo>
                  <a:cubicBezTo>
                    <a:pt x="1699" y="8636"/>
                    <a:pt x="1874" y="8651"/>
                    <a:pt x="2043" y="8651"/>
                  </a:cubicBezTo>
                  <a:cubicBezTo>
                    <a:pt x="2971" y="8651"/>
                    <a:pt x="3740" y="8208"/>
                    <a:pt x="4074" y="7873"/>
                  </a:cubicBezTo>
                  <a:cubicBezTo>
                    <a:pt x="4226" y="6718"/>
                    <a:pt x="4348" y="5107"/>
                    <a:pt x="4621" y="3648"/>
                  </a:cubicBezTo>
                  <a:cubicBezTo>
                    <a:pt x="4743" y="2949"/>
                    <a:pt x="4895" y="2281"/>
                    <a:pt x="5016" y="1703"/>
                  </a:cubicBezTo>
                  <a:cubicBezTo>
                    <a:pt x="5199" y="700"/>
                    <a:pt x="5351" y="1"/>
                    <a:pt x="53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9"/>
            <p:cNvSpPr/>
            <p:nvPr/>
          </p:nvSpPr>
          <p:spPr>
            <a:xfrm>
              <a:off x="5807375" y="2642425"/>
              <a:ext cx="44100" cy="68425"/>
            </a:xfrm>
            <a:custGeom>
              <a:rect b="b" l="l" r="r" t="t"/>
              <a:pathLst>
                <a:path extrusionOk="0" h="2737" w="1764">
                  <a:moveTo>
                    <a:pt x="730" y="1"/>
                  </a:moveTo>
                  <a:lnTo>
                    <a:pt x="730" y="1"/>
                  </a:lnTo>
                  <a:cubicBezTo>
                    <a:pt x="730" y="1"/>
                    <a:pt x="0" y="1703"/>
                    <a:pt x="1094" y="2736"/>
                  </a:cubicBezTo>
                  <a:lnTo>
                    <a:pt x="1763" y="122"/>
                  </a:lnTo>
                  <a:lnTo>
                    <a:pt x="73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9"/>
            <p:cNvSpPr/>
            <p:nvPr/>
          </p:nvSpPr>
          <p:spPr>
            <a:xfrm>
              <a:off x="5816475" y="2601775"/>
              <a:ext cx="203675" cy="238300"/>
            </a:xfrm>
            <a:custGeom>
              <a:rect b="b" l="l" r="r" t="t"/>
              <a:pathLst>
                <a:path extrusionOk="0" h="9532" w="8147">
                  <a:moveTo>
                    <a:pt x="3391" y="1"/>
                  </a:moveTo>
                  <a:cubicBezTo>
                    <a:pt x="2220" y="1"/>
                    <a:pt x="1213" y="508"/>
                    <a:pt x="943" y="1687"/>
                  </a:cubicBezTo>
                  <a:cubicBezTo>
                    <a:pt x="943" y="1687"/>
                    <a:pt x="943" y="1718"/>
                    <a:pt x="943" y="1718"/>
                  </a:cubicBezTo>
                  <a:cubicBezTo>
                    <a:pt x="943" y="1718"/>
                    <a:pt x="882" y="1961"/>
                    <a:pt x="791" y="2326"/>
                  </a:cubicBezTo>
                  <a:cubicBezTo>
                    <a:pt x="670" y="2721"/>
                    <a:pt x="548" y="3298"/>
                    <a:pt x="426" y="3967"/>
                  </a:cubicBezTo>
                  <a:cubicBezTo>
                    <a:pt x="153" y="5608"/>
                    <a:pt x="1" y="7797"/>
                    <a:pt x="852" y="9165"/>
                  </a:cubicBezTo>
                  <a:cubicBezTo>
                    <a:pt x="852" y="9165"/>
                    <a:pt x="1359" y="9531"/>
                    <a:pt x="2265" y="9531"/>
                  </a:cubicBezTo>
                  <a:cubicBezTo>
                    <a:pt x="2300" y="9531"/>
                    <a:pt x="2336" y="9531"/>
                    <a:pt x="2372" y="9529"/>
                  </a:cubicBezTo>
                  <a:cubicBezTo>
                    <a:pt x="2584" y="9529"/>
                    <a:pt x="2828" y="9499"/>
                    <a:pt x="3071" y="9438"/>
                  </a:cubicBezTo>
                  <a:cubicBezTo>
                    <a:pt x="3527" y="9347"/>
                    <a:pt x="4043" y="9134"/>
                    <a:pt x="4621" y="8770"/>
                  </a:cubicBezTo>
                  <a:cubicBezTo>
                    <a:pt x="5047" y="8496"/>
                    <a:pt x="5472" y="8192"/>
                    <a:pt x="5837" y="7827"/>
                  </a:cubicBezTo>
                  <a:lnTo>
                    <a:pt x="5837" y="7797"/>
                  </a:lnTo>
                  <a:cubicBezTo>
                    <a:pt x="6050" y="7584"/>
                    <a:pt x="6262" y="7341"/>
                    <a:pt x="6475" y="7098"/>
                  </a:cubicBezTo>
                  <a:cubicBezTo>
                    <a:pt x="6718" y="6794"/>
                    <a:pt x="6992" y="6399"/>
                    <a:pt x="7235" y="5973"/>
                  </a:cubicBezTo>
                  <a:cubicBezTo>
                    <a:pt x="7265" y="5912"/>
                    <a:pt x="7296" y="5882"/>
                    <a:pt x="7326" y="5821"/>
                  </a:cubicBezTo>
                  <a:cubicBezTo>
                    <a:pt x="7813" y="4848"/>
                    <a:pt x="8147" y="3724"/>
                    <a:pt x="7752" y="2690"/>
                  </a:cubicBezTo>
                  <a:cubicBezTo>
                    <a:pt x="7509" y="2082"/>
                    <a:pt x="7083" y="1566"/>
                    <a:pt x="6536" y="1140"/>
                  </a:cubicBezTo>
                  <a:cubicBezTo>
                    <a:pt x="6445" y="1049"/>
                    <a:pt x="6323" y="988"/>
                    <a:pt x="6232" y="897"/>
                  </a:cubicBezTo>
                  <a:cubicBezTo>
                    <a:pt x="5379" y="328"/>
                    <a:pt x="4332" y="1"/>
                    <a:pt x="33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9"/>
            <p:cNvSpPr/>
            <p:nvPr/>
          </p:nvSpPr>
          <p:spPr>
            <a:xfrm>
              <a:off x="5801050" y="2554100"/>
              <a:ext cx="195550" cy="119125"/>
            </a:xfrm>
            <a:custGeom>
              <a:rect b="b" l="l" r="r" t="t"/>
              <a:pathLst>
                <a:path extrusionOk="0" h="4765" w="7822">
                  <a:moveTo>
                    <a:pt x="5662" y="0"/>
                  </a:moveTo>
                  <a:cubicBezTo>
                    <a:pt x="4520" y="0"/>
                    <a:pt x="3426" y="959"/>
                    <a:pt x="2274" y="959"/>
                  </a:cubicBezTo>
                  <a:cubicBezTo>
                    <a:pt x="1834" y="959"/>
                    <a:pt x="1385" y="819"/>
                    <a:pt x="922" y="433"/>
                  </a:cubicBezTo>
                  <a:cubicBezTo>
                    <a:pt x="833" y="355"/>
                    <a:pt x="752" y="320"/>
                    <a:pt x="681" y="320"/>
                  </a:cubicBezTo>
                  <a:cubicBezTo>
                    <a:pt x="1" y="320"/>
                    <a:pt x="147" y="3561"/>
                    <a:pt x="1165" y="4111"/>
                  </a:cubicBezTo>
                  <a:cubicBezTo>
                    <a:pt x="2039" y="4583"/>
                    <a:pt x="2843" y="4765"/>
                    <a:pt x="3564" y="4765"/>
                  </a:cubicBezTo>
                  <a:cubicBezTo>
                    <a:pt x="6003" y="4765"/>
                    <a:pt x="7487" y="2682"/>
                    <a:pt x="7487" y="2682"/>
                  </a:cubicBezTo>
                  <a:cubicBezTo>
                    <a:pt x="7822" y="1436"/>
                    <a:pt x="7214" y="616"/>
                    <a:pt x="6606" y="251"/>
                  </a:cubicBezTo>
                  <a:cubicBezTo>
                    <a:pt x="6286" y="71"/>
                    <a:pt x="5973" y="0"/>
                    <a:pt x="5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9"/>
            <p:cNvSpPr/>
            <p:nvPr/>
          </p:nvSpPr>
          <p:spPr>
            <a:xfrm>
              <a:off x="5940750" y="2597875"/>
              <a:ext cx="117500" cy="198075"/>
            </a:xfrm>
            <a:custGeom>
              <a:rect b="b" l="l" r="r" t="t"/>
              <a:pathLst>
                <a:path extrusionOk="0" h="7923" w="4700">
                  <a:moveTo>
                    <a:pt x="2596" y="1"/>
                  </a:moveTo>
                  <a:cubicBezTo>
                    <a:pt x="2228" y="1"/>
                    <a:pt x="1853" y="164"/>
                    <a:pt x="1535" y="506"/>
                  </a:cubicBezTo>
                  <a:lnTo>
                    <a:pt x="1109" y="1357"/>
                  </a:lnTo>
                  <a:cubicBezTo>
                    <a:pt x="1109" y="1357"/>
                    <a:pt x="1" y="5991"/>
                    <a:pt x="442" y="5991"/>
                  </a:cubicBezTo>
                  <a:cubicBezTo>
                    <a:pt x="543" y="5991"/>
                    <a:pt x="724" y="5750"/>
                    <a:pt x="1018" y="5156"/>
                  </a:cubicBezTo>
                  <a:cubicBezTo>
                    <a:pt x="1018" y="5156"/>
                    <a:pt x="1364" y="4385"/>
                    <a:pt x="1931" y="4385"/>
                  </a:cubicBezTo>
                  <a:cubicBezTo>
                    <a:pt x="1970" y="4385"/>
                    <a:pt x="2010" y="4389"/>
                    <a:pt x="2051" y="4397"/>
                  </a:cubicBezTo>
                  <a:cubicBezTo>
                    <a:pt x="2720" y="4518"/>
                    <a:pt x="2082" y="6919"/>
                    <a:pt x="1960" y="7922"/>
                  </a:cubicBezTo>
                  <a:cubicBezTo>
                    <a:pt x="1960" y="7922"/>
                    <a:pt x="3480" y="6919"/>
                    <a:pt x="4179" y="3758"/>
                  </a:cubicBezTo>
                  <a:cubicBezTo>
                    <a:pt x="4699" y="1383"/>
                    <a:pt x="3671" y="1"/>
                    <a:pt x="25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9"/>
            <p:cNvSpPr/>
            <p:nvPr/>
          </p:nvSpPr>
          <p:spPr>
            <a:xfrm>
              <a:off x="6175150" y="3147000"/>
              <a:ext cx="141375" cy="96675"/>
            </a:xfrm>
            <a:custGeom>
              <a:rect b="b" l="l" r="r" t="t"/>
              <a:pathLst>
                <a:path extrusionOk="0" h="3867" w="5655">
                  <a:moveTo>
                    <a:pt x="1703" y="0"/>
                  </a:moveTo>
                  <a:lnTo>
                    <a:pt x="1" y="2493"/>
                  </a:lnTo>
                  <a:cubicBezTo>
                    <a:pt x="1" y="2493"/>
                    <a:pt x="1733" y="3769"/>
                    <a:pt x="2463" y="3860"/>
                  </a:cubicBezTo>
                  <a:cubicBezTo>
                    <a:pt x="2499" y="3864"/>
                    <a:pt x="2536" y="3866"/>
                    <a:pt x="2574" y="3866"/>
                  </a:cubicBezTo>
                  <a:cubicBezTo>
                    <a:pt x="3719" y="3866"/>
                    <a:pt x="5654" y="2158"/>
                    <a:pt x="5654" y="2158"/>
                  </a:cubicBezTo>
                  <a:lnTo>
                    <a:pt x="17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9" name="Google Shape;2589;p69"/>
          <p:cNvSpPr/>
          <p:nvPr/>
        </p:nvSpPr>
        <p:spPr>
          <a:xfrm>
            <a:off x="4620105" y="3264844"/>
            <a:ext cx="29914" cy="29018"/>
          </a:xfrm>
          <a:custGeom>
            <a:rect b="b" l="l" r="r" t="t"/>
            <a:pathLst>
              <a:path extrusionOk="0" h="1068" w="1101">
                <a:moveTo>
                  <a:pt x="1101" y="0"/>
                </a:moveTo>
                <a:cubicBezTo>
                  <a:pt x="701" y="234"/>
                  <a:pt x="334" y="501"/>
                  <a:pt x="0" y="768"/>
                </a:cubicBezTo>
                <a:cubicBezTo>
                  <a:pt x="34" y="868"/>
                  <a:pt x="34" y="968"/>
                  <a:pt x="67" y="1068"/>
                </a:cubicBezTo>
                <a:cubicBezTo>
                  <a:pt x="334" y="701"/>
                  <a:pt x="667" y="334"/>
                  <a:pt x="1101" y="0"/>
                </a:cubicBezTo>
                <a:close/>
              </a:path>
            </a:pathLst>
          </a:custGeom>
          <a:solidFill>
            <a:srgbClr val="FFA9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9"/>
          <p:cNvSpPr/>
          <p:nvPr/>
        </p:nvSpPr>
        <p:spPr>
          <a:xfrm>
            <a:off x="4597445" y="3293834"/>
            <a:ext cx="99714" cy="195787"/>
          </a:xfrm>
          <a:custGeom>
            <a:rect b="b" l="l" r="r" t="t"/>
            <a:pathLst>
              <a:path extrusionOk="0" h="7206" w="3670">
                <a:moveTo>
                  <a:pt x="901" y="1"/>
                </a:moveTo>
                <a:cubicBezTo>
                  <a:pt x="334" y="768"/>
                  <a:pt x="0" y="1635"/>
                  <a:pt x="0" y="2536"/>
                </a:cubicBezTo>
                <a:cubicBezTo>
                  <a:pt x="0" y="4471"/>
                  <a:pt x="1435" y="6205"/>
                  <a:pt x="3670" y="7206"/>
                </a:cubicBezTo>
                <a:cubicBezTo>
                  <a:pt x="2269" y="5238"/>
                  <a:pt x="1301" y="2836"/>
                  <a:pt x="90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9"/>
          <p:cNvSpPr/>
          <p:nvPr/>
        </p:nvSpPr>
        <p:spPr>
          <a:xfrm>
            <a:off x="4670858" y="3108942"/>
            <a:ext cx="19046" cy="19073"/>
          </a:xfrm>
          <a:custGeom>
            <a:rect b="b" l="l" r="r" t="t"/>
            <a:pathLst>
              <a:path extrusionOk="0" h="702" w="701">
                <a:moveTo>
                  <a:pt x="367" y="1"/>
                </a:moveTo>
                <a:cubicBezTo>
                  <a:pt x="167" y="1"/>
                  <a:pt x="0" y="168"/>
                  <a:pt x="0" y="368"/>
                </a:cubicBezTo>
                <a:cubicBezTo>
                  <a:pt x="0" y="568"/>
                  <a:pt x="167" y="701"/>
                  <a:pt x="367" y="701"/>
                </a:cubicBezTo>
                <a:cubicBezTo>
                  <a:pt x="534" y="701"/>
                  <a:pt x="701" y="568"/>
                  <a:pt x="701" y="368"/>
                </a:cubicBezTo>
                <a:cubicBezTo>
                  <a:pt x="701" y="168"/>
                  <a:pt x="534" y="1"/>
                  <a:pt x="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2" name="Google Shape;2592;p69"/>
          <p:cNvGrpSpPr/>
          <p:nvPr/>
        </p:nvGrpSpPr>
        <p:grpSpPr>
          <a:xfrm>
            <a:off x="4080969" y="1861857"/>
            <a:ext cx="1702269" cy="1998379"/>
            <a:chOff x="4572068" y="1694065"/>
            <a:chExt cx="1845278" cy="2166264"/>
          </a:xfrm>
        </p:grpSpPr>
        <p:sp>
          <p:nvSpPr>
            <p:cNvPr id="2593" name="Google Shape;2593;p69"/>
            <p:cNvSpPr/>
            <p:nvPr/>
          </p:nvSpPr>
          <p:spPr>
            <a:xfrm>
              <a:off x="5981376" y="2594180"/>
              <a:ext cx="135062" cy="128704"/>
            </a:xfrm>
            <a:custGeom>
              <a:rect b="b" l="l" r="r" t="t"/>
              <a:pathLst>
                <a:path extrusionOk="0" h="4737" w="4971">
                  <a:moveTo>
                    <a:pt x="4704" y="0"/>
                  </a:moveTo>
                  <a:cubicBezTo>
                    <a:pt x="3170" y="434"/>
                    <a:pt x="1602" y="701"/>
                    <a:pt x="1" y="767"/>
                  </a:cubicBezTo>
                  <a:cubicBezTo>
                    <a:pt x="1635" y="2102"/>
                    <a:pt x="3303" y="3402"/>
                    <a:pt x="4937" y="4737"/>
                  </a:cubicBezTo>
                  <a:cubicBezTo>
                    <a:pt x="4937" y="4370"/>
                    <a:pt x="4937" y="4036"/>
                    <a:pt x="4937" y="3669"/>
                  </a:cubicBezTo>
                  <a:cubicBezTo>
                    <a:pt x="4971" y="2435"/>
                    <a:pt x="4971" y="1201"/>
                    <a:pt x="4704"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9"/>
            <p:cNvSpPr/>
            <p:nvPr/>
          </p:nvSpPr>
          <p:spPr>
            <a:xfrm>
              <a:off x="5100443" y="2567879"/>
              <a:ext cx="961628" cy="1162822"/>
            </a:xfrm>
            <a:custGeom>
              <a:rect b="b" l="l" r="r" t="t"/>
              <a:pathLst>
                <a:path extrusionOk="0" h="42798" w="35393">
                  <a:moveTo>
                    <a:pt x="11075" y="1"/>
                  </a:moveTo>
                  <a:lnTo>
                    <a:pt x="11075" y="101"/>
                  </a:lnTo>
                  <a:cubicBezTo>
                    <a:pt x="11809" y="434"/>
                    <a:pt x="12576" y="801"/>
                    <a:pt x="13277" y="1168"/>
                  </a:cubicBezTo>
                  <a:cubicBezTo>
                    <a:pt x="14377" y="1235"/>
                    <a:pt x="15011" y="1302"/>
                    <a:pt x="15011" y="1302"/>
                  </a:cubicBezTo>
                  <a:lnTo>
                    <a:pt x="16879" y="3003"/>
                  </a:lnTo>
                  <a:cubicBezTo>
                    <a:pt x="16612" y="2936"/>
                    <a:pt x="16312" y="2869"/>
                    <a:pt x="16012" y="2836"/>
                  </a:cubicBezTo>
                  <a:lnTo>
                    <a:pt x="16012" y="2836"/>
                  </a:lnTo>
                  <a:cubicBezTo>
                    <a:pt x="17079" y="3570"/>
                    <a:pt x="18047" y="4404"/>
                    <a:pt x="18947" y="5338"/>
                  </a:cubicBezTo>
                  <a:cubicBezTo>
                    <a:pt x="21149" y="7606"/>
                    <a:pt x="22750" y="10542"/>
                    <a:pt x="23084" y="13710"/>
                  </a:cubicBezTo>
                  <a:cubicBezTo>
                    <a:pt x="23417" y="16813"/>
                    <a:pt x="22517" y="19948"/>
                    <a:pt x="21216" y="22817"/>
                  </a:cubicBezTo>
                  <a:cubicBezTo>
                    <a:pt x="17213" y="31557"/>
                    <a:pt x="9240" y="38428"/>
                    <a:pt x="0" y="40997"/>
                  </a:cubicBezTo>
                  <a:lnTo>
                    <a:pt x="568" y="42198"/>
                  </a:lnTo>
                  <a:cubicBezTo>
                    <a:pt x="2636" y="42531"/>
                    <a:pt x="4804" y="42731"/>
                    <a:pt x="7039" y="42765"/>
                  </a:cubicBezTo>
                  <a:cubicBezTo>
                    <a:pt x="7606" y="42798"/>
                    <a:pt x="8173" y="42798"/>
                    <a:pt x="8740" y="42798"/>
                  </a:cubicBezTo>
                  <a:cubicBezTo>
                    <a:pt x="10508" y="42798"/>
                    <a:pt x="12243" y="42731"/>
                    <a:pt x="13910" y="42564"/>
                  </a:cubicBezTo>
                  <a:cubicBezTo>
                    <a:pt x="16112" y="42364"/>
                    <a:pt x="18213" y="42031"/>
                    <a:pt x="20215" y="41530"/>
                  </a:cubicBezTo>
                  <a:cubicBezTo>
                    <a:pt x="20749" y="41397"/>
                    <a:pt x="21282" y="41264"/>
                    <a:pt x="21816" y="41097"/>
                  </a:cubicBezTo>
                  <a:cubicBezTo>
                    <a:pt x="24485" y="40263"/>
                    <a:pt x="26820" y="39129"/>
                    <a:pt x="28821" y="37628"/>
                  </a:cubicBezTo>
                  <a:cubicBezTo>
                    <a:pt x="32924" y="34492"/>
                    <a:pt x="35392" y="29822"/>
                    <a:pt x="35392" y="23084"/>
                  </a:cubicBezTo>
                  <a:cubicBezTo>
                    <a:pt x="35392" y="9174"/>
                    <a:pt x="24718" y="835"/>
                    <a:pt x="11075"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9"/>
            <p:cNvSpPr/>
            <p:nvPr/>
          </p:nvSpPr>
          <p:spPr>
            <a:xfrm>
              <a:off x="5802842" y="2456889"/>
              <a:ext cx="358019" cy="879194"/>
            </a:xfrm>
            <a:custGeom>
              <a:rect b="b" l="l" r="r" t="t"/>
              <a:pathLst>
                <a:path extrusionOk="0" h="32359" w="13177">
                  <a:moveTo>
                    <a:pt x="1156" y="1"/>
                  </a:moveTo>
                  <a:cubicBezTo>
                    <a:pt x="1039" y="1"/>
                    <a:pt x="909" y="125"/>
                    <a:pt x="834" y="250"/>
                  </a:cubicBezTo>
                  <a:cubicBezTo>
                    <a:pt x="534" y="616"/>
                    <a:pt x="267" y="1017"/>
                    <a:pt x="0" y="1417"/>
                  </a:cubicBezTo>
                  <a:lnTo>
                    <a:pt x="67" y="1450"/>
                  </a:lnTo>
                  <a:cubicBezTo>
                    <a:pt x="968" y="2151"/>
                    <a:pt x="1968" y="2751"/>
                    <a:pt x="2969" y="3252"/>
                  </a:cubicBezTo>
                  <a:cubicBezTo>
                    <a:pt x="3002" y="3285"/>
                    <a:pt x="3069" y="3318"/>
                    <a:pt x="3102" y="3318"/>
                  </a:cubicBezTo>
                  <a:cubicBezTo>
                    <a:pt x="3303" y="4619"/>
                    <a:pt x="3503" y="5887"/>
                    <a:pt x="3736" y="7188"/>
                  </a:cubicBezTo>
                  <a:cubicBezTo>
                    <a:pt x="4203" y="9890"/>
                    <a:pt x="4704" y="12592"/>
                    <a:pt x="5404" y="15260"/>
                  </a:cubicBezTo>
                  <a:cubicBezTo>
                    <a:pt x="5638" y="16128"/>
                    <a:pt x="5871" y="16995"/>
                    <a:pt x="6071" y="17896"/>
                  </a:cubicBezTo>
                  <a:cubicBezTo>
                    <a:pt x="6605" y="20030"/>
                    <a:pt x="6972" y="22232"/>
                    <a:pt x="7305" y="24434"/>
                  </a:cubicBezTo>
                  <a:cubicBezTo>
                    <a:pt x="7406" y="25034"/>
                    <a:pt x="7506" y="25601"/>
                    <a:pt x="7606" y="26201"/>
                  </a:cubicBezTo>
                  <a:lnTo>
                    <a:pt x="7973" y="28536"/>
                  </a:lnTo>
                  <a:cubicBezTo>
                    <a:pt x="8173" y="29704"/>
                    <a:pt x="8340" y="30905"/>
                    <a:pt x="8540" y="32072"/>
                  </a:cubicBezTo>
                  <a:lnTo>
                    <a:pt x="8540" y="32106"/>
                  </a:lnTo>
                  <a:cubicBezTo>
                    <a:pt x="8673" y="32139"/>
                    <a:pt x="8807" y="32172"/>
                    <a:pt x="8940" y="32206"/>
                  </a:cubicBezTo>
                  <a:cubicBezTo>
                    <a:pt x="9465" y="32308"/>
                    <a:pt x="10004" y="32359"/>
                    <a:pt x="10546" y="32359"/>
                  </a:cubicBezTo>
                  <a:cubicBezTo>
                    <a:pt x="11244" y="32359"/>
                    <a:pt x="11948" y="32275"/>
                    <a:pt x="12643" y="32106"/>
                  </a:cubicBezTo>
                  <a:cubicBezTo>
                    <a:pt x="12809" y="32072"/>
                    <a:pt x="12976" y="32039"/>
                    <a:pt x="13176" y="31972"/>
                  </a:cubicBezTo>
                  <a:lnTo>
                    <a:pt x="12843" y="30972"/>
                  </a:lnTo>
                  <a:cubicBezTo>
                    <a:pt x="12576" y="29037"/>
                    <a:pt x="12342" y="27069"/>
                    <a:pt x="12176" y="25101"/>
                  </a:cubicBezTo>
                  <a:cubicBezTo>
                    <a:pt x="11709" y="19997"/>
                    <a:pt x="11475" y="14893"/>
                    <a:pt x="11508" y="9790"/>
                  </a:cubicBezTo>
                  <a:cubicBezTo>
                    <a:pt x="9874" y="8455"/>
                    <a:pt x="8206" y="7155"/>
                    <a:pt x="6572" y="5820"/>
                  </a:cubicBezTo>
                  <a:lnTo>
                    <a:pt x="6472" y="5820"/>
                  </a:lnTo>
                  <a:lnTo>
                    <a:pt x="6305" y="5787"/>
                  </a:lnTo>
                  <a:cubicBezTo>
                    <a:pt x="5838" y="3886"/>
                    <a:pt x="5437" y="1951"/>
                    <a:pt x="5104" y="16"/>
                  </a:cubicBezTo>
                  <a:cubicBezTo>
                    <a:pt x="4403" y="343"/>
                    <a:pt x="3638" y="506"/>
                    <a:pt x="2875" y="506"/>
                  </a:cubicBezTo>
                  <a:cubicBezTo>
                    <a:pt x="2548" y="506"/>
                    <a:pt x="2222" y="476"/>
                    <a:pt x="1902" y="416"/>
                  </a:cubicBezTo>
                  <a:cubicBezTo>
                    <a:pt x="1668" y="383"/>
                    <a:pt x="1435" y="316"/>
                    <a:pt x="1301" y="116"/>
                  </a:cubicBezTo>
                  <a:cubicBezTo>
                    <a:pt x="1301" y="83"/>
                    <a:pt x="1301" y="83"/>
                    <a:pt x="1268" y="49"/>
                  </a:cubicBezTo>
                  <a:cubicBezTo>
                    <a:pt x="1234" y="15"/>
                    <a:pt x="1196" y="1"/>
                    <a:pt x="1156"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9"/>
            <p:cNvSpPr/>
            <p:nvPr/>
          </p:nvSpPr>
          <p:spPr>
            <a:xfrm>
              <a:off x="4603776" y="2566059"/>
              <a:ext cx="1132935" cy="1131114"/>
            </a:xfrm>
            <a:custGeom>
              <a:rect b="b" l="l" r="r" t="t"/>
              <a:pathLst>
                <a:path extrusionOk="0" h="41631" w="41698">
                  <a:moveTo>
                    <a:pt x="27020" y="1"/>
                  </a:moveTo>
                  <a:cubicBezTo>
                    <a:pt x="19381" y="1"/>
                    <a:pt x="12476" y="2269"/>
                    <a:pt x="7606" y="6572"/>
                  </a:cubicBezTo>
                  <a:cubicBezTo>
                    <a:pt x="9641" y="7473"/>
                    <a:pt x="11275" y="8607"/>
                    <a:pt x="11275" y="8607"/>
                  </a:cubicBezTo>
                  <a:cubicBezTo>
                    <a:pt x="11576" y="10475"/>
                    <a:pt x="10675" y="11943"/>
                    <a:pt x="10675" y="11943"/>
                  </a:cubicBezTo>
                  <a:cubicBezTo>
                    <a:pt x="9074" y="10041"/>
                    <a:pt x="7606" y="8707"/>
                    <a:pt x="6339" y="7773"/>
                  </a:cubicBezTo>
                  <a:cubicBezTo>
                    <a:pt x="3937" y="6005"/>
                    <a:pt x="2336" y="5672"/>
                    <a:pt x="2336" y="5672"/>
                  </a:cubicBezTo>
                  <a:cubicBezTo>
                    <a:pt x="1" y="7940"/>
                    <a:pt x="1635" y="15178"/>
                    <a:pt x="1635" y="15178"/>
                  </a:cubicBezTo>
                  <a:lnTo>
                    <a:pt x="1702" y="15212"/>
                  </a:lnTo>
                  <a:cubicBezTo>
                    <a:pt x="835" y="17614"/>
                    <a:pt x="368" y="20282"/>
                    <a:pt x="368" y="23151"/>
                  </a:cubicBezTo>
                  <a:cubicBezTo>
                    <a:pt x="368" y="24352"/>
                    <a:pt x="468" y="25452"/>
                    <a:pt x="601" y="26487"/>
                  </a:cubicBezTo>
                  <a:cubicBezTo>
                    <a:pt x="935" y="26220"/>
                    <a:pt x="1302" y="25953"/>
                    <a:pt x="1702" y="25719"/>
                  </a:cubicBezTo>
                  <a:cubicBezTo>
                    <a:pt x="3236" y="24452"/>
                    <a:pt x="5605" y="23651"/>
                    <a:pt x="8240" y="23651"/>
                  </a:cubicBezTo>
                  <a:cubicBezTo>
                    <a:pt x="12910" y="23651"/>
                    <a:pt x="16713" y="26186"/>
                    <a:pt x="16713" y="29322"/>
                  </a:cubicBezTo>
                  <a:cubicBezTo>
                    <a:pt x="16713" y="31023"/>
                    <a:pt x="15612" y="32524"/>
                    <a:pt x="13844" y="33592"/>
                  </a:cubicBezTo>
                  <a:cubicBezTo>
                    <a:pt x="12310" y="34859"/>
                    <a:pt x="9941" y="35660"/>
                    <a:pt x="7306" y="35660"/>
                  </a:cubicBezTo>
                  <a:cubicBezTo>
                    <a:pt x="6305" y="35660"/>
                    <a:pt x="5338" y="35526"/>
                    <a:pt x="4437" y="35326"/>
                  </a:cubicBezTo>
                  <a:lnTo>
                    <a:pt x="4437" y="35326"/>
                  </a:lnTo>
                  <a:cubicBezTo>
                    <a:pt x="5605" y="36661"/>
                    <a:pt x="7006" y="37828"/>
                    <a:pt x="8574" y="38795"/>
                  </a:cubicBezTo>
                  <a:cubicBezTo>
                    <a:pt x="10675" y="40030"/>
                    <a:pt x="13043" y="40964"/>
                    <a:pt x="15712" y="41631"/>
                  </a:cubicBezTo>
                  <a:cubicBezTo>
                    <a:pt x="16046" y="41564"/>
                    <a:pt x="16379" y="41497"/>
                    <a:pt x="16679" y="41431"/>
                  </a:cubicBezTo>
                  <a:cubicBezTo>
                    <a:pt x="17213" y="41331"/>
                    <a:pt x="17747" y="41197"/>
                    <a:pt x="18280" y="41030"/>
                  </a:cubicBezTo>
                  <a:cubicBezTo>
                    <a:pt x="27520" y="38495"/>
                    <a:pt x="35493" y="31624"/>
                    <a:pt x="39496" y="22884"/>
                  </a:cubicBezTo>
                  <a:cubicBezTo>
                    <a:pt x="40797" y="20049"/>
                    <a:pt x="41697" y="16880"/>
                    <a:pt x="41364" y="13777"/>
                  </a:cubicBezTo>
                  <a:cubicBezTo>
                    <a:pt x="41030" y="10609"/>
                    <a:pt x="39429" y="7673"/>
                    <a:pt x="37227" y="5405"/>
                  </a:cubicBezTo>
                  <a:cubicBezTo>
                    <a:pt x="36327" y="4471"/>
                    <a:pt x="35359" y="3637"/>
                    <a:pt x="34292" y="2903"/>
                  </a:cubicBezTo>
                  <a:cubicBezTo>
                    <a:pt x="32609" y="2630"/>
                    <a:pt x="30827" y="2531"/>
                    <a:pt x="29124" y="2531"/>
                  </a:cubicBezTo>
                  <a:cubicBezTo>
                    <a:pt x="24585" y="2531"/>
                    <a:pt x="20615" y="3237"/>
                    <a:pt x="20615" y="3237"/>
                  </a:cubicBezTo>
                  <a:lnTo>
                    <a:pt x="18447" y="2269"/>
                  </a:lnTo>
                  <a:cubicBezTo>
                    <a:pt x="21891" y="1368"/>
                    <a:pt x="25576" y="1139"/>
                    <a:pt x="28401" y="1139"/>
                  </a:cubicBezTo>
                  <a:cubicBezTo>
                    <a:pt x="29654" y="1139"/>
                    <a:pt x="30737" y="1184"/>
                    <a:pt x="31557" y="1235"/>
                  </a:cubicBezTo>
                  <a:cubicBezTo>
                    <a:pt x="30856" y="868"/>
                    <a:pt x="30089" y="501"/>
                    <a:pt x="29355" y="201"/>
                  </a:cubicBezTo>
                  <a:lnTo>
                    <a:pt x="29355" y="68"/>
                  </a:lnTo>
                  <a:cubicBezTo>
                    <a:pt x="28588" y="1"/>
                    <a:pt x="27821" y="1"/>
                    <a:pt x="2702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9"/>
            <p:cNvSpPr/>
            <p:nvPr/>
          </p:nvSpPr>
          <p:spPr>
            <a:xfrm>
              <a:off x="5461152" y="2599614"/>
              <a:ext cx="97921" cy="49857"/>
            </a:xfrm>
            <a:custGeom>
              <a:rect b="b" l="l" r="r" t="t"/>
              <a:pathLst>
                <a:path extrusionOk="0" h="1835" w="3604">
                  <a:moveTo>
                    <a:pt x="1" y="0"/>
                  </a:moveTo>
                  <a:lnTo>
                    <a:pt x="1" y="0"/>
                  </a:lnTo>
                  <a:cubicBezTo>
                    <a:pt x="968" y="501"/>
                    <a:pt x="1869" y="1068"/>
                    <a:pt x="2736" y="1668"/>
                  </a:cubicBezTo>
                  <a:cubicBezTo>
                    <a:pt x="3036" y="1701"/>
                    <a:pt x="3336" y="1768"/>
                    <a:pt x="3603" y="1835"/>
                  </a:cubicBezTo>
                  <a:lnTo>
                    <a:pt x="1735" y="134"/>
                  </a:lnTo>
                  <a:cubicBezTo>
                    <a:pt x="1735" y="134"/>
                    <a:pt x="1101" y="67"/>
                    <a:pt x="1" y="0"/>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9"/>
            <p:cNvSpPr/>
            <p:nvPr/>
          </p:nvSpPr>
          <p:spPr>
            <a:xfrm>
              <a:off x="5284411" y="2699300"/>
              <a:ext cx="146854" cy="279172"/>
            </a:xfrm>
            <a:custGeom>
              <a:rect b="b" l="l" r="r" t="t"/>
              <a:pathLst>
                <a:path extrusionOk="0" h="10275" w="5405">
                  <a:moveTo>
                    <a:pt x="34" y="0"/>
                  </a:moveTo>
                  <a:lnTo>
                    <a:pt x="1" y="34"/>
                  </a:lnTo>
                  <a:cubicBezTo>
                    <a:pt x="1" y="34"/>
                    <a:pt x="2603" y="3136"/>
                    <a:pt x="2269" y="10274"/>
                  </a:cubicBezTo>
                  <a:cubicBezTo>
                    <a:pt x="2269" y="10274"/>
                    <a:pt x="4204" y="9807"/>
                    <a:pt x="5405" y="8240"/>
                  </a:cubicBezTo>
                  <a:cubicBezTo>
                    <a:pt x="5405" y="8240"/>
                    <a:pt x="3704" y="1735"/>
                    <a:pt x="34"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9"/>
            <p:cNvSpPr/>
            <p:nvPr/>
          </p:nvSpPr>
          <p:spPr>
            <a:xfrm>
              <a:off x="5104981" y="2597005"/>
              <a:ext cx="430509" cy="57003"/>
            </a:xfrm>
            <a:custGeom>
              <a:rect b="b" l="l" r="r" t="t"/>
              <a:pathLst>
                <a:path extrusionOk="0" h="2098" w="15845">
                  <a:moveTo>
                    <a:pt x="9954" y="0"/>
                  </a:moveTo>
                  <a:cubicBezTo>
                    <a:pt x="7129" y="0"/>
                    <a:pt x="3444" y="229"/>
                    <a:pt x="0" y="1130"/>
                  </a:cubicBezTo>
                  <a:lnTo>
                    <a:pt x="2168" y="2098"/>
                  </a:lnTo>
                  <a:cubicBezTo>
                    <a:pt x="2168" y="2098"/>
                    <a:pt x="6138" y="1392"/>
                    <a:pt x="10677" y="1392"/>
                  </a:cubicBezTo>
                  <a:cubicBezTo>
                    <a:pt x="12380" y="1392"/>
                    <a:pt x="14162" y="1491"/>
                    <a:pt x="15845" y="1764"/>
                  </a:cubicBezTo>
                  <a:cubicBezTo>
                    <a:pt x="14978" y="1164"/>
                    <a:pt x="14077" y="597"/>
                    <a:pt x="13110" y="96"/>
                  </a:cubicBezTo>
                  <a:cubicBezTo>
                    <a:pt x="12290" y="45"/>
                    <a:pt x="11207" y="0"/>
                    <a:pt x="99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9"/>
            <p:cNvSpPr/>
            <p:nvPr/>
          </p:nvSpPr>
          <p:spPr>
            <a:xfrm>
              <a:off x="5124000" y="2762742"/>
              <a:ext cx="178588" cy="195787"/>
            </a:xfrm>
            <a:custGeom>
              <a:rect b="b" l="l" r="r" t="t"/>
              <a:pathLst>
                <a:path extrusionOk="0" h="7206" w="6573">
                  <a:moveTo>
                    <a:pt x="5238" y="0"/>
                  </a:moveTo>
                  <a:cubicBezTo>
                    <a:pt x="5238" y="0"/>
                    <a:pt x="2803" y="1001"/>
                    <a:pt x="1" y="4804"/>
                  </a:cubicBezTo>
                  <a:cubicBezTo>
                    <a:pt x="1" y="4804"/>
                    <a:pt x="1702" y="7206"/>
                    <a:pt x="6005" y="7206"/>
                  </a:cubicBezTo>
                  <a:cubicBezTo>
                    <a:pt x="6005" y="7206"/>
                    <a:pt x="6572" y="2135"/>
                    <a:pt x="5238"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9"/>
            <p:cNvSpPr/>
            <p:nvPr/>
          </p:nvSpPr>
          <p:spPr>
            <a:xfrm>
              <a:off x="4649992" y="3208656"/>
              <a:ext cx="407876" cy="270097"/>
            </a:xfrm>
            <a:custGeom>
              <a:rect b="b" l="l" r="r" t="t"/>
              <a:pathLst>
                <a:path extrusionOk="0" h="9941" w="15012">
                  <a:moveTo>
                    <a:pt x="6539" y="0"/>
                  </a:moveTo>
                  <a:cubicBezTo>
                    <a:pt x="3904" y="0"/>
                    <a:pt x="1535" y="801"/>
                    <a:pt x="1" y="2068"/>
                  </a:cubicBezTo>
                  <a:cubicBezTo>
                    <a:pt x="1469" y="1168"/>
                    <a:pt x="3470" y="634"/>
                    <a:pt x="5605" y="634"/>
                  </a:cubicBezTo>
                  <a:cubicBezTo>
                    <a:pt x="10275" y="634"/>
                    <a:pt x="14078" y="3169"/>
                    <a:pt x="14078" y="6305"/>
                  </a:cubicBezTo>
                  <a:cubicBezTo>
                    <a:pt x="14078" y="7672"/>
                    <a:pt x="13344" y="8940"/>
                    <a:pt x="12143" y="9941"/>
                  </a:cubicBezTo>
                  <a:cubicBezTo>
                    <a:pt x="13911" y="8873"/>
                    <a:pt x="15012" y="7372"/>
                    <a:pt x="15012" y="5671"/>
                  </a:cubicBezTo>
                  <a:cubicBezTo>
                    <a:pt x="15012" y="2535"/>
                    <a:pt x="11209" y="0"/>
                    <a:pt x="6539" y="0"/>
                  </a:cubicBezTo>
                  <a:close/>
                </a:path>
              </a:pathLst>
            </a:custGeom>
            <a:solidFill>
              <a:srgbClr val="E3879D"/>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9"/>
            <p:cNvSpPr/>
            <p:nvPr/>
          </p:nvSpPr>
          <p:spPr>
            <a:xfrm>
              <a:off x="4681726" y="2777251"/>
              <a:ext cx="66186" cy="118733"/>
            </a:xfrm>
            <a:custGeom>
              <a:rect b="b" l="l" r="r" t="t"/>
              <a:pathLst>
                <a:path extrusionOk="0" h="4370" w="2436">
                  <a:moveTo>
                    <a:pt x="601" y="0"/>
                  </a:moveTo>
                  <a:cubicBezTo>
                    <a:pt x="601" y="0"/>
                    <a:pt x="0" y="1401"/>
                    <a:pt x="234" y="4370"/>
                  </a:cubicBezTo>
                  <a:cubicBezTo>
                    <a:pt x="868" y="3202"/>
                    <a:pt x="1602" y="2135"/>
                    <a:pt x="2436" y="1134"/>
                  </a:cubicBezTo>
                  <a:cubicBezTo>
                    <a:pt x="1835" y="601"/>
                    <a:pt x="1168" y="200"/>
                    <a:pt x="601"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9"/>
            <p:cNvSpPr/>
            <p:nvPr/>
          </p:nvSpPr>
          <p:spPr>
            <a:xfrm>
              <a:off x="5115849" y="3714371"/>
              <a:ext cx="175844" cy="71620"/>
            </a:xfrm>
            <a:custGeom>
              <a:rect b="b" l="l" r="r" t="t"/>
              <a:pathLst>
                <a:path extrusionOk="0" h="2636" w="6472">
                  <a:moveTo>
                    <a:pt x="1" y="1"/>
                  </a:moveTo>
                  <a:lnTo>
                    <a:pt x="1268" y="2636"/>
                  </a:lnTo>
                  <a:lnTo>
                    <a:pt x="6472" y="2636"/>
                  </a:lnTo>
                  <a:lnTo>
                    <a:pt x="6472" y="568"/>
                  </a:lnTo>
                  <a:cubicBezTo>
                    <a:pt x="4237" y="534"/>
                    <a:pt x="2069" y="334"/>
                    <a:pt x="1"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9"/>
            <p:cNvSpPr/>
            <p:nvPr/>
          </p:nvSpPr>
          <p:spPr>
            <a:xfrm>
              <a:off x="4836704" y="3620119"/>
              <a:ext cx="221164" cy="165873"/>
            </a:xfrm>
            <a:custGeom>
              <a:rect b="b" l="l" r="r" t="t"/>
              <a:pathLst>
                <a:path extrusionOk="0" h="6105" w="8140">
                  <a:moveTo>
                    <a:pt x="1" y="0"/>
                  </a:moveTo>
                  <a:lnTo>
                    <a:pt x="2903" y="6105"/>
                  </a:lnTo>
                  <a:lnTo>
                    <a:pt x="8140" y="6105"/>
                  </a:lnTo>
                  <a:lnTo>
                    <a:pt x="8140" y="3069"/>
                  </a:lnTo>
                  <a:cubicBezTo>
                    <a:pt x="7773" y="3003"/>
                    <a:pt x="7439" y="2936"/>
                    <a:pt x="7139" y="2836"/>
                  </a:cubicBezTo>
                  <a:cubicBezTo>
                    <a:pt x="4470" y="2202"/>
                    <a:pt x="2102" y="1235"/>
                    <a:pt x="1"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9"/>
            <p:cNvSpPr/>
            <p:nvPr/>
          </p:nvSpPr>
          <p:spPr>
            <a:xfrm>
              <a:off x="5478378" y="3696249"/>
              <a:ext cx="171307" cy="89743"/>
            </a:xfrm>
            <a:custGeom>
              <a:rect b="b" l="l" r="r" t="t"/>
              <a:pathLst>
                <a:path extrusionOk="0" h="3303" w="6305">
                  <a:moveTo>
                    <a:pt x="6305" y="0"/>
                  </a:moveTo>
                  <a:cubicBezTo>
                    <a:pt x="4303" y="501"/>
                    <a:pt x="2202" y="834"/>
                    <a:pt x="0" y="1034"/>
                  </a:cubicBezTo>
                  <a:lnTo>
                    <a:pt x="1068" y="3303"/>
                  </a:lnTo>
                  <a:lnTo>
                    <a:pt x="6305" y="3303"/>
                  </a:lnTo>
                  <a:lnTo>
                    <a:pt x="6305"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9"/>
            <p:cNvSpPr/>
            <p:nvPr/>
          </p:nvSpPr>
          <p:spPr>
            <a:xfrm>
              <a:off x="4961767" y="3089923"/>
              <a:ext cx="76158" cy="76158"/>
            </a:xfrm>
            <a:custGeom>
              <a:rect b="b" l="l" r="r" t="t"/>
              <a:pathLst>
                <a:path extrusionOk="0" h="2803" w="2803">
                  <a:moveTo>
                    <a:pt x="1402" y="0"/>
                  </a:moveTo>
                  <a:cubicBezTo>
                    <a:pt x="635" y="0"/>
                    <a:pt x="1" y="634"/>
                    <a:pt x="1" y="1401"/>
                  </a:cubicBezTo>
                  <a:cubicBezTo>
                    <a:pt x="1" y="2202"/>
                    <a:pt x="635" y="2802"/>
                    <a:pt x="1402" y="2802"/>
                  </a:cubicBezTo>
                  <a:cubicBezTo>
                    <a:pt x="2169" y="2802"/>
                    <a:pt x="2803" y="2202"/>
                    <a:pt x="2803" y="1401"/>
                  </a:cubicBezTo>
                  <a:cubicBezTo>
                    <a:pt x="2803" y="634"/>
                    <a:pt x="2169" y="0"/>
                    <a:pt x="14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9"/>
            <p:cNvSpPr/>
            <p:nvPr/>
          </p:nvSpPr>
          <p:spPr>
            <a:xfrm>
              <a:off x="4659066" y="3089923"/>
              <a:ext cx="76158" cy="76158"/>
            </a:xfrm>
            <a:custGeom>
              <a:rect b="b" l="l" r="r" t="t"/>
              <a:pathLst>
                <a:path extrusionOk="0" h="2803" w="2803">
                  <a:moveTo>
                    <a:pt x="1402" y="0"/>
                  </a:moveTo>
                  <a:cubicBezTo>
                    <a:pt x="634" y="0"/>
                    <a:pt x="1" y="634"/>
                    <a:pt x="1" y="1401"/>
                  </a:cubicBezTo>
                  <a:cubicBezTo>
                    <a:pt x="1" y="2202"/>
                    <a:pt x="634" y="2802"/>
                    <a:pt x="1402" y="2802"/>
                  </a:cubicBezTo>
                  <a:cubicBezTo>
                    <a:pt x="2169" y="2802"/>
                    <a:pt x="2803" y="2202"/>
                    <a:pt x="2803" y="1401"/>
                  </a:cubicBezTo>
                  <a:cubicBezTo>
                    <a:pt x="2803" y="634"/>
                    <a:pt x="2169" y="0"/>
                    <a:pt x="14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9"/>
            <p:cNvSpPr/>
            <p:nvPr/>
          </p:nvSpPr>
          <p:spPr>
            <a:xfrm>
              <a:off x="5507368" y="3785964"/>
              <a:ext cx="142316" cy="48064"/>
            </a:xfrm>
            <a:custGeom>
              <a:rect b="b" l="l" r="r" t="t"/>
              <a:pathLst>
                <a:path extrusionOk="0" h="1769" w="5238">
                  <a:moveTo>
                    <a:pt x="1" y="1"/>
                  </a:moveTo>
                  <a:lnTo>
                    <a:pt x="868" y="1769"/>
                  </a:lnTo>
                  <a:lnTo>
                    <a:pt x="5238" y="1769"/>
                  </a:lnTo>
                  <a:lnTo>
                    <a:pt x="52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9"/>
            <p:cNvSpPr/>
            <p:nvPr/>
          </p:nvSpPr>
          <p:spPr>
            <a:xfrm>
              <a:off x="4572068" y="3285683"/>
              <a:ext cx="152288" cy="240210"/>
            </a:xfrm>
            <a:custGeom>
              <a:rect b="b" l="l" r="r" t="t"/>
              <a:pathLst>
                <a:path extrusionOk="0" h="8841" w="5605">
                  <a:moveTo>
                    <a:pt x="1768" y="1"/>
                  </a:moveTo>
                  <a:cubicBezTo>
                    <a:pt x="667" y="968"/>
                    <a:pt x="0" y="2169"/>
                    <a:pt x="0" y="3470"/>
                  </a:cubicBezTo>
                  <a:cubicBezTo>
                    <a:pt x="0" y="5938"/>
                    <a:pt x="2335" y="8040"/>
                    <a:pt x="5604" y="8840"/>
                  </a:cubicBezTo>
                  <a:cubicBezTo>
                    <a:pt x="5237" y="8407"/>
                    <a:pt x="4904" y="7973"/>
                    <a:pt x="4604" y="7506"/>
                  </a:cubicBezTo>
                  <a:cubicBezTo>
                    <a:pt x="2369" y="6505"/>
                    <a:pt x="934" y="4771"/>
                    <a:pt x="934" y="2836"/>
                  </a:cubicBezTo>
                  <a:cubicBezTo>
                    <a:pt x="934" y="1935"/>
                    <a:pt x="1268" y="1068"/>
                    <a:pt x="1835" y="301"/>
                  </a:cubicBezTo>
                  <a:cubicBezTo>
                    <a:pt x="1802" y="201"/>
                    <a:pt x="1802" y="101"/>
                    <a:pt x="17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9"/>
            <p:cNvSpPr/>
            <p:nvPr/>
          </p:nvSpPr>
          <p:spPr>
            <a:xfrm>
              <a:off x="5150300" y="3785964"/>
              <a:ext cx="141393" cy="48064"/>
            </a:xfrm>
            <a:custGeom>
              <a:rect b="b" l="l" r="r" t="t"/>
              <a:pathLst>
                <a:path extrusionOk="0" h="1769" w="5204">
                  <a:moveTo>
                    <a:pt x="0" y="1"/>
                  </a:moveTo>
                  <a:lnTo>
                    <a:pt x="834" y="1769"/>
                  </a:lnTo>
                  <a:lnTo>
                    <a:pt x="5204" y="1769"/>
                  </a:lnTo>
                  <a:lnTo>
                    <a:pt x="52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9"/>
            <p:cNvSpPr/>
            <p:nvPr/>
          </p:nvSpPr>
          <p:spPr>
            <a:xfrm>
              <a:off x="5693184" y="3590205"/>
              <a:ext cx="190353" cy="195787"/>
            </a:xfrm>
            <a:custGeom>
              <a:rect b="b" l="l" r="r" t="t"/>
              <a:pathLst>
                <a:path extrusionOk="0" h="7206" w="7006">
                  <a:moveTo>
                    <a:pt x="7005" y="1"/>
                  </a:moveTo>
                  <a:cubicBezTo>
                    <a:pt x="5004" y="1502"/>
                    <a:pt x="2669" y="2636"/>
                    <a:pt x="0" y="3470"/>
                  </a:cubicBezTo>
                  <a:lnTo>
                    <a:pt x="1801" y="7206"/>
                  </a:lnTo>
                  <a:lnTo>
                    <a:pt x="7005" y="7206"/>
                  </a:lnTo>
                  <a:lnTo>
                    <a:pt x="7005" y="1"/>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9"/>
            <p:cNvSpPr/>
            <p:nvPr/>
          </p:nvSpPr>
          <p:spPr>
            <a:xfrm>
              <a:off x="4688057" y="2808062"/>
              <a:ext cx="154108" cy="150821"/>
            </a:xfrm>
            <a:custGeom>
              <a:rect b="b" l="l" r="r" t="t"/>
              <a:pathLst>
                <a:path extrusionOk="0" h="5551" w="5672">
                  <a:moveTo>
                    <a:pt x="2203" y="0"/>
                  </a:moveTo>
                  <a:cubicBezTo>
                    <a:pt x="1369" y="1001"/>
                    <a:pt x="635" y="2068"/>
                    <a:pt x="1" y="3236"/>
                  </a:cubicBezTo>
                  <a:cubicBezTo>
                    <a:pt x="34" y="3870"/>
                    <a:pt x="134" y="4604"/>
                    <a:pt x="268" y="5438"/>
                  </a:cubicBezTo>
                  <a:cubicBezTo>
                    <a:pt x="268" y="5438"/>
                    <a:pt x="665" y="5550"/>
                    <a:pt x="1307" y="5550"/>
                  </a:cubicBezTo>
                  <a:cubicBezTo>
                    <a:pt x="2339" y="5550"/>
                    <a:pt x="4005" y="5259"/>
                    <a:pt x="5672" y="3736"/>
                  </a:cubicBezTo>
                  <a:cubicBezTo>
                    <a:pt x="5672" y="3736"/>
                    <a:pt x="4004" y="1468"/>
                    <a:pt x="2203"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9"/>
            <p:cNvSpPr/>
            <p:nvPr/>
          </p:nvSpPr>
          <p:spPr>
            <a:xfrm>
              <a:off x="4775979" y="2744620"/>
              <a:ext cx="142316" cy="145930"/>
            </a:xfrm>
            <a:custGeom>
              <a:rect b="b" l="l" r="r" t="t"/>
              <a:pathLst>
                <a:path extrusionOk="0" h="5371" w="5238">
                  <a:moveTo>
                    <a:pt x="1268" y="0"/>
                  </a:moveTo>
                  <a:cubicBezTo>
                    <a:pt x="835" y="367"/>
                    <a:pt x="401" y="768"/>
                    <a:pt x="1" y="1201"/>
                  </a:cubicBezTo>
                  <a:cubicBezTo>
                    <a:pt x="1268" y="2135"/>
                    <a:pt x="2736" y="3469"/>
                    <a:pt x="4337" y="5371"/>
                  </a:cubicBezTo>
                  <a:cubicBezTo>
                    <a:pt x="4337" y="5371"/>
                    <a:pt x="5238" y="3903"/>
                    <a:pt x="4937" y="2035"/>
                  </a:cubicBezTo>
                  <a:cubicBezTo>
                    <a:pt x="4937" y="2035"/>
                    <a:pt x="3303" y="901"/>
                    <a:pt x="1268" y="0"/>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9"/>
            <p:cNvSpPr/>
            <p:nvPr/>
          </p:nvSpPr>
          <p:spPr>
            <a:xfrm>
              <a:off x="5742117" y="3785964"/>
              <a:ext cx="141420" cy="48064"/>
            </a:xfrm>
            <a:custGeom>
              <a:rect b="b" l="l" r="r" t="t"/>
              <a:pathLst>
                <a:path extrusionOk="0" h="1769" w="5205">
                  <a:moveTo>
                    <a:pt x="0" y="1"/>
                  </a:moveTo>
                  <a:lnTo>
                    <a:pt x="834" y="1769"/>
                  </a:lnTo>
                  <a:lnTo>
                    <a:pt x="5204" y="1769"/>
                  </a:lnTo>
                  <a:lnTo>
                    <a:pt x="520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9"/>
            <p:cNvSpPr/>
            <p:nvPr/>
          </p:nvSpPr>
          <p:spPr>
            <a:xfrm>
              <a:off x="4667217" y="2715222"/>
              <a:ext cx="143240" cy="62056"/>
            </a:xfrm>
            <a:custGeom>
              <a:rect b="b" l="l" r="r" t="t"/>
              <a:pathLst>
                <a:path extrusionOk="0" h="2284" w="5272">
                  <a:moveTo>
                    <a:pt x="1062" y="1"/>
                  </a:moveTo>
                  <a:cubicBezTo>
                    <a:pt x="693" y="1"/>
                    <a:pt x="337" y="36"/>
                    <a:pt x="1" y="115"/>
                  </a:cubicBezTo>
                  <a:lnTo>
                    <a:pt x="1" y="182"/>
                  </a:lnTo>
                  <a:cubicBezTo>
                    <a:pt x="1" y="182"/>
                    <a:pt x="1602" y="515"/>
                    <a:pt x="4004" y="2283"/>
                  </a:cubicBezTo>
                  <a:cubicBezTo>
                    <a:pt x="4404" y="1850"/>
                    <a:pt x="4838" y="1449"/>
                    <a:pt x="5271" y="1082"/>
                  </a:cubicBezTo>
                  <a:cubicBezTo>
                    <a:pt x="3935" y="480"/>
                    <a:pt x="2413" y="1"/>
                    <a:pt x="1062" y="1"/>
                  </a:cubicBezTo>
                  <a:close/>
                </a:path>
              </a:pathLst>
            </a:custGeom>
            <a:solidFill>
              <a:srgbClr val="E387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9"/>
            <p:cNvSpPr/>
            <p:nvPr/>
          </p:nvSpPr>
          <p:spPr>
            <a:xfrm>
              <a:off x="5057841" y="3680844"/>
              <a:ext cx="58035" cy="33555"/>
            </a:xfrm>
            <a:custGeom>
              <a:rect b="b" l="l" r="r" t="t"/>
              <a:pathLst>
                <a:path extrusionOk="0" h="1235" w="2136">
                  <a:moveTo>
                    <a:pt x="1568" y="0"/>
                  </a:moveTo>
                  <a:cubicBezTo>
                    <a:pt x="1035" y="167"/>
                    <a:pt x="501" y="301"/>
                    <a:pt x="1" y="401"/>
                  </a:cubicBezTo>
                  <a:lnTo>
                    <a:pt x="1" y="834"/>
                  </a:lnTo>
                  <a:cubicBezTo>
                    <a:pt x="701" y="1001"/>
                    <a:pt x="1402" y="1134"/>
                    <a:pt x="2136" y="1235"/>
                  </a:cubicBezTo>
                  <a:lnTo>
                    <a:pt x="1568" y="0"/>
                  </a:ln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9"/>
            <p:cNvSpPr/>
            <p:nvPr/>
          </p:nvSpPr>
          <p:spPr>
            <a:xfrm>
              <a:off x="4621898" y="3225855"/>
              <a:ext cx="410593" cy="291860"/>
            </a:xfrm>
            <a:custGeom>
              <a:rect b="b" l="l" r="r" t="t"/>
              <a:pathLst>
                <a:path extrusionOk="0" h="10742" w="15112">
                  <a:moveTo>
                    <a:pt x="6639" y="1"/>
                  </a:moveTo>
                  <a:cubicBezTo>
                    <a:pt x="4504" y="1"/>
                    <a:pt x="2503" y="535"/>
                    <a:pt x="1035" y="1435"/>
                  </a:cubicBezTo>
                  <a:cubicBezTo>
                    <a:pt x="601" y="1769"/>
                    <a:pt x="268" y="2136"/>
                    <a:pt x="1" y="2503"/>
                  </a:cubicBezTo>
                  <a:cubicBezTo>
                    <a:pt x="401" y="5338"/>
                    <a:pt x="1369" y="7706"/>
                    <a:pt x="2770" y="9708"/>
                  </a:cubicBezTo>
                  <a:cubicBezTo>
                    <a:pt x="4137" y="10375"/>
                    <a:pt x="5772" y="10742"/>
                    <a:pt x="7573" y="10742"/>
                  </a:cubicBezTo>
                  <a:cubicBezTo>
                    <a:pt x="9741" y="10742"/>
                    <a:pt x="11709" y="10175"/>
                    <a:pt x="13177" y="9308"/>
                  </a:cubicBezTo>
                  <a:cubicBezTo>
                    <a:pt x="14378" y="8307"/>
                    <a:pt x="15112" y="7039"/>
                    <a:pt x="15112" y="5672"/>
                  </a:cubicBezTo>
                  <a:cubicBezTo>
                    <a:pt x="15112" y="2536"/>
                    <a:pt x="11309" y="1"/>
                    <a:pt x="663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9"/>
            <p:cNvSpPr/>
            <p:nvPr/>
          </p:nvSpPr>
          <p:spPr>
            <a:xfrm>
              <a:off x="4915551" y="3785964"/>
              <a:ext cx="142316" cy="48064"/>
            </a:xfrm>
            <a:custGeom>
              <a:rect b="b" l="l" r="r" t="t"/>
              <a:pathLst>
                <a:path extrusionOk="0" h="1769" w="5238">
                  <a:moveTo>
                    <a:pt x="1" y="1"/>
                  </a:moveTo>
                  <a:lnTo>
                    <a:pt x="868" y="1769"/>
                  </a:lnTo>
                  <a:lnTo>
                    <a:pt x="5238" y="1769"/>
                  </a:lnTo>
                  <a:lnTo>
                    <a:pt x="52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9"/>
            <p:cNvSpPr/>
            <p:nvPr/>
          </p:nvSpPr>
          <p:spPr>
            <a:xfrm>
              <a:off x="4697132" y="3478726"/>
              <a:ext cx="282785" cy="56215"/>
            </a:xfrm>
            <a:custGeom>
              <a:rect b="b" l="l" r="r" t="t"/>
              <a:pathLst>
                <a:path extrusionOk="0" h="2069" w="10408">
                  <a:moveTo>
                    <a:pt x="10408" y="1"/>
                  </a:moveTo>
                  <a:lnTo>
                    <a:pt x="10408" y="1"/>
                  </a:lnTo>
                  <a:cubicBezTo>
                    <a:pt x="8940" y="868"/>
                    <a:pt x="6972" y="1435"/>
                    <a:pt x="4804" y="1435"/>
                  </a:cubicBezTo>
                  <a:cubicBezTo>
                    <a:pt x="3003" y="1435"/>
                    <a:pt x="1368" y="1068"/>
                    <a:pt x="1" y="401"/>
                  </a:cubicBezTo>
                  <a:lnTo>
                    <a:pt x="1" y="401"/>
                  </a:lnTo>
                  <a:cubicBezTo>
                    <a:pt x="301" y="868"/>
                    <a:pt x="634" y="1302"/>
                    <a:pt x="1001" y="1735"/>
                  </a:cubicBezTo>
                  <a:cubicBezTo>
                    <a:pt x="1902" y="1935"/>
                    <a:pt x="2869" y="2069"/>
                    <a:pt x="3870" y="2069"/>
                  </a:cubicBezTo>
                  <a:cubicBezTo>
                    <a:pt x="6505" y="2069"/>
                    <a:pt x="8874" y="1268"/>
                    <a:pt x="104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9"/>
            <p:cNvSpPr/>
            <p:nvPr/>
          </p:nvSpPr>
          <p:spPr>
            <a:xfrm>
              <a:off x="4973559" y="3108942"/>
              <a:ext cx="19046" cy="19073"/>
            </a:xfrm>
            <a:custGeom>
              <a:rect b="b" l="l" r="r" t="t"/>
              <a:pathLst>
                <a:path extrusionOk="0" h="702" w="701">
                  <a:moveTo>
                    <a:pt x="367" y="1"/>
                  </a:moveTo>
                  <a:cubicBezTo>
                    <a:pt x="167" y="1"/>
                    <a:pt x="0" y="168"/>
                    <a:pt x="0" y="368"/>
                  </a:cubicBezTo>
                  <a:cubicBezTo>
                    <a:pt x="0" y="568"/>
                    <a:pt x="167" y="701"/>
                    <a:pt x="367" y="701"/>
                  </a:cubicBezTo>
                  <a:cubicBezTo>
                    <a:pt x="534" y="701"/>
                    <a:pt x="701" y="568"/>
                    <a:pt x="701" y="368"/>
                  </a:cubicBezTo>
                  <a:cubicBezTo>
                    <a:pt x="701" y="168"/>
                    <a:pt x="534" y="1"/>
                    <a:pt x="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9"/>
            <p:cNvSpPr/>
            <p:nvPr/>
          </p:nvSpPr>
          <p:spPr>
            <a:xfrm>
              <a:off x="4670858" y="3331003"/>
              <a:ext cx="41706" cy="72517"/>
            </a:xfrm>
            <a:custGeom>
              <a:rect b="b" l="l" r="r" t="t"/>
              <a:pathLst>
                <a:path extrusionOk="0" h="2669" w="1535">
                  <a:moveTo>
                    <a:pt x="767" y="0"/>
                  </a:moveTo>
                  <a:cubicBezTo>
                    <a:pt x="334" y="0"/>
                    <a:pt x="0" y="601"/>
                    <a:pt x="0" y="1335"/>
                  </a:cubicBezTo>
                  <a:cubicBezTo>
                    <a:pt x="0" y="2069"/>
                    <a:pt x="334" y="2669"/>
                    <a:pt x="767" y="2669"/>
                  </a:cubicBezTo>
                  <a:cubicBezTo>
                    <a:pt x="1201" y="2669"/>
                    <a:pt x="1535" y="2069"/>
                    <a:pt x="1535" y="1335"/>
                  </a:cubicBezTo>
                  <a:cubicBezTo>
                    <a:pt x="1535" y="601"/>
                    <a:pt x="1201" y="0"/>
                    <a:pt x="767" y="0"/>
                  </a:cubicBezTo>
                  <a:close/>
                </a:path>
              </a:pathLst>
            </a:custGeom>
            <a:solidFill>
              <a:schemeClr val="accent3"/>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9"/>
            <p:cNvSpPr/>
            <p:nvPr/>
          </p:nvSpPr>
          <p:spPr>
            <a:xfrm>
              <a:off x="4843958" y="3340974"/>
              <a:ext cx="41706" cy="72517"/>
            </a:xfrm>
            <a:custGeom>
              <a:rect b="b" l="l" r="r" t="t"/>
              <a:pathLst>
                <a:path extrusionOk="0" h="2669" w="1535">
                  <a:moveTo>
                    <a:pt x="768" y="0"/>
                  </a:moveTo>
                  <a:cubicBezTo>
                    <a:pt x="367" y="0"/>
                    <a:pt x="0" y="601"/>
                    <a:pt x="0" y="1335"/>
                  </a:cubicBezTo>
                  <a:cubicBezTo>
                    <a:pt x="0" y="2068"/>
                    <a:pt x="367" y="2669"/>
                    <a:pt x="768" y="2669"/>
                  </a:cubicBezTo>
                  <a:cubicBezTo>
                    <a:pt x="1201" y="2669"/>
                    <a:pt x="1535" y="2068"/>
                    <a:pt x="1535" y="1335"/>
                  </a:cubicBezTo>
                  <a:cubicBezTo>
                    <a:pt x="1535" y="601"/>
                    <a:pt x="1201" y="0"/>
                    <a:pt x="7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9"/>
            <p:cNvSpPr/>
            <p:nvPr/>
          </p:nvSpPr>
          <p:spPr>
            <a:xfrm>
              <a:off x="5607979" y="3168771"/>
              <a:ext cx="412386" cy="38092"/>
            </a:xfrm>
            <a:custGeom>
              <a:rect b="b" l="l" r="r" t="t"/>
              <a:pathLst>
                <a:path extrusionOk="0" h="1402" w="15178">
                  <a:moveTo>
                    <a:pt x="0" y="0"/>
                  </a:moveTo>
                  <a:cubicBezTo>
                    <a:pt x="0" y="0"/>
                    <a:pt x="4270" y="1401"/>
                    <a:pt x="9707" y="1401"/>
                  </a:cubicBezTo>
                  <a:cubicBezTo>
                    <a:pt x="12209" y="1401"/>
                    <a:pt x="13977" y="1101"/>
                    <a:pt x="15178" y="768"/>
                  </a:cubicBezTo>
                  <a:lnTo>
                    <a:pt x="15178"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9"/>
            <p:cNvSpPr/>
            <p:nvPr/>
          </p:nvSpPr>
          <p:spPr>
            <a:xfrm>
              <a:off x="5378691" y="2103272"/>
              <a:ext cx="320851" cy="298381"/>
            </a:xfrm>
            <a:custGeom>
              <a:rect b="b" l="l" r="r" t="t"/>
              <a:pathLst>
                <a:path extrusionOk="0" h="10982" w="11809">
                  <a:moveTo>
                    <a:pt x="5729" y="0"/>
                  </a:moveTo>
                  <a:cubicBezTo>
                    <a:pt x="5258" y="0"/>
                    <a:pt x="4774" y="60"/>
                    <a:pt x="4303" y="189"/>
                  </a:cubicBezTo>
                  <a:cubicBezTo>
                    <a:pt x="4203" y="222"/>
                    <a:pt x="4103" y="255"/>
                    <a:pt x="4036" y="255"/>
                  </a:cubicBezTo>
                  <a:cubicBezTo>
                    <a:pt x="3936" y="289"/>
                    <a:pt x="3836" y="322"/>
                    <a:pt x="3769" y="355"/>
                  </a:cubicBezTo>
                  <a:cubicBezTo>
                    <a:pt x="3436" y="489"/>
                    <a:pt x="3136" y="656"/>
                    <a:pt x="2835" y="822"/>
                  </a:cubicBezTo>
                  <a:cubicBezTo>
                    <a:pt x="1034" y="1956"/>
                    <a:pt x="0" y="4058"/>
                    <a:pt x="300" y="6226"/>
                  </a:cubicBezTo>
                  <a:cubicBezTo>
                    <a:pt x="300" y="6226"/>
                    <a:pt x="300" y="6226"/>
                    <a:pt x="300" y="6260"/>
                  </a:cubicBezTo>
                  <a:lnTo>
                    <a:pt x="334" y="6393"/>
                  </a:lnTo>
                  <a:cubicBezTo>
                    <a:pt x="334" y="6460"/>
                    <a:pt x="367" y="6526"/>
                    <a:pt x="367" y="6593"/>
                  </a:cubicBezTo>
                  <a:cubicBezTo>
                    <a:pt x="367" y="6626"/>
                    <a:pt x="400" y="6693"/>
                    <a:pt x="400" y="6727"/>
                  </a:cubicBezTo>
                  <a:cubicBezTo>
                    <a:pt x="434" y="6793"/>
                    <a:pt x="434" y="6860"/>
                    <a:pt x="467" y="6927"/>
                  </a:cubicBezTo>
                  <a:cubicBezTo>
                    <a:pt x="534" y="7227"/>
                    <a:pt x="634" y="7460"/>
                    <a:pt x="734" y="7727"/>
                  </a:cubicBezTo>
                  <a:cubicBezTo>
                    <a:pt x="767" y="7794"/>
                    <a:pt x="801" y="7861"/>
                    <a:pt x="834" y="7927"/>
                  </a:cubicBezTo>
                  <a:cubicBezTo>
                    <a:pt x="1134" y="8561"/>
                    <a:pt x="1568" y="9095"/>
                    <a:pt x="2068" y="9562"/>
                  </a:cubicBezTo>
                  <a:cubicBezTo>
                    <a:pt x="2202" y="9695"/>
                    <a:pt x="2335" y="9795"/>
                    <a:pt x="2502" y="9895"/>
                  </a:cubicBezTo>
                  <a:cubicBezTo>
                    <a:pt x="2569" y="9962"/>
                    <a:pt x="2669" y="10029"/>
                    <a:pt x="2735" y="10062"/>
                  </a:cubicBezTo>
                  <a:cubicBezTo>
                    <a:pt x="2802" y="10129"/>
                    <a:pt x="2869" y="10162"/>
                    <a:pt x="2936" y="10196"/>
                  </a:cubicBezTo>
                  <a:cubicBezTo>
                    <a:pt x="2969" y="10229"/>
                    <a:pt x="3036" y="10262"/>
                    <a:pt x="3069" y="10296"/>
                  </a:cubicBezTo>
                  <a:cubicBezTo>
                    <a:pt x="3136" y="10296"/>
                    <a:pt x="3169" y="10329"/>
                    <a:pt x="3236" y="10362"/>
                  </a:cubicBezTo>
                  <a:cubicBezTo>
                    <a:pt x="3269" y="10396"/>
                    <a:pt x="3302" y="10396"/>
                    <a:pt x="3369" y="10429"/>
                  </a:cubicBezTo>
                  <a:cubicBezTo>
                    <a:pt x="3469" y="10463"/>
                    <a:pt x="3569" y="10529"/>
                    <a:pt x="3669" y="10563"/>
                  </a:cubicBezTo>
                  <a:cubicBezTo>
                    <a:pt x="3736" y="10596"/>
                    <a:pt x="3803" y="10629"/>
                    <a:pt x="3870" y="10629"/>
                  </a:cubicBezTo>
                  <a:cubicBezTo>
                    <a:pt x="3870" y="10629"/>
                    <a:pt x="3903" y="10663"/>
                    <a:pt x="3903" y="10663"/>
                  </a:cubicBezTo>
                  <a:cubicBezTo>
                    <a:pt x="4489" y="10858"/>
                    <a:pt x="5129" y="10982"/>
                    <a:pt x="5783" y="10982"/>
                  </a:cubicBezTo>
                  <a:cubicBezTo>
                    <a:pt x="6022" y="10982"/>
                    <a:pt x="6263" y="10965"/>
                    <a:pt x="6505" y="10930"/>
                  </a:cubicBezTo>
                  <a:cubicBezTo>
                    <a:pt x="6638" y="10896"/>
                    <a:pt x="6738" y="10896"/>
                    <a:pt x="6872" y="10863"/>
                  </a:cubicBezTo>
                  <a:cubicBezTo>
                    <a:pt x="6905" y="10863"/>
                    <a:pt x="6972" y="10829"/>
                    <a:pt x="7005" y="10829"/>
                  </a:cubicBezTo>
                  <a:cubicBezTo>
                    <a:pt x="7072" y="10829"/>
                    <a:pt x="7139" y="10796"/>
                    <a:pt x="7205" y="10796"/>
                  </a:cubicBezTo>
                  <a:cubicBezTo>
                    <a:pt x="7305" y="10763"/>
                    <a:pt x="7405" y="10729"/>
                    <a:pt x="7505" y="10696"/>
                  </a:cubicBezTo>
                  <a:cubicBezTo>
                    <a:pt x="7606" y="10663"/>
                    <a:pt x="7706" y="10629"/>
                    <a:pt x="7806" y="10596"/>
                  </a:cubicBezTo>
                  <a:lnTo>
                    <a:pt x="7806" y="10563"/>
                  </a:lnTo>
                  <a:cubicBezTo>
                    <a:pt x="10374" y="9562"/>
                    <a:pt x="11809" y="6760"/>
                    <a:pt x="11041" y="4025"/>
                  </a:cubicBezTo>
                  <a:cubicBezTo>
                    <a:pt x="10975" y="3724"/>
                    <a:pt x="10841" y="3424"/>
                    <a:pt x="10708" y="3124"/>
                  </a:cubicBezTo>
                  <a:cubicBezTo>
                    <a:pt x="10674" y="3057"/>
                    <a:pt x="10641" y="2991"/>
                    <a:pt x="10608" y="2924"/>
                  </a:cubicBezTo>
                  <a:cubicBezTo>
                    <a:pt x="10574" y="2857"/>
                    <a:pt x="10574" y="2824"/>
                    <a:pt x="10541" y="2790"/>
                  </a:cubicBezTo>
                  <a:cubicBezTo>
                    <a:pt x="10441" y="2624"/>
                    <a:pt x="10341" y="2457"/>
                    <a:pt x="10241" y="2290"/>
                  </a:cubicBezTo>
                  <a:cubicBezTo>
                    <a:pt x="10174" y="2223"/>
                    <a:pt x="10107" y="2123"/>
                    <a:pt x="10041" y="2057"/>
                  </a:cubicBezTo>
                  <a:cubicBezTo>
                    <a:pt x="9607" y="1489"/>
                    <a:pt x="9040" y="1022"/>
                    <a:pt x="8373" y="656"/>
                  </a:cubicBezTo>
                  <a:cubicBezTo>
                    <a:pt x="8306" y="622"/>
                    <a:pt x="8239" y="589"/>
                    <a:pt x="8173" y="555"/>
                  </a:cubicBezTo>
                  <a:cubicBezTo>
                    <a:pt x="8039" y="489"/>
                    <a:pt x="7906" y="422"/>
                    <a:pt x="7772" y="355"/>
                  </a:cubicBezTo>
                  <a:cubicBezTo>
                    <a:pt x="7672" y="322"/>
                    <a:pt x="7606" y="289"/>
                    <a:pt x="7505" y="289"/>
                  </a:cubicBezTo>
                  <a:cubicBezTo>
                    <a:pt x="7439" y="255"/>
                    <a:pt x="7339" y="222"/>
                    <a:pt x="7239" y="189"/>
                  </a:cubicBezTo>
                  <a:cubicBezTo>
                    <a:pt x="7072" y="155"/>
                    <a:pt x="6905" y="122"/>
                    <a:pt x="6738" y="88"/>
                  </a:cubicBezTo>
                  <a:cubicBezTo>
                    <a:pt x="6672" y="55"/>
                    <a:pt x="6571" y="55"/>
                    <a:pt x="6505" y="55"/>
                  </a:cubicBezTo>
                  <a:cubicBezTo>
                    <a:pt x="6253" y="19"/>
                    <a:pt x="5993" y="0"/>
                    <a:pt x="5729"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9"/>
            <p:cNvSpPr/>
            <p:nvPr/>
          </p:nvSpPr>
          <p:spPr>
            <a:xfrm>
              <a:off x="5455718" y="2112917"/>
              <a:ext cx="25404" cy="12716"/>
            </a:xfrm>
            <a:custGeom>
              <a:rect b="b" l="l" r="r" t="t"/>
              <a:pathLst>
                <a:path extrusionOk="0" h="468" w="935">
                  <a:moveTo>
                    <a:pt x="0" y="467"/>
                  </a:moveTo>
                  <a:cubicBezTo>
                    <a:pt x="301" y="301"/>
                    <a:pt x="601" y="134"/>
                    <a:pt x="934" y="0"/>
                  </a:cubicBezTo>
                  <a:cubicBezTo>
                    <a:pt x="601" y="134"/>
                    <a:pt x="301" y="301"/>
                    <a:pt x="0" y="467"/>
                  </a:cubicBezTo>
                  <a:close/>
                </a:path>
              </a:pathLst>
            </a:custGeom>
            <a:solidFill>
              <a:srgbClr val="D389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9"/>
            <p:cNvSpPr/>
            <p:nvPr/>
          </p:nvSpPr>
          <p:spPr>
            <a:xfrm>
              <a:off x="5488349" y="2108380"/>
              <a:ext cx="7282" cy="1848"/>
            </a:xfrm>
            <a:custGeom>
              <a:rect b="b" l="l" r="r" t="t"/>
              <a:pathLst>
                <a:path extrusionOk="0" h="68" w="268">
                  <a:moveTo>
                    <a:pt x="267" y="1"/>
                  </a:moveTo>
                  <a:cubicBezTo>
                    <a:pt x="167" y="34"/>
                    <a:pt x="67" y="34"/>
                    <a:pt x="0" y="67"/>
                  </a:cubicBezTo>
                  <a:cubicBezTo>
                    <a:pt x="67" y="67"/>
                    <a:pt x="167" y="34"/>
                    <a:pt x="267" y="1"/>
                  </a:cubicBezTo>
                  <a:close/>
                </a:path>
              </a:pathLst>
            </a:custGeom>
            <a:solidFill>
              <a:srgbClr val="D3891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9"/>
            <p:cNvSpPr/>
            <p:nvPr/>
          </p:nvSpPr>
          <p:spPr>
            <a:xfrm>
              <a:off x="5378691" y="2121829"/>
              <a:ext cx="294577" cy="265261"/>
            </a:xfrm>
            <a:custGeom>
              <a:rect b="b" l="l" r="r" t="t"/>
              <a:pathLst>
                <a:path extrusionOk="0" h="9763" w="10842">
                  <a:moveTo>
                    <a:pt x="5428" y="1"/>
                  </a:moveTo>
                  <a:cubicBezTo>
                    <a:pt x="5002" y="1"/>
                    <a:pt x="4568" y="56"/>
                    <a:pt x="4136" y="173"/>
                  </a:cubicBezTo>
                  <a:cubicBezTo>
                    <a:pt x="1535" y="873"/>
                    <a:pt x="0" y="3575"/>
                    <a:pt x="701" y="6177"/>
                  </a:cubicBezTo>
                  <a:cubicBezTo>
                    <a:pt x="1310" y="8338"/>
                    <a:pt x="3278" y="9763"/>
                    <a:pt x="5399" y="9763"/>
                  </a:cubicBezTo>
                  <a:cubicBezTo>
                    <a:pt x="5831" y="9763"/>
                    <a:pt x="6270" y="9704"/>
                    <a:pt x="6705" y="9579"/>
                  </a:cubicBezTo>
                  <a:cubicBezTo>
                    <a:pt x="9307" y="8879"/>
                    <a:pt x="10841" y="6177"/>
                    <a:pt x="10141" y="3575"/>
                  </a:cubicBezTo>
                  <a:cubicBezTo>
                    <a:pt x="9529" y="1405"/>
                    <a:pt x="7571" y="1"/>
                    <a:pt x="5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9"/>
            <p:cNvSpPr/>
            <p:nvPr/>
          </p:nvSpPr>
          <p:spPr>
            <a:xfrm>
              <a:off x="5360542" y="2105418"/>
              <a:ext cx="331746" cy="298381"/>
            </a:xfrm>
            <a:custGeom>
              <a:rect b="b" l="l" r="r" t="t"/>
              <a:pathLst>
                <a:path extrusionOk="0" h="10982" w="12210">
                  <a:moveTo>
                    <a:pt x="6115" y="1219"/>
                  </a:moveTo>
                  <a:cubicBezTo>
                    <a:pt x="7978" y="1219"/>
                    <a:pt x="9681" y="2460"/>
                    <a:pt x="10208" y="4346"/>
                  </a:cubicBezTo>
                  <a:cubicBezTo>
                    <a:pt x="10842" y="6648"/>
                    <a:pt x="9508" y="8983"/>
                    <a:pt x="7239" y="9616"/>
                  </a:cubicBezTo>
                  <a:cubicBezTo>
                    <a:pt x="6863" y="9721"/>
                    <a:pt x="6484" y="9772"/>
                    <a:pt x="6111" y="9772"/>
                  </a:cubicBezTo>
                  <a:cubicBezTo>
                    <a:pt x="4233" y="9772"/>
                    <a:pt x="2498" y="8506"/>
                    <a:pt x="1969" y="6614"/>
                  </a:cubicBezTo>
                  <a:cubicBezTo>
                    <a:pt x="1335" y="4346"/>
                    <a:pt x="2703" y="2011"/>
                    <a:pt x="4971" y="1377"/>
                  </a:cubicBezTo>
                  <a:cubicBezTo>
                    <a:pt x="5353" y="1270"/>
                    <a:pt x="5737" y="1219"/>
                    <a:pt x="6115" y="1219"/>
                  </a:cubicBezTo>
                  <a:close/>
                  <a:moveTo>
                    <a:pt x="6130" y="0"/>
                  </a:moveTo>
                  <a:cubicBezTo>
                    <a:pt x="5638" y="0"/>
                    <a:pt x="5137" y="68"/>
                    <a:pt x="4638" y="210"/>
                  </a:cubicBezTo>
                  <a:cubicBezTo>
                    <a:pt x="1702" y="1010"/>
                    <a:pt x="1" y="4012"/>
                    <a:pt x="802" y="6948"/>
                  </a:cubicBezTo>
                  <a:cubicBezTo>
                    <a:pt x="1468" y="9393"/>
                    <a:pt x="3686" y="10982"/>
                    <a:pt x="6085" y="10982"/>
                  </a:cubicBezTo>
                  <a:cubicBezTo>
                    <a:pt x="6566" y="10982"/>
                    <a:pt x="7055" y="10918"/>
                    <a:pt x="7540" y="10784"/>
                  </a:cubicBezTo>
                  <a:cubicBezTo>
                    <a:pt x="10475" y="9983"/>
                    <a:pt x="12210" y="6948"/>
                    <a:pt x="11409" y="4046"/>
                  </a:cubicBezTo>
                  <a:cubicBezTo>
                    <a:pt x="10717" y="1609"/>
                    <a:pt x="8531" y="0"/>
                    <a:pt x="6130"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9"/>
            <p:cNvSpPr/>
            <p:nvPr/>
          </p:nvSpPr>
          <p:spPr>
            <a:xfrm>
              <a:off x="5468406" y="2160954"/>
              <a:ext cx="117836" cy="190353"/>
            </a:xfrm>
            <a:custGeom>
              <a:rect b="b" l="l" r="r" t="t"/>
              <a:pathLst>
                <a:path extrusionOk="0" h="7006" w="4337">
                  <a:moveTo>
                    <a:pt x="1868" y="0"/>
                  </a:moveTo>
                  <a:lnTo>
                    <a:pt x="634" y="367"/>
                  </a:lnTo>
                  <a:lnTo>
                    <a:pt x="868" y="1168"/>
                  </a:lnTo>
                  <a:cubicBezTo>
                    <a:pt x="267" y="1568"/>
                    <a:pt x="0" y="2235"/>
                    <a:pt x="201" y="2902"/>
                  </a:cubicBezTo>
                  <a:cubicBezTo>
                    <a:pt x="434" y="3836"/>
                    <a:pt x="1268" y="4036"/>
                    <a:pt x="2035" y="4137"/>
                  </a:cubicBezTo>
                  <a:cubicBezTo>
                    <a:pt x="2669" y="4203"/>
                    <a:pt x="2702" y="4370"/>
                    <a:pt x="2736" y="4470"/>
                  </a:cubicBezTo>
                  <a:cubicBezTo>
                    <a:pt x="2802" y="4670"/>
                    <a:pt x="2569" y="4837"/>
                    <a:pt x="2369" y="4870"/>
                  </a:cubicBezTo>
                  <a:cubicBezTo>
                    <a:pt x="2248" y="4916"/>
                    <a:pt x="2114" y="4934"/>
                    <a:pt x="1979" y="4934"/>
                  </a:cubicBezTo>
                  <a:cubicBezTo>
                    <a:pt x="1814" y="4934"/>
                    <a:pt x="1648" y="4907"/>
                    <a:pt x="1502" y="4870"/>
                  </a:cubicBezTo>
                  <a:lnTo>
                    <a:pt x="1001" y="4704"/>
                  </a:lnTo>
                  <a:lnTo>
                    <a:pt x="901" y="6038"/>
                  </a:lnTo>
                  <a:lnTo>
                    <a:pt x="1201" y="6171"/>
                  </a:lnTo>
                  <a:cubicBezTo>
                    <a:pt x="1401" y="6246"/>
                    <a:pt x="1658" y="6284"/>
                    <a:pt x="1928" y="6284"/>
                  </a:cubicBezTo>
                  <a:cubicBezTo>
                    <a:pt x="2019" y="6284"/>
                    <a:pt x="2110" y="6280"/>
                    <a:pt x="2202" y="6271"/>
                  </a:cubicBezTo>
                  <a:lnTo>
                    <a:pt x="2402" y="7005"/>
                  </a:lnTo>
                  <a:lnTo>
                    <a:pt x="3670" y="6672"/>
                  </a:lnTo>
                  <a:lnTo>
                    <a:pt x="3436" y="5838"/>
                  </a:lnTo>
                  <a:cubicBezTo>
                    <a:pt x="4037" y="5404"/>
                    <a:pt x="4337" y="4737"/>
                    <a:pt x="4137" y="4003"/>
                  </a:cubicBezTo>
                  <a:cubicBezTo>
                    <a:pt x="3870" y="3002"/>
                    <a:pt x="2969" y="2802"/>
                    <a:pt x="2335" y="2702"/>
                  </a:cubicBezTo>
                  <a:cubicBezTo>
                    <a:pt x="1602" y="2635"/>
                    <a:pt x="1602" y="2535"/>
                    <a:pt x="1568" y="2435"/>
                  </a:cubicBezTo>
                  <a:cubicBezTo>
                    <a:pt x="1502" y="2269"/>
                    <a:pt x="1735" y="2168"/>
                    <a:pt x="1868" y="2135"/>
                  </a:cubicBezTo>
                  <a:cubicBezTo>
                    <a:pt x="2012" y="2096"/>
                    <a:pt x="2141" y="2082"/>
                    <a:pt x="2252" y="2082"/>
                  </a:cubicBezTo>
                  <a:cubicBezTo>
                    <a:pt x="2424" y="2082"/>
                    <a:pt x="2555" y="2115"/>
                    <a:pt x="2636" y="2135"/>
                  </a:cubicBezTo>
                  <a:lnTo>
                    <a:pt x="3103" y="2235"/>
                  </a:lnTo>
                  <a:lnTo>
                    <a:pt x="3203" y="901"/>
                  </a:lnTo>
                  <a:lnTo>
                    <a:pt x="2869" y="801"/>
                  </a:lnTo>
                  <a:cubicBezTo>
                    <a:pt x="2636" y="734"/>
                    <a:pt x="2369" y="734"/>
                    <a:pt x="2069" y="734"/>
                  </a:cubicBezTo>
                  <a:lnTo>
                    <a:pt x="1868"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9"/>
            <p:cNvSpPr/>
            <p:nvPr/>
          </p:nvSpPr>
          <p:spPr>
            <a:xfrm>
              <a:off x="5607979" y="3168771"/>
              <a:ext cx="412386" cy="63469"/>
            </a:xfrm>
            <a:custGeom>
              <a:rect b="b" l="l" r="r" t="t"/>
              <a:pathLst>
                <a:path extrusionOk="0" h="2336" w="15178">
                  <a:moveTo>
                    <a:pt x="0" y="0"/>
                  </a:moveTo>
                  <a:lnTo>
                    <a:pt x="801" y="2335"/>
                  </a:lnTo>
                  <a:lnTo>
                    <a:pt x="15145" y="2335"/>
                  </a:lnTo>
                  <a:lnTo>
                    <a:pt x="15178" y="768"/>
                  </a:lnTo>
                  <a:lnTo>
                    <a:pt x="15178" y="768"/>
                  </a:lnTo>
                  <a:cubicBezTo>
                    <a:pt x="13977" y="1101"/>
                    <a:pt x="12209" y="1401"/>
                    <a:pt x="9707" y="1401"/>
                  </a:cubicBezTo>
                  <a:cubicBezTo>
                    <a:pt x="4270" y="1401"/>
                    <a:pt x="1" y="1"/>
                    <a:pt x="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9"/>
            <p:cNvSpPr/>
            <p:nvPr/>
          </p:nvSpPr>
          <p:spPr>
            <a:xfrm>
              <a:off x="5953282" y="1970628"/>
              <a:ext cx="126911" cy="220267"/>
            </a:xfrm>
            <a:custGeom>
              <a:rect b="b" l="l" r="r" t="t"/>
              <a:pathLst>
                <a:path extrusionOk="0" h="8107" w="4671">
                  <a:moveTo>
                    <a:pt x="2202" y="0"/>
                  </a:moveTo>
                  <a:lnTo>
                    <a:pt x="2169" y="34"/>
                  </a:lnTo>
                  <a:cubicBezTo>
                    <a:pt x="2336" y="167"/>
                    <a:pt x="2502" y="300"/>
                    <a:pt x="2636" y="467"/>
                  </a:cubicBezTo>
                  <a:cubicBezTo>
                    <a:pt x="2702" y="534"/>
                    <a:pt x="2736" y="567"/>
                    <a:pt x="2736" y="634"/>
                  </a:cubicBezTo>
                  <a:cubicBezTo>
                    <a:pt x="2769" y="701"/>
                    <a:pt x="2736" y="734"/>
                    <a:pt x="2702" y="801"/>
                  </a:cubicBezTo>
                  <a:cubicBezTo>
                    <a:pt x="2536" y="1234"/>
                    <a:pt x="2369" y="1668"/>
                    <a:pt x="2202" y="2102"/>
                  </a:cubicBezTo>
                  <a:cubicBezTo>
                    <a:pt x="2169" y="2135"/>
                    <a:pt x="2169" y="2168"/>
                    <a:pt x="2135" y="2202"/>
                  </a:cubicBezTo>
                  <a:cubicBezTo>
                    <a:pt x="2124" y="2213"/>
                    <a:pt x="2109" y="2217"/>
                    <a:pt x="2093" y="2217"/>
                  </a:cubicBezTo>
                  <a:cubicBezTo>
                    <a:pt x="2061" y="2217"/>
                    <a:pt x="2024" y="2202"/>
                    <a:pt x="2002" y="2202"/>
                  </a:cubicBezTo>
                  <a:cubicBezTo>
                    <a:pt x="1768" y="2135"/>
                    <a:pt x="1502" y="2035"/>
                    <a:pt x="1268" y="1968"/>
                  </a:cubicBezTo>
                  <a:lnTo>
                    <a:pt x="1268" y="1968"/>
                  </a:lnTo>
                  <a:cubicBezTo>
                    <a:pt x="1468" y="2302"/>
                    <a:pt x="1668" y="2635"/>
                    <a:pt x="1869" y="2969"/>
                  </a:cubicBezTo>
                  <a:cubicBezTo>
                    <a:pt x="1902" y="3002"/>
                    <a:pt x="1902" y="3069"/>
                    <a:pt x="1935" y="3102"/>
                  </a:cubicBezTo>
                  <a:cubicBezTo>
                    <a:pt x="1935" y="3169"/>
                    <a:pt x="1902" y="3236"/>
                    <a:pt x="1869" y="3269"/>
                  </a:cubicBezTo>
                  <a:cubicBezTo>
                    <a:pt x="1001" y="4737"/>
                    <a:pt x="401" y="6305"/>
                    <a:pt x="1" y="7939"/>
                  </a:cubicBezTo>
                  <a:lnTo>
                    <a:pt x="1" y="8039"/>
                  </a:lnTo>
                  <a:cubicBezTo>
                    <a:pt x="69" y="8030"/>
                    <a:pt x="140" y="8026"/>
                    <a:pt x="213" y="8026"/>
                  </a:cubicBezTo>
                  <a:cubicBezTo>
                    <a:pt x="388" y="8026"/>
                    <a:pt x="569" y="8049"/>
                    <a:pt x="734" y="8073"/>
                  </a:cubicBezTo>
                  <a:cubicBezTo>
                    <a:pt x="734" y="8073"/>
                    <a:pt x="768" y="8106"/>
                    <a:pt x="768" y="8106"/>
                  </a:cubicBezTo>
                  <a:lnTo>
                    <a:pt x="801" y="7939"/>
                  </a:lnTo>
                  <a:cubicBezTo>
                    <a:pt x="1435" y="6672"/>
                    <a:pt x="1902" y="5271"/>
                    <a:pt x="2302" y="3903"/>
                  </a:cubicBezTo>
                  <a:cubicBezTo>
                    <a:pt x="2469" y="3236"/>
                    <a:pt x="2669" y="2569"/>
                    <a:pt x="3036" y="1968"/>
                  </a:cubicBezTo>
                  <a:cubicBezTo>
                    <a:pt x="3403" y="1401"/>
                    <a:pt x="4003" y="901"/>
                    <a:pt x="4671" y="868"/>
                  </a:cubicBezTo>
                  <a:lnTo>
                    <a:pt x="4671" y="801"/>
                  </a:lnTo>
                  <a:lnTo>
                    <a:pt x="4637" y="801"/>
                  </a:lnTo>
                  <a:cubicBezTo>
                    <a:pt x="4337" y="734"/>
                    <a:pt x="4070" y="667"/>
                    <a:pt x="3803" y="634"/>
                  </a:cubicBezTo>
                  <a:cubicBezTo>
                    <a:pt x="3236" y="501"/>
                    <a:pt x="2636" y="367"/>
                    <a:pt x="2202"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9"/>
            <p:cNvSpPr/>
            <p:nvPr/>
          </p:nvSpPr>
          <p:spPr>
            <a:xfrm>
              <a:off x="5651478" y="2287838"/>
              <a:ext cx="138703" cy="57111"/>
            </a:xfrm>
            <a:custGeom>
              <a:rect b="b" l="l" r="r" t="t"/>
              <a:pathLst>
                <a:path extrusionOk="0" h="2102" w="5105">
                  <a:moveTo>
                    <a:pt x="1935" y="0"/>
                  </a:moveTo>
                  <a:lnTo>
                    <a:pt x="1368" y="167"/>
                  </a:lnTo>
                  <a:lnTo>
                    <a:pt x="968" y="267"/>
                  </a:lnTo>
                  <a:cubicBezTo>
                    <a:pt x="968" y="267"/>
                    <a:pt x="734" y="1201"/>
                    <a:pt x="1" y="2102"/>
                  </a:cubicBezTo>
                  <a:cubicBezTo>
                    <a:pt x="1" y="2102"/>
                    <a:pt x="2769" y="1902"/>
                    <a:pt x="4437" y="1568"/>
                  </a:cubicBezTo>
                  <a:cubicBezTo>
                    <a:pt x="4637" y="1535"/>
                    <a:pt x="4904" y="1468"/>
                    <a:pt x="5004" y="1234"/>
                  </a:cubicBezTo>
                  <a:lnTo>
                    <a:pt x="5104" y="1234"/>
                  </a:lnTo>
                  <a:cubicBezTo>
                    <a:pt x="5104" y="1034"/>
                    <a:pt x="5104" y="834"/>
                    <a:pt x="5104" y="634"/>
                  </a:cubicBezTo>
                  <a:cubicBezTo>
                    <a:pt x="4070" y="567"/>
                    <a:pt x="3069" y="501"/>
                    <a:pt x="2035" y="434"/>
                  </a:cubicBezTo>
                  <a:cubicBezTo>
                    <a:pt x="2002" y="300"/>
                    <a:pt x="1969" y="167"/>
                    <a:pt x="1935"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9"/>
            <p:cNvSpPr/>
            <p:nvPr/>
          </p:nvSpPr>
          <p:spPr>
            <a:xfrm>
              <a:off x="5607979" y="3168771"/>
              <a:ext cx="21790" cy="63469"/>
            </a:xfrm>
            <a:custGeom>
              <a:rect b="b" l="l" r="r" t="t"/>
              <a:pathLst>
                <a:path extrusionOk="0" h="2336" w="802">
                  <a:moveTo>
                    <a:pt x="0" y="0"/>
                  </a:moveTo>
                  <a:lnTo>
                    <a:pt x="0" y="2335"/>
                  </a:lnTo>
                  <a:lnTo>
                    <a:pt x="801" y="2335"/>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9"/>
            <p:cNvSpPr/>
            <p:nvPr/>
          </p:nvSpPr>
          <p:spPr>
            <a:xfrm>
              <a:off x="5918831" y="2314111"/>
              <a:ext cx="266483" cy="300935"/>
            </a:xfrm>
            <a:custGeom>
              <a:rect b="b" l="l" r="r" t="t"/>
              <a:pathLst>
                <a:path extrusionOk="0" h="11076" w="9808">
                  <a:moveTo>
                    <a:pt x="1" y="1"/>
                  </a:moveTo>
                  <a:cubicBezTo>
                    <a:pt x="168" y="1201"/>
                    <a:pt x="335" y="2402"/>
                    <a:pt x="535" y="3603"/>
                  </a:cubicBezTo>
                  <a:cubicBezTo>
                    <a:pt x="635" y="4170"/>
                    <a:pt x="735" y="4737"/>
                    <a:pt x="835" y="5271"/>
                  </a:cubicBezTo>
                  <a:cubicBezTo>
                    <a:pt x="1168" y="7206"/>
                    <a:pt x="1569" y="9141"/>
                    <a:pt x="2036" y="11042"/>
                  </a:cubicBezTo>
                  <a:lnTo>
                    <a:pt x="2203" y="11075"/>
                  </a:lnTo>
                  <a:lnTo>
                    <a:pt x="2303" y="11075"/>
                  </a:lnTo>
                  <a:cubicBezTo>
                    <a:pt x="3904" y="11009"/>
                    <a:pt x="5472" y="10742"/>
                    <a:pt x="7006" y="10308"/>
                  </a:cubicBezTo>
                  <a:cubicBezTo>
                    <a:pt x="7640" y="10141"/>
                    <a:pt x="8274" y="9908"/>
                    <a:pt x="8874" y="9674"/>
                  </a:cubicBezTo>
                  <a:lnTo>
                    <a:pt x="8941" y="9608"/>
                  </a:lnTo>
                  <a:cubicBezTo>
                    <a:pt x="8996" y="9630"/>
                    <a:pt x="9053" y="9640"/>
                    <a:pt x="9109" y="9640"/>
                  </a:cubicBezTo>
                  <a:cubicBezTo>
                    <a:pt x="9389" y="9640"/>
                    <a:pt x="9658" y="9385"/>
                    <a:pt x="9741" y="9107"/>
                  </a:cubicBezTo>
                  <a:cubicBezTo>
                    <a:pt x="9808" y="8740"/>
                    <a:pt x="9675" y="8373"/>
                    <a:pt x="9574" y="8040"/>
                  </a:cubicBezTo>
                  <a:cubicBezTo>
                    <a:pt x="8941" y="6172"/>
                    <a:pt x="8274" y="4304"/>
                    <a:pt x="7640" y="2469"/>
                  </a:cubicBezTo>
                  <a:cubicBezTo>
                    <a:pt x="7606" y="2302"/>
                    <a:pt x="7540" y="2135"/>
                    <a:pt x="7506" y="2002"/>
                  </a:cubicBezTo>
                  <a:cubicBezTo>
                    <a:pt x="7341" y="2008"/>
                    <a:pt x="7176" y="2011"/>
                    <a:pt x="7010" y="2011"/>
                  </a:cubicBezTo>
                  <a:cubicBezTo>
                    <a:pt x="4542" y="2011"/>
                    <a:pt x="2096" y="1314"/>
                    <a:pt x="1"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9"/>
            <p:cNvSpPr/>
            <p:nvPr/>
          </p:nvSpPr>
          <p:spPr>
            <a:xfrm>
              <a:off x="5707665" y="2003259"/>
              <a:ext cx="140523" cy="225701"/>
            </a:xfrm>
            <a:custGeom>
              <a:rect b="b" l="l" r="r" t="t"/>
              <a:pathLst>
                <a:path extrusionOk="0" h="8307" w="5172">
                  <a:moveTo>
                    <a:pt x="5171" y="0"/>
                  </a:moveTo>
                  <a:lnTo>
                    <a:pt x="5171" y="0"/>
                  </a:lnTo>
                  <a:cubicBezTo>
                    <a:pt x="4838" y="100"/>
                    <a:pt x="4504" y="234"/>
                    <a:pt x="4204" y="334"/>
                  </a:cubicBezTo>
                  <a:cubicBezTo>
                    <a:pt x="3937" y="467"/>
                    <a:pt x="3670" y="567"/>
                    <a:pt x="3437" y="701"/>
                  </a:cubicBezTo>
                  <a:cubicBezTo>
                    <a:pt x="2803" y="1134"/>
                    <a:pt x="2436" y="1901"/>
                    <a:pt x="2136" y="2602"/>
                  </a:cubicBezTo>
                  <a:cubicBezTo>
                    <a:pt x="1635" y="3870"/>
                    <a:pt x="1268" y="5204"/>
                    <a:pt x="1035" y="6538"/>
                  </a:cubicBezTo>
                  <a:cubicBezTo>
                    <a:pt x="968" y="6872"/>
                    <a:pt x="901" y="7205"/>
                    <a:pt x="768" y="7505"/>
                  </a:cubicBezTo>
                  <a:cubicBezTo>
                    <a:pt x="601" y="7806"/>
                    <a:pt x="334" y="8039"/>
                    <a:pt x="1" y="8073"/>
                  </a:cubicBezTo>
                  <a:lnTo>
                    <a:pt x="34" y="8306"/>
                  </a:lnTo>
                  <a:cubicBezTo>
                    <a:pt x="1268" y="8073"/>
                    <a:pt x="2503" y="7872"/>
                    <a:pt x="3703" y="7672"/>
                  </a:cubicBezTo>
                  <a:cubicBezTo>
                    <a:pt x="3770" y="6938"/>
                    <a:pt x="3770" y="6171"/>
                    <a:pt x="3703" y="5437"/>
                  </a:cubicBezTo>
                  <a:lnTo>
                    <a:pt x="3770" y="5404"/>
                  </a:lnTo>
                  <a:cubicBezTo>
                    <a:pt x="3703" y="5204"/>
                    <a:pt x="3637" y="5004"/>
                    <a:pt x="3603" y="4804"/>
                  </a:cubicBezTo>
                  <a:cubicBezTo>
                    <a:pt x="3537" y="4437"/>
                    <a:pt x="3537" y="4036"/>
                    <a:pt x="3737" y="3669"/>
                  </a:cubicBezTo>
                  <a:cubicBezTo>
                    <a:pt x="3904" y="3369"/>
                    <a:pt x="4237" y="3169"/>
                    <a:pt x="4471" y="2936"/>
                  </a:cubicBezTo>
                  <a:cubicBezTo>
                    <a:pt x="4504" y="2902"/>
                    <a:pt x="4537" y="2869"/>
                    <a:pt x="4537" y="2835"/>
                  </a:cubicBezTo>
                  <a:cubicBezTo>
                    <a:pt x="4571" y="2802"/>
                    <a:pt x="4537" y="2735"/>
                    <a:pt x="4504" y="2702"/>
                  </a:cubicBezTo>
                  <a:cubicBezTo>
                    <a:pt x="4404" y="2502"/>
                    <a:pt x="4237" y="2335"/>
                    <a:pt x="4237" y="2102"/>
                  </a:cubicBezTo>
                  <a:cubicBezTo>
                    <a:pt x="4204" y="1835"/>
                    <a:pt x="4304" y="1601"/>
                    <a:pt x="4437" y="1368"/>
                  </a:cubicBezTo>
                  <a:cubicBezTo>
                    <a:pt x="4671" y="901"/>
                    <a:pt x="4938" y="434"/>
                    <a:pt x="5171" y="0"/>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9"/>
            <p:cNvSpPr/>
            <p:nvPr/>
          </p:nvSpPr>
          <p:spPr>
            <a:xfrm>
              <a:off x="5803739" y="1996901"/>
              <a:ext cx="63469" cy="212116"/>
            </a:xfrm>
            <a:custGeom>
              <a:rect b="b" l="l" r="r" t="t"/>
              <a:pathLst>
                <a:path extrusionOk="0" h="7807" w="2336">
                  <a:moveTo>
                    <a:pt x="2302" y="1"/>
                  </a:moveTo>
                  <a:cubicBezTo>
                    <a:pt x="2069" y="67"/>
                    <a:pt x="1869" y="134"/>
                    <a:pt x="1635" y="234"/>
                  </a:cubicBezTo>
                  <a:cubicBezTo>
                    <a:pt x="1402" y="668"/>
                    <a:pt x="1135" y="1135"/>
                    <a:pt x="901" y="1602"/>
                  </a:cubicBezTo>
                  <a:cubicBezTo>
                    <a:pt x="768" y="1835"/>
                    <a:pt x="668" y="2069"/>
                    <a:pt x="701" y="2336"/>
                  </a:cubicBezTo>
                  <a:cubicBezTo>
                    <a:pt x="701" y="2569"/>
                    <a:pt x="868" y="2736"/>
                    <a:pt x="968" y="2936"/>
                  </a:cubicBezTo>
                  <a:cubicBezTo>
                    <a:pt x="1001" y="2969"/>
                    <a:pt x="1035" y="3036"/>
                    <a:pt x="1001" y="3069"/>
                  </a:cubicBezTo>
                  <a:cubicBezTo>
                    <a:pt x="1001" y="3103"/>
                    <a:pt x="968" y="3136"/>
                    <a:pt x="935" y="3170"/>
                  </a:cubicBezTo>
                  <a:cubicBezTo>
                    <a:pt x="701" y="3403"/>
                    <a:pt x="368" y="3603"/>
                    <a:pt x="201" y="3903"/>
                  </a:cubicBezTo>
                  <a:cubicBezTo>
                    <a:pt x="1" y="4270"/>
                    <a:pt x="1" y="4671"/>
                    <a:pt x="67" y="5071"/>
                  </a:cubicBezTo>
                  <a:cubicBezTo>
                    <a:pt x="101" y="5238"/>
                    <a:pt x="167" y="5438"/>
                    <a:pt x="234" y="5638"/>
                  </a:cubicBezTo>
                  <a:cubicBezTo>
                    <a:pt x="301" y="5805"/>
                    <a:pt x="368" y="5972"/>
                    <a:pt x="434" y="6172"/>
                  </a:cubicBezTo>
                  <a:cubicBezTo>
                    <a:pt x="601" y="6672"/>
                    <a:pt x="734" y="7206"/>
                    <a:pt x="768" y="7739"/>
                  </a:cubicBezTo>
                  <a:lnTo>
                    <a:pt x="801" y="7806"/>
                  </a:lnTo>
                  <a:cubicBezTo>
                    <a:pt x="935" y="7773"/>
                    <a:pt x="1101" y="7739"/>
                    <a:pt x="1235" y="7739"/>
                  </a:cubicBezTo>
                  <a:lnTo>
                    <a:pt x="1235" y="7673"/>
                  </a:lnTo>
                  <a:cubicBezTo>
                    <a:pt x="1201" y="5471"/>
                    <a:pt x="1502" y="3303"/>
                    <a:pt x="2069" y="1201"/>
                  </a:cubicBezTo>
                  <a:lnTo>
                    <a:pt x="2169" y="1201"/>
                  </a:lnTo>
                  <a:lnTo>
                    <a:pt x="2169" y="1135"/>
                  </a:lnTo>
                  <a:cubicBezTo>
                    <a:pt x="2169" y="868"/>
                    <a:pt x="2169" y="601"/>
                    <a:pt x="2236" y="334"/>
                  </a:cubicBezTo>
                  <a:cubicBezTo>
                    <a:pt x="2236" y="201"/>
                    <a:pt x="2269" y="101"/>
                    <a:pt x="2336" y="34"/>
                  </a:cubicBezTo>
                  <a:lnTo>
                    <a:pt x="23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9"/>
            <p:cNvSpPr/>
            <p:nvPr/>
          </p:nvSpPr>
          <p:spPr>
            <a:xfrm>
              <a:off x="5723995" y="2545219"/>
              <a:ext cx="232928" cy="542911"/>
            </a:xfrm>
            <a:custGeom>
              <a:rect b="b" l="l" r="r" t="t"/>
              <a:pathLst>
                <a:path extrusionOk="0" h="19982" w="8573">
                  <a:moveTo>
                    <a:pt x="5871" y="1"/>
                  </a:moveTo>
                  <a:cubicBezTo>
                    <a:pt x="5537" y="701"/>
                    <a:pt x="5070" y="1302"/>
                    <a:pt x="4637" y="1902"/>
                  </a:cubicBezTo>
                  <a:cubicBezTo>
                    <a:pt x="3069" y="3970"/>
                    <a:pt x="1535" y="6038"/>
                    <a:pt x="0" y="8107"/>
                  </a:cubicBezTo>
                  <a:lnTo>
                    <a:pt x="0" y="8140"/>
                  </a:lnTo>
                  <a:cubicBezTo>
                    <a:pt x="2369" y="12076"/>
                    <a:pt x="4704" y="16046"/>
                    <a:pt x="7039" y="19982"/>
                  </a:cubicBezTo>
                  <a:cubicBezTo>
                    <a:pt x="7506" y="19915"/>
                    <a:pt x="7939" y="19782"/>
                    <a:pt x="8373" y="19581"/>
                  </a:cubicBezTo>
                  <a:cubicBezTo>
                    <a:pt x="8440" y="19548"/>
                    <a:pt x="8506" y="19548"/>
                    <a:pt x="8573" y="19515"/>
                  </a:cubicBezTo>
                  <a:lnTo>
                    <a:pt x="8440" y="19181"/>
                  </a:lnTo>
                  <a:cubicBezTo>
                    <a:pt x="7739" y="17346"/>
                    <a:pt x="7039" y="15545"/>
                    <a:pt x="6338" y="13744"/>
                  </a:cubicBezTo>
                  <a:cubicBezTo>
                    <a:pt x="5904" y="12643"/>
                    <a:pt x="5471" y="11509"/>
                    <a:pt x="4870" y="10508"/>
                  </a:cubicBezTo>
                  <a:cubicBezTo>
                    <a:pt x="4270" y="9474"/>
                    <a:pt x="3503" y="8540"/>
                    <a:pt x="2469" y="7906"/>
                  </a:cubicBezTo>
                  <a:lnTo>
                    <a:pt x="2669" y="7906"/>
                  </a:lnTo>
                  <a:cubicBezTo>
                    <a:pt x="3503" y="7106"/>
                    <a:pt x="4370" y="6339"/>
                    <a:pt x="5204" y="5571"/>
                  </a:cubicBezTo>
                  <a:cubicBezTo>
                    <a:pt x="5738" y="5071"/>
                    <a:pt x="6305" y="4571"/>
                    <a:pt x="6638" y="3937"/>
                  </a:cubicBezTo>
                  <a:cubicBezTo>
                    <a:pt x="6405" y="2636"/>
                    <a:pt x="6205" y="1368"/>
                    <a:pt x="6004" y="67"/>
                  </a:cubicBezTo>
                  <a:cubicBezTo>
                    <a:pt x="5971" y="67"/>
                    <a:pt x="5904" y="34"/>
                    <a:pt x="5871" y="1"/>
                  </a:cubicBez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9"/>
            <p:cNvSpPr/>
            <p:nvPr/>
          </p:nvSpPr>
          <p:spPr>
            <a:xfrm>
              <a:off x="5861747" y="1986033"/>
              <a:ext cx="34479" cy="75234"/>
            </a:xfrm>
            <a:custGeom>
              <a:rect b="b" l="l" r="r" t="t"/>
              <a:pathLst>
                <a:path extrusionOk="0" h="2769" w="1269">
                  <a:moveTo>
                    <a:pt x="467" y="0"/>
                  </a:moveTo>
                  <a:cubicBezTo>
                    <a:pt x="367" y="134"/>
                    <a:pt x="267" y="267"/>
                    <a:pt x="201" y="434"/>
                  </a:cubicBezTo>
                  <a:cubicBezTo>
                    <a:pt x="134" y="501"/>
                    <a:pt x="101" y="601"/>
                    <a:pt x="101" y="734"/>
                  </a:cubicBezTo>
                  <a:cubicBezTo>
                    <a:pt x="34" y="1001"/>
                    <a:pt x="34" y="1268"/>
                    <a:pt x="34" y="1535"/>
                  </a:cubicBezTo>
                  <a:lnTo>
                    <a:pt x="34" y="1601"/>
                  </a:lnTo>
                  <a:cubicBezTo>
                    <a:pt x="0" y="2002"/>
                    <a:pt x="0" y="2402"/>
                    <a:pt x="167" y="2769"/>
                  </a:cubicBezTo>
                  <a:cubicBezTo>
                    <a:pt x="234" y="2702"/>
                    <a:pt x="334" y="2602"/>
                    <a:pt x="401" y="2535"/>
                  </a:cubicBezTo>
                  <a:cubicBezTo>
                    <a:pt x="668" y="2202"/>
                    <a:pt x="968" y="1868"/>
                    <a:pt x="1201" y="1535"/>
                  </a:cubicBezTo>
                  <a:lnTo>
                    <a:pt x="1268" y="1501"/>
                  </a:lnTo>
                  <a:cubicBezTo>
                    <a:pt x="1268" y="1501"/>
                    <a:pt x="1268" y="1468"/>
                    <a:pt x="1268" y="1468"/>
                  </a:cubicBezTo>
                  <a:cubicBezTo>
                    <a:pt x="1201" y="1368"/>
                    <a:pt x="1101" y="1235"/>
                    <a:pt x="1035" y="1134"/>
                  </a:cubicBezTo>
                  <a:cubicBezTo>
                    <a:pt x="834" y="834"/>
                    <a:pt x="601" y="534"/>
                    <a:pt x="501" y="200"/>
                  </a:cubicBezTo>
                  <a:cubicBezTo>
                    <a:pt x="501" y="134"/>
                    <a:pt x="501" y="67"/>
                    <a:pt x="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9"/>
            <p:cNvSpPr/>
            <p:nvPr/>
          </p:nvSpPr>
          <p:spPr>
            <a:xfrm>
              <a:off x="6232427" y="3397162"/>
              <a:ext cx="106072" cy="63469"/>
            </a:xfrm>
            <a:custGeom>
              <a:rect b="b" l="l" r="r" t="t"/>
              <a:pathLst>
                <a:path extrusionOk="0" h="2336" w="3904">
                  <a:moveTo>
                    <a:pt x="1" y="0"/>
                  </a:moveTo>
                  <a:lnTo>
                    <a:pt x="801" y="2336"/>
                  </a:lnTo>
                  <a:lnTo>
                    <a:pt x="3903" y="2336"/>
                  </a:lnTo>
                  <a:lnTo>
                    <a:pt x="3903"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9"/>
            <p:cNvSpPr/>
            <p:nvPr/>
          </p:nvSpPr>
          <p:spPr>
            <a:xfrm>
              <a:off x="5788333" y="2305064"/>
              <a:ext cx="48960" cy="211192"/>
            </a:xfrm>
            <a:custGeom>
              <a:rect b="b" l="l" r="r" t="t"/>
              <a:pathLst>
                <a:path extrusionOk="0" h="7773" w="1802">
                  <a:moveTo>
                    <a:pt x="67" y="0"/>
                  </a:moveTo>
                  <a:cubicBezTo>
                    <a:pt x="67" y="200"/>
                    <a:pt x="67" y="400"/>
                    <a:pt x="67" y="600"/>
                  </a:cubicBezTo>
                  <a:cubicBezTo>
                    <a:pt x="34" y="3002"/>
                    <a:pt x="1" y="5404"/>
                    <a:pt x="1" y="7772"/>
                  </a:cubicBezTo>
                  <a:cubicBezTo>
                    <a:pt x="167" y="7539"/>
                    <a:pt x="367" y="7272"/>
                    <a:pt x="534" y="7005"/>
                  </a:cubicBezTo>
                  <a:cubicBezTo>
                    <a:pt x="801" y="6605"/>
                    <a:pt x="1068" y="6204"/>
                    <a:pt x="1368" y="5838"/>
                  </a:cubicBezTo>
                  <a:cubicBezTo>
                    <a:pt x="1443" y="5713"/>
                    <a:pt x="1573" y="5589"/>
                    <a:pt x="1690" y="5589"/>
                  </a:cubicBezTo>
                  <a:cubicBezTo>
                    <a:pt x="1730" y="5589"/>
                    <a:pt x="1768" y="5603"/>
                    <a:pt x="1802" y="5637"/>
                  </a:cubicBezTo>
                  <a:cubicBezTo>
                    <a:pt x="1735" y="5504"/>
                    <a:pt x="1735" y="5371"/>
                    <a:pt x="1735" y="5204"/>
                  </a:cubicBezTo>
                  <a:cubicBezTo>
                    <a:pt x="1735" y="3836"/>
                    <a:pt x="1668" y="2468"/>
                    <a:pt x="1568" y="1067"/>
                  </a:cubicBezTo>
                  <a:cubicBezTo>
                    <a:pt x="1535" y="734"/>
                    <a:pt x="1502" y="400"/>
                    <a:pt x="1368" y="100"/>
                  </a:cubicBezTo>
                  <a:cubicBezTo>
                    <a:pt x="935" y="67"/>
                    <a:pt x="501" y="33"/>
                    <a:pt x="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9"/>
            <p:cNvSpPr/>
            <p:nvPr/>
          </p:nvSpPr>
          <p:spPr>
            <a:xfrm>
              <a:off x="5637901" y="2499239"/>
              <a:ext cx="280068" cy="596708"/>
            </a:xfrm>
            <a:custGeom>
              <a:rect b="b" l="l" r="r" t="t"/>
              <a:pathLst>
                <a:path extrusionOk="0" h="21962" w="10308">
                  <a:moveTo>
                    <a:pt x="6171" y="0"/>
                  </a:moveTo>
                  <a:cubicBezTo>
                    <a:pt x="6004" y="267"/>
                    <a:pt x="5804" y="534"/>
                    <a:pt x="5638" y="767"/>
                  </a:cubicBezTo>
                  <a:cubicBezTo>
                    <a:pt x="4337" y="2602"/>
                    <a:pt x="3036" y="4437"/>
                    <a:pt x="1768" y="6271"/>
                  </a:cubicBezTo>
                  <a:cubicBezTo>
                    <a:pt x="1234" y="7005"/>
                    <a:pt x="734" y="7772"/>
                    <a:pt x="267" y="8540"/>
                  </a:cubicBezTo>
                  <a:cubicBezTo>
                    <a:pt x="134" y="8773"/>
                    <a:pt x="0" y="9007"/>
                    <a:pt x="0" y="9240"/>
                  </a:cubicBezTo>
                  <a:cubicBezTo>
                    <a:pt x="0" y="9507"/>
                    <a:pt x="100" y="9740"/>
                    <a:pt x="234" y="9974"/>
                  </a:cubicBezTo>
                  <a:cubicBezTo>
                    <a:pt x="2402" y="14244"/>
                    <a:pt x="5037" y="18246"/>
                    <a:pt x="8073" y="21949"/>
                  </a:cubicBezTo>
                  <a:lnTo>
                    <a:pt x="8106" y="21916"/>
                  </a:lnTo>
                  <a:cubicBezTo>
                    <a:pt x="8306" y="21949"/>
                    <a:pt x="8540" y="21949"/>
                    <a:pt x="8740" y="21949"/>
                  </a:cubicBezTo>
                  <a:cubicBezTo>
                    <a:pt x="8866" y="21957"/>
                    <a:pt x="8992" y="21961"/>
                    <a:pt x="9117" y="21961"/>
                  </a:cubicBezTo>
                  <a:cubicBezTo>
                    <a:pt x="9524" y="21961"/>
                    <a:pt x="9925" y="21918"/>
                    <a:pt x="10308" y="21816"/>
                  </a:cubicBezTo>
                  <a:cubicBezTo>
                    <a:pt x="7973" y="17880"/>
                    <a:pt x="5638" y="13910"/>
                    <a:pt x="3269" y="9974"/>
                  </a:cubicBezTo>
                  <a:lnTo>
                    <a:pt x="3269" y="9941"/>
                  </a:lnTo>
                  <a:cubicBezTo>
                    <a:pt x="4804" y="7872"/>
                    <a:pt x="6338" y="5804"/>
                    <a:pt x="7906" y="3736"/>
                  </a:cubicBezTo>
                  <a:cubicBezTo>
                    <a:pt x="8339" y="3136"/>
                    <a:pt x="8806" y="2535"/>
                    <a:pt x="9140" y="1835"/>
                  </a:cubicBezTo>
                  <a:cubicBezTo>
                    <a:pt x="8139" y="1334"/>
                    <a:pt x="7139" y="734"/>
                    <a:pt x="6238" y="33"/>
                  </a:cubicBezTo>
                  <a:lnTo>
                    <a:pt x="617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9"/>
            <p:cNvSpPr/>
            <p:nvPr/>
          </p:nvSpPr>
          <p:spPr>
            <a:xfrm>
              <a:off x="5746654" y="3077235"/>
              <a:ext cx="206655" cy="91563"/>
            </a:xfrm>
            <a:custGeom>
              <a:rect b="b" l="l" r="r" t="t"/>
              <a:pathLst>
                <a:path extrusionOk="0" h="3370" w="7606">
                  <a:moveTo>
                    <a:pt x="7539" y="0"/>
                  </a:moveTo>
                  <a:cubicBezTo>
                    <a:pt x="7105" y="201"/>
                    <a:pt x="6672" y="334"/>
                    <a:pt x="6205" y="401"/>
                  </a:cubicBezTo>
                  <a:cubicBezTo>
                    <a:pt x="5822" y="503"/>
                    <a:pt x="5421" y="546"/>
                    <a:pt x="5014" y="546"/>
                  </a:cubicBezTo>
                  <a:cubicBezTo>
                    <a:pt x="4889" y="546"/>
                    <a:pt x="4763" y="542"/>
                    <a:pt x="4637" y="534"/>
                  </a:cubicBezTo>
                  <a:lnTo>
                    <a:pt x="4637" y="567"/>
                  </a:lnTo>
                  <a:cubicBezTo>
                    <a:pt x="3336" y="768"/>
                    <a:pt x="2068" y="1301"/>
                    <a:pt x="1001" y="2069"/>
                  </a:cubicBezTo>
                  <a:cubicBezTo>
                    <a:pt x="534" y="2402"/>
                    <a:pt x="100" y="2836"/>
                    <a:pt x="0" y="3369"/>
                  </a:cubicBezTo>
                  <a:lnTo>
                    <a:pt x="7505" y="3369"/>
                  </a:lnTo>
                  <a:lnTo>
                    <a:pt x="7505" y="3236"/>
                  </a:lnTo>
                  <a:cubicBezTo>
                    <a:pt x="7606" y="2202"/>
                    <a:pt x="7606" y="1135"/>
                    <a:pt x="7572" y="100"/>
                  </a:cubicBezTo>
                  <a:lnTo>
                    <a:pt x="75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9"/>
            <p:cNvSpPr/>
            <p:nvPr/>
          </p:nvSpPr>
          <p:spPr>
            <a:xfrm>
              <a:off x="5825502" y="2307781"/>
              <a:ext cx="116016" cy="162884"/>
            </a:xfrm>
            <a:custGeom>
              <a:rect b="b" l="l" r="r" t="t"/>
              <a:pathLst>
                <a:path extrusionOk="0" h="5995" w="4270">
                  <a:moveTo>
                    <a:pt x="0" y="0"/>
                  </a:moveTo>
                  <a:cubicBezTo>
                    <a:pt x="134" y="300"/>
                    <a:pt x="167" y="634"/>
                    <a:pt x="200" y="967"/>
                  </a:cubicBezTo>
                  <a:cubicBezTo>
                    <a:pt x="300" y="2368"/>
                    <a:pt x="367" y="3736"/>
                    <a:pt x="367" y="5104"/>
                  </a:cubicBezTo>
                  <a:cubicBezTo>
                    <a:pt x="367" y="5271"/>
                    <a:pt x="367" y="5404"/>
                    <a:pt x="434" y="5537"/>
                  </a:cubicBezTo>
                  <a:cubicBezTo>
                    <a:pt x="467" y="5571"/>
                    <a:pt x="467" y="5571"/>
                    <a:pt x="467" y="5604"/>
                  </a:cubicBezTo>
                  <a:cubicBezTo>
                    <a:pt x="601" y="5804"/>
                    <a:pt x="834" y="5871"/>
                    <a:pt x="1068" y="5904"/>
                  </a:cubicBezTo>
                  <a:cubicBezTo>
                    <a:pt x="1388" y="5964"/>
                    <a:pt x="1714" y="5994"/>
                    <a:pt x="2041" y="5994"/>
                  </a:cubicBezTo>
                  <a:cubicBezTo>
                    <a:pt x="2804" y="5994"/>
                    <a:pt x="3569" y="5831"/>
                    <a:pt x="4270" y="5504"/>
                  </a:cubicBezTo>
                  <a:cubicBezTo>
                    <a:pt x="4170" y="4970"/>
                    <a:pt x="4070" y="4403"/>
                    <a:pt x="3970" y="3836"/>
                  </a:cubicBezTo>
                  <a:lnTo>
                    <a:pt x="3870" y="3870"/>
                  </a:lnTo>
                  <a:cubicBezTo>
                    <a:pt x="3736" y="4437"/>
                    <a:pt x="3503" y="4970"/>
                    <a:pt x="3169" y="5471"/>
                  </a:cubicBezTo>
                  <a:cubicBezTo>
                    <a:pt x="2435" y="5237"/>
                    <a:pt x="1768" y="4870"/>
                    <a:pt x="1168" y="4370"/>
                  </a:cubicBezTo>
                  <a:lnTo>
                    <a:pt x="1234" y="4270"/>
                  </a:lnTo>
                  <a:cubicBezTo>
                    <a:pt x="934" y="2869"/>
                    <a:pt x="767" y="1468"/>
                    <a:pt x="734" y="33"/>
                  </a:cubicBezTo>
                  <a:cubicBezTo>
                    <a:pt x="501" y="33"/>
                    <a:pt x="234" y="0"/>
                    <a:pt x="0" y="0"/>
                  </a:cubicBezTo>
                  <a:close/>
                </a:path>
              </a:pathLst>
            </a:custGeom>
            <a:solidFill>
              <a:srgbClr val="FFFF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9"/>
            <p:cNvSpPr/>
            <p:nvPr/>
          </p:nvSpPr>
          <p:spPr>
            <a:xfrm>
              <a:off x="6133637" y="3137036"/>
              <a:ext cx="98817" cy="260153"/>
            </a:xfrm>
            <a:custGeom>
              <a:rect b="b" l="l" r="r" t="t"/>
              <a:pathLst>
                <a:path extrusionOk="0" h="9575" w="3637">
                  <a:moveTo>
                    <a:pt x="468" y="1"/>
                  </a:moveTo>
                  <a:lnTo>
                    <a:pt x="1" y="68"/>
                  </a:lnTo>
                  <a:cubicBezTo>
                    <a:pt x="167" y="2036"/>
                    <a:pt x="401" y="4004"/>
                    <a:pt x="668" y="5939"/>
                  </a:cubicBezTo>
                  <a:lnTo>
                    <a:pt x="1001" y="6939"/>
                  </a:lnTo>
                  <a:lnTo>
                    <a:pt x="1869" y="9574"/>
                  </a:lnTo>
                  <a:lnTo>
                    <a:pt x="3637" y="9574"/>
                  </a:lnTo>
                  <a:lnTo>
                    <a:pt x="4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9"/>
            <p:cNvSpPr/>
            <p:nvPr/>
          </p:nvSpPr>
          <p:spPr>
            <a:xfrm>
              <a:off x="5872615" y="2025919"/>
              <a:ext cx="50781" cy="55291"/>
            </a:xfrm>
            <a:custGeom>
              <a:rect b="b" l="l" r="r" t="t"/>
              <a:pathLst>
                <a:path extrusionOk="0" h="2035" w="1869">
                  <a:moveTo>
                    <a:pt x="868" y="0"/>
                  </a:moveTo>
                  <a:cubicBezTo>
                    <a:pt x="868" y="0"/>
                    <a:pt x="868" y="33"/>
                    <a:pt x="868" y="33"/>
                  </a:cubicBezTo>
                  <a:lnTo>
                    <a:pt x="801" y="67"/>
                  </a:lnTo>
                  <a:cubicBezTo>
                    <a:pt x="568" y="400"/>
                    <a:pt x="268" y="734"/>
                    <a:pt x="1" y="1067"/>
                  </a:cubicBezTo>
                  <a:cubicBezTo>
                    <a:pt x="67" y="1368"/>
                    <a:pt x="168" y="1635"/>
                    <a:pt x="234" y="1935"/>
                  </a:cubicBezTo>
                  <a:cubicBezTo>
                    <a:pt x="534" y="2035"/>
                    <a:pt x="835" y="2035"/>
                    <a:pt x="1135" y="2035"/>
                  </a:cubicBezTo>
                  <a:lnTo>
                    <a:pt x="1402" y="2001"/>
                  </a:lnTo>
                  <a:cubicBezTo>
                    <a:pt x="1535" y="1701"/>
                    <a:pt x="1702" y="1401"/>
                    <a:pt x="1869" y="1101"/>
                  </a:cubicBezTo>
                  <a:cubicBezTo>
                    <a:pt x="1602" y="734"/>
                    <a:pt x="1268" y="400"/>
                    <a:pt x="935" y="100"/>
                  </a:cubicBezTo>
                  <a:cubicBezTo>
                    <a:pt x="935" y="100"/>
                    <a:pt x="935" y="100"/>
                    <a:pt x="935" y="67"/>
                  </a:cubicBezTo>
                  <a:cubicBezTo>
                    <a:pt x="901" y="67"/>
                    <a:pt x="901" y="33"/>
                    <a:pt x="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9"/>
            <p:cNvSpPr/>
            <p:nvPr/>
          </p:nvSpPr>
          <p:spPr>
            <a:xfrm>
              <a:off x="5910680" y="2007769"/>
              <a:ext cx="50781" cy="184919"/>
            </a:xfrm>
            <a:custGeom>
              <a:rect b="b" l="l" r="r" t="t"/>
              <a:pathLst>
                <a:path extrusionOk="0" h="6806" w="1869">
                  <a:moveTo>
                    <a:pt x="1869" y="1"/>
                  </a:moveTo>
                  <a:lnTo>
                    <a:pt x="1869" y="1"/>
                  </a:lnTo>
                  <a:cubicBezTo>
                    <a:pt x="1569" y="535"/>
                    <a:pt x="1235" y="1035"/>
                    <a:pt x="901" y="1535"/>
                  </a:cubicBezTo>
                  <a:cubicBezTo>
                    <a:pt x="835" y="1669"/>
                    <a:pt x="735" y="1836"/>
                    <a:pt x="601" y="1969"/>
                  </a:cubicBezTo>
                  <a:cubicBezTo>
                    <a:pt x="568" y="1902"/>
                    <a:pt x="501" y="1836"/>
                    <a:pt x="468" y="1769"/>
                  </a:cubicBezTo>
                  <a:cubicBezTo>
                    <a:pt x="301" y="2069"/>
                    <a:pt x="134" y="2369"/>
                    <a:pt x="1" y="2669"/>
                  </a:cubicBezTo>
                  <a:cubicBezTo>
                    <a:pt x="67" y="3036"/>
                    <a:pt x="134" y="3403"/>
                    <a:pt x="168" y="3770"/>
                  </a:cubicBezTo>
                  <a:cubicBezTo>
                    <a:pt x="234" y="4371"/>
                    <a:pt x="268" y="4971"/>
                    <a:pt x="301" y="5572"/>
                  </a:cubicBezTo>
                  <a:cubicBezTo>
                    <a:pt x="334" y="5972"/>
                    <a:pt x="334" y="6405"/>
                    <a:pt x="368" y="6806"/>
                  </a:cubicBezTo>
                  <a:lnTo>
                    <a:pt x="468" y="6806"/>
                  </a:lnTo>
                  <a:cubicBezTo>
                    <a:pt x="534" y="6772"/>
                    <a:pt x="601" y="6772"/>
                    <a:pt x="668" y="6772"/>
                  </a:cubicBezTo>
                  <a:cubicBezTo>
                    <a:pt x="868" y="4471"/>
                    <a:pt x="1268" y="2236"/>
                    <a:pt x="186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9"/>
            <p:cNvSpPr/>
            <p:nvPr/>
          </p:nvSpPr>
          <p:spPr>
            <a:xfrm>
              <a:off x="5698618" y="3397162"/>
              <a:ext cx="506639" cy="63469"/>
            </a:xfrm>
            <a:custGeom>
              <a:rect b="b" l="l" r="r" t="t"/>
              <a:pathLst>
                <a:path extrusionOk="0" h="2336" w="18647">
                  <a:moveTo>
                    <a:pt x="0" y="0"/>
                  </a:moveTo>
                  <a:lnTo>
                    <a:pt x="0" y="1602"/>
                  </a:lnTo>
                  <a:lnTo>
                    <a:pt x="234" y="2336"/>
                  </a:lnTo>
                  <a:lnTo>
                    <a:pt x="18647" y="2336"/>
                  </a:lnTo>
                  <a:lnTo>
                    <a:pt x="17880"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9"/>
            <p:cNvSpPr/>
            <p:nvPr/>
          </p:nvSpPr>
          <p:spPr>
            <a:xfrm>
              <a:off x="5899812" y="3329182"/>
              <a:ext cx="246541" cy="68007"/>
            </a:xfrm>
            <a:custGeom>
              <a:rect b="b" l="l" r="r" t="t"/>
              <a:pathLst>
                <a:path extrusionOk="0" h="2503" w="9074">
                  <a:moveTo>
                    <a:pt x="9074" y="1"/>
                  </a:moveTo>
                  <a:lnTo>
                    <a:pt x="9074" y="1"/>
                  </a:lnTo>
                  <a:cubicBezTo>
                    <a:pt x="8379" y="170"/>
                    <a:pt x="7675" y="254"/>
                    <a:pt x="6977" y="254"/>
                  </a:cubicBezTo>
                  <a:cubicBezTo>
                    <a:pt x="6435" y="254"/>
                    <a:pt x="5896" y="203"/>
                    <a:pt x="5371" y="101"/>
                  </a:cubicBezTo>
                  <a:lnTo>
                    <a:pt x="5338" y="101"/>
                  </a:lnTo>
                  <a:cubicBezTo>
                    <a:pt x="5134" y="67"/>
                    <a:pt x="4928" y="51"/>
                    <a:pt x="4720" y="51"/>
                  </a:cubicBezTo>
                  <a:cubicBezTo>
                    <a:pt x="3908" y="51"/>
                    <a:pt x="3079" y="296"/>
                    <a:pt x="2335" y="668"/>
                  </a:cubicBezTo>
                  <a:cubicBezTo>
                    <a:pt x="1468" y="1135"/>
                    <a:pt x="701" y="1802"/>
                    <a:pt x="0" y="2502"/>
                  </a:cubicBezTo>
                  <a:lnTo>
                    <a:pt x="9040" y="2502"/>
                  </a:lnTo>
                  <a:cubicBezTo>
                    <a:pt x="9040" y="1669"/>
                    <a:pt x="9040" y="835"/>
                    <a:pt x="90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9"/>
            <p:cNvSpPr/>
            <p:nvPr/>
          </p:nvSpPr>
          <p:spPr>
            <a:xfrm>
              <a:off x="5808276" y="2150059"/>
              <a:ext cx="17253" cy="61676"/>
            </a:xfrm>
            <a:custGeom>
              <a:rect b="b" l="l" r="r" t="t"/>
              <a:pathLst>
                <a:path extrusionOk="0" h="2270" w="635">
                  <a:moveTo>
                    <a:pt x="67" y="1"/>
                  </a:moveTo>
                  <a:lnTo>
                    <a:pt x="0" y="34"/>
                  </a:lnTo>
                  <a:cubicBezTo>
                    <a:pt x="67" y="768"/>
                    <a:pt x="67" y="1535"/>
                    <a:pt x="0" y="2269"/>
                  </a:cubicBezTo>
                  <a:cubicBezTo>
                    <a:pt x="234" y="2236"/>
                    <a:pt x="434" y="2203"/>
                    <a:pt x="634" y="2169"/>
                  </a:cubicBezTo>
                  <a:lnTo>
                    <a:pt x="601" y="2102"/>
                  </a:lnTo>
                  <a:cubicBezTo>
                    <a:pt x="567" y="1569"/>
                    <a:pt x="434" y="1035"/>
                    <a:pt x="267" y="535"/>
                  </a:cubicBezTo>
                  <a:cubicBezTo>
                    <a:pt x="201" y="335"/>
                    <a:pt x="134" y="168"/>
                    <a:pt x="67"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9"/>
            <p:cNvSpPr/>
            <p:nvPr/>
          </p:nvSpPr>
          <p:spPr>
            <a:xfrm>
              <a:off x="5607979" y="3232213"/>
              <a:ext cx="230239" cy="628116"/>
            </a:xfrm>
            <a:custGeom>
              <a:rect b="b" l="l" r="r" t="t"/>
              <a:pathLst>
                <a:path extrusionOk="0" h="23118" w="8474">
                  <a:moveTo>
                    <a:pt x="0" y="0"/>
                  </a:moveTo>
                  <a:lnTo>
                    <a:pt x="0" y="3036"/>
                  </a:lnTo>
                  <a:lnTo>
                    <a:pt x="6705" y="23117"/>
                  </a:lnTo>
                  <a:lnTo>
                    <a:pt x="8473" y="23117"/>
                  </a:lnTo>
                  <a:lnTo>
                    <a:pt x="6905" y="18347"/>
                  </a:lnTo>
                  <a:lnTo>
                    <a:pt x="6238" y="18347"/>
                  </a:lnTo>
                  <a:lnTo>
                    <a:pt x="6238" y="16412"/>
                  </a:lnTo>
                  <a:lnTo>
                    <a:pt x="3570" y="8407"/>
                  </a:lnTo>
                  <a:lnTo>
                    <a:pt x="3336" y="8407"/>
                  </a:lnTo>
                  <a:lnTo>
                    <a:pt x="3336" y="7673"/>
                  </a:lnTo>
                  <a:lnTo>
                    <a:pt x="80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9"/>
            <p:cNvSpPr/>
            <p:nvPr/>
          </p:nvSpPr>
          <p:spPr>
            <a:xfrm>
              <a:off x="5847238" y="2078466"/>
              <a:ext cx="73441" cy="126911"/>
            </a:xfrm>
            <a:custGeom>
              <a:rect b="b" l="l" r="r" t="t"/>
              <a:pathLst>
                <a:path extrusionOk="0" h="4671" w="2703">
                  <a:moveTo>
                    <a:pt x="1168" y="1"/>
                  </a:moveTo>
                  <a:cubicBezTo>
                    <a:pt x="501" y="1402"/>
                    <a:pt x="67" y="3136"/>
                    <a:pt x="1" y="4671"/>
                  </a:cubicBezTo>
                  <a:cubicBezTo>
                    <a:pt x="901" y="4504"/>
                    <a:pt x="1802" y="4371"/>
                    <a:pt x="2703" y="4204"/>
                  </a:cubicBezTo>
                  <a:cubicBezTo>
                    <a:pt x="2669" y="3803"/>
                    <a:pt x="2669" y="3370"/>
                    <a:pt x="2636" y="2970"/>
                  </a:cubicBezTo>
                  <a:cubicBezTo>
                    <a:pt x="2603" y="2369"/>
                    <a:pt x="2569" y="1769"/>
                    <a:pt x="2503" y="1168"/>
                  </a:cubicBezTo>
                  <a:cubicBezTo>
                    <a:pt x="2469" y="801"/>
                    <a:pt x="2402" y="434"/>
                    <a:pt x="2336" y="67"/>
                  </a:cubicBezTo>
                  <a:lnTo>
                    <a:pt x="2069" y="101"/>
                  </a:lnTo>
                  <a:cubicBezTo>
                    <a:pt x="1769" y="101"/>
                    <a:pt x="1468" y="101"/>
                    <a:pt x="116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9"/>
            <p:cNvSpPr/>
            <p:nvPr/>
          </p:nvSpPr>
          <p:spPr>
            <a:xfrm>
              <a:off x="6295869" y="3730673"/>
              <a:ext cx="80695" cy="97921"/>
            </a:xfrm>
            <a:custGeom>
              <a:rect b="b" l="l" r="r" t="t"/>
              <a:pathLst>
                <a:path extrusionOk="0" h="3604" w="2970">
                  <a:moveTo>
                    <a:pt x="1" y="1"/>
                  </a:moveTo>
                  <a:lnTo>
                    <a:pt x="1201" y="3604"/>
                  </a:lnTo>
                  <a:lnTo>
                    <a:pt x="2969" y="3604"/>
                  </a:lnTo>
                  <a:lnTo>
                    <a:pt x="17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9"/>
            <p:cNvSpPr/>
            <p:nvPr/>
          </p:nvSpPr>
          <p:spPr>
            <a:xfrm>
              <a:off x="6205230" y="3460604"/>
              <a:ext cx="117863" cy="206655"/>
            </a:xfrm>
            <a:custGeom>
              <a:rect b="b" l="l" r="r" t="t"/>
              <a:pathLst>
                <a:path extrusionOk="0" h="7606" w="4338">
                  <a:moveTo>
                    <a:pt x="1" y="1"/>
                  </a:moveTo>
                  <a:lnTo>
                    <a:pt x="2536" y="7606"/>
                  </a:lnTo>
                  <a:lnTo>
                    <a:pt x="4337" y="7606"/>
                  </a:lnTo>
                  <a:lnTo>
                    <a:pt x="18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9"/>
            <p:cNvSpPr/>
            <p:nvPr/>
          </p:nvSpPr>
          <p:spPr>
            <a:xfrm>
              <a:off x="5777465" y="3678127"/>
              <a:ext cx="18150" cy="52574"/>
            </a:xfrm>
            <a:custGeom>
              <a:rect b="b" l="l" r="r" t="t"/>
              <a:pathLst>
                <a:path extrusionOk="0" h="1935" w="668">
                  <a:moveTo>
                    <a:pt x="0" y="0"/>
                  </a:moveTo>
                  <a:lnTo>
                    <a:pt x="0" y="1935"/>
                  </a:lnTo>
                  <a:lnTo>
                    <a:pt x="667" y="1935"/>
                  </a:lnTo>
                  <a:lnTo>
                    <a:pt x="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9"/>
            <p:cNvSpPr/>
            <p:nvPr/>
          </p:nvSpPr>
          <p:spPr>
            <a:xfrm>
              <a:off x="5845445" y="2308677"/>
              <a:ext cx="87922" cy="147750"/>
            </a:xfrm>
            <a:custGeom>
              <a:rect b="b" l="l" r="r" t="t"/>
              <a:pathLst>
                <a:path extrusionOk="0" h="5438" w="3236">
                  <a:moveTo>
                    <a:pt x="0" y="0"/>
                  </a:moveTo>
                  <a:cubicBezTo>
                    <a:pt x="33" y="1435"/>
                    <a:pt x="200" y="2836"/>
                    <a:pt x="500" y="4237"/>
                  </a:cubicBezTo>
                  <a:lnTo>
                    <a:pt x="434" y="4337"/>
                  </a:lnTo>
                  <a:cubicBezTo>
                    <a:pt x="1034" y="4837"/>
                    <a:pt x="1701" y="5204"/>
                    <a:pt x="2435" y="5438"/>
                  </a:cubicBezTo>
                  <a:cubicBezTo>
                    <a:pt x="2769" y="4937"/>
                    <a:pt x="3002" y="4404"/>
                    <a:pt x="3136" y="3837"/>
                  </a:cubicBezTo>
                  <a:lnTo>
                    <a:pt x="3236" y="3803"/>
                  </a:lnTo>
                  <a:cubicBezTo>
                    <a:pt x="3036" y="2602"/>
                    <a:pt x="2869" y="1401"/>
                    <a:pt x="2702" y="201"/>
                  </a:cubicBezTo>
                  <a:cubicBezTo>
                    <a:pt x="2702" y="201"/>
                    <a:pt x="2702" y="201"/>
                    <a:pt x="2702" y="167"/>
                  </a:cubicBezTo>
                  <a:lnTo>
                    <a:pt x="2702" y="134"/>
                  </a:lnTo>
                  <a:cubicBezTo>
                    <a:pt x="2268" y="134"/>
                    <a:pt x="1801" y="101"/>
                    <a:pt x="1368" y="101"/>
                  </a:cubicBezTo>
                  <a:cubicBezTo>
                    <a:pt x="901" y="67"/>
                    <a:pt x="467" y="34"/>
                    <a:pt x="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9"/>
            <p:cNvSpPr/>
            <p:nvPr/>
          </p:nvSpPr>
          <p:spPr>
            <a:xfrm>
              <a:off x="5875332" y="1932563"/>
              <a:ext cx="103355" cy="93383"/>
            </a:xfrm>
            <a:custGeom>
              <a:rect b="b" l="l" r="r" t="t"/>
              <a:pathLst>
                <a:path extrusionOk="0" h="3437" w="3804">
                  <a:moveTo>
                    <a:pt x="3804" y="0"/>
                  </a:moveTo>
                  <a:lnTo>
                    <a:pt x="3036" y="34"/>
                  </a:lnTo>
                  <a:cubicBezTo>
                    <a:pt x="2336" y="601"/>
                    <a:pt x="1602" y="1201"/>
                    <a:pt x="701" y="1335"/>
                  </a:cubicBezTo>
                  <a:cubicBezTo>
                    <a:pt x="605" y="1348"/>
                    <a:pt x="508" y="1356"/>
                    <a:pt x="414" y="1356"/>
                  </a:cubicBezTo>
                  <a:cubicBezTo>
                    <a:pt x="280" y="1356"/>
                    <a:pt x="151" y="1340"/>
                    <a:pt x="34" y="1301"/>
                  </a:cubicBezTo>
                  <a:lnTo>
                    <a:pt x="1" y="1368"/>
                  </a:lnTo>
                  <a:cubicBezTo>
                    <a:pt x="1" y="1568"/>
                    <a:pt x="34" y="1768"/>
                    <a:pt x="1" y="1968"/>
                  </a:cubicBezTo>
                  <a:cubicBezTo>
                    <a:pt x="1" y="2035"/>
                    <a:pt x="1" y="2102"/>
                    <a:pt x="1" y="2168"/>
                  </a:cubicBezTo>
                  <a:cubicBezTo>
                    <a:pt x="101" y="2502"/>
                    <a:pt x="334" y="2802"/>
                    <a:pt x="535" y="3102"/>
                  </a:cubicBezTo>
                  <a:cubicBezTo>
                    <a:pt x="601" y="3203"/>
                    <a:pt x="701" y="3336"/>
                    <a:pt x="768" y="3436"/>
                  </a:cubicBezTo>
                  <a:cubicBezTo>
                    <a:pt x="1702" y="2369"/>
                    <a:pt x="2703" y="1401"/>
                    <a:pt x="3804" y="534"/>
                  </a:cubicBezTo>
                  <a:cubicBezTo>
                    <a:pt x="3804" y="334"/>
                    <a:pt x="3804" y="167"/>
                    <a:pt x="3804"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9"/>
            <p:cNvSpPr/>
            <p:nvPr/>
          </p:nvSpPr>
          <p:spPr>
            <a:xfrm>
              <a:off x="5559942" y="3168771"/>
              <a:ext cx="48064" cy="145930"/>
            </a:xfrm>
            <a:custGeom>
              <a:rect b="b" l="l" r="r" t="t"/>
              <a:pathLst>
                <a:path extrusionOk="0" h="5371" w="1769">
                  <a:moveTo>
                    <a:pt x="1" y="0"/>
                  </a:moveTo>
                  <a:lnTo>
                    <a:pt x="1768" y="5371"/>
                  </a:lnTo>
                  <a:lnTo>
                    <a:pt x="1768" y="2335"/>
                  </a:lnTo>
                  <a:lnTo>
                    <a:pt x="176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9"/>
            <p:cNvSpPr/>
            <p:nvPr/>
          </p:nvSpPr>
          <p:spPr>
            <a:xfrm>
              <a:off x="5918831" y="2098409"/>
              <a:ext cx="216654" cy="270369"/>
            </a:xfrm>
            <a:custGeom>
              <a:rect b="b" l="l" r="r" t="t"/>
              <a:pathLst>
                <a:path extrusionOk="0" h="9951" w="7974">
                  <a:moveTo>
                    <a:pt x="7973" y="1"/>
                  </a:moveTo>
                  <a:lnTo>
                    <a:pt x="7973" y="1"/>
                  </a:lnTo>
                  <a:cubicBezTo>
                    <a:pt x="7506" y="1702"/>
                    <a:pt x="6939" y="3336"/>
                    <a:pt x="6372" y="5004"/>
                  </a:cubicBezTo>
                  <a:cubicBezTo>
                    <a:pt x="6172" y="5571"/>
                    <a:pt x="5972" y="6138"/>
                    <a:pt x="5705" y="6639"/>
                  </a:cubicBezTo>
                  <a:cubicBezTo>
                    <a:pt x="5538" y="7039"/>
                    <a:pt x="5271" y="7406"/>
                    <a:pt x="4871" y="7506"/>
                  </a:cubicBezTo>
                  <a:lnTo>
                    <a:pt x="4771" y="7506"/>
                  </a:lnTo>
                  <a:cubicBezTo>
                    <a:pt x="4104" y="7573"/>
                    <a:pt x="3437" y="7639"/>
                    <a:pt x="2736" y="7706"/>
                  </a:cubicBezTo>
                  <a:cubicBezTo>
                    <a:pt x="1902" y="7806"/>
                    <a:pt x="1068" y="7873"/>
                    <a:pt x="234" y="7873"/>
                  </a:cubicBezTo>
                  <a:lnTo>
                    <a:pt x="1" y="7873"/>
                  </a:lnTo>
                  <a:lnTo>
                    <a:pt x="1" y="7906"/>
                  </a:lnTo>
                  <a:cubicBezTo>
                    <a:pt x="1" y="7940"/>
                    <a:pt x="1" y="7940"/>
                    <a:pt x="1" y="7940"/>
                  </a:cubicBezTo>
                  <a:cubicBezTo>
                    <a:pt x="2096" y="9253"/>
                    <a:pt x="4542" y="9950"/>
                    <a:pt x="7010" y="9950"/>
                  </a:cubicBezTo>
                  <a:cubicBezTo>
                    <a:pt x="7176" y="9950"/>
                    <a:pt x="7341" y="9947"/>
                    <a:pt x="7506" y="9941"/>
                  </a:cubicBezTo>
                  <a:cubicBezTo>
                    <a:pt x="7440" y="9741"/>
                    <a:pt x="7373" y="9507"/>
                    <a:pt x="7306" y="9307"/>
                  </a:cubicBezTo>
                  <a:cubicBezTo>
                    <a:pt x="7206" y="8807"/>
                    <a:pt x="7206" y="8273"/>
                    <a:pt x="7206" y="7739"/>
                  </a:cubicBezTo>
                  <a:cubicBezTo>
                    <a:pt x="7306" y="5138"/>
                    <a:pt x="7973" y="2602"/>
                    <a:pt x="7973"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9"/>
            <p:cNvSpPr/>
            <p:nvPr/>
          </p:nvSpPr>
          <p:spPr>
            <a:xfrm>
              <a:off x="5695901" y="1992364"/>
              <a:ext cx="450451" cy="320878"/>
            </a:xfrm>
            <a:custGeom>
              <a:rect b="b" l="l" r="r" t="t"/>
              <a:pathLst>
                <a:path extrusionOk="0" h="11810" w="16579">
                  <a:moveTo>
                    <a:pt x="14144" y="1"/>
                  </a:moveTo>
                  <a:lnTo>
                    <a:pt x="14144" y="68"/>
                  </a:lnTo>
                  <a:cubicBezTo>
                    <a:pt x="13476" y="101"/>
                    <a:pt x="12876" y="601"/>
                    <a:pt x="12509" y="1168"/>
                  </a:cubicBezTo>
                  <a:cubicBezTo>
                    <a:pt x="12142" y="1769"/>
                    <a:pt x="11942" y="2436"/>
                    <a:pt x="11775" y="3103"/>
                  </a:cubicBezTo>
                  <a:cubicBezTo>
                    <a:pt x="11375" y="4471"/>
                    <a:pt x="10908" y="5872"/>
                    <a:pt x="10274" y="7139"/>
                  </a:cubicBezTo>
                  <a:lnTo>
                    <a:pt x="10241" y="7306"/>
                  </a:lnTo>
                  <a:cubicBezTo>
                    <a:pt x="10241" y="7306"/>
                    <a:pt x="10207" y="7273"/>
                    <a:pt x="10207" y="7273"/>
                  </a:cubicBezTo>
                  <a:cubicBezTo>
                    <a:pt x="10042" y="7249"/>
                    <a:pt x="9861" y="7226"/>
                    <a:pt x="9686" y="7226"/>
                  </a:cubicBezTo>
                  <a:cubicBezTo>
                    <a:pt x="9613" y="7226"/>
                    <a:pt x="9542" y="7230"/>
                    <a:pt x="9474" y="7239"/>
                  </a:cubicBezTo>
                  <a:cubicBezTo>
                    <a:pt x="9173" y="7239"/>
                    <a:pt x="8873" y="7273"/>
                    <a:pt x="8573" y="7339"/>
                  </a:cubicBezTo>
                  <a:cubicBezTo>
                    <a:pt x="8506" y="7339"/>
                    <a:pt x="8439" y="7339"/>
                    <a:pt x="8373" y="7373"/>
                  </a:cubicBezTo>
                  <a:lnTo>
                    <a:pt x="8273" y="7373"/>
                  </a:lnTo>
                  <a:cubicBezTo>
                    <a:pt x="7372" y="7540"/>
                    <a:pt x="6471" y="7673"/>
                    <a:pt x="5571" y="7840"/>
                  </a:cubicBezTo>
                  <a:cubicBezTo>
                    <a:pt x="5437" y="7873"/>
                    <a:pt x="5337" y="7873"/>
                    <a:pt x="5204" y="7906"/>
                  </a:cubicBezTo>
                  <a:cubicBezTo>
                    <a:pt x="5070" y="7906"/>
                    <a:pt x="4904" y="7940"/>
                    <a:pt x="4770" y="7973"/>
                  </a:cubicBezTo>
                  <a:cubicBezTo>
                    <a:pt x="4570" y="8007"/>
                    <a:pt x="4370" y="8040"/>
                    <a:pt x="4136" y="8073"/>
                  </a:cubicBezTo>
                  <a:cubicBezTo>
                    <a:pt x="2936" y="8273"/>
                    <a:pt x="1701" y="8474"/>
                    <a:pt x="467" y="8707"/>
                  </a:cubicBezTo>
                  <a:cubicBezTo>
                    <a:pt x="300" y="8707"/>
                    <a:pt x="167" y="8740"/>
                    <a:pt x="0" y="8774"/>
                  </a:cubicBezTo>
                  <a:lnTo>
                    <a:pt x="33" y="8840"/>
                  </a:lnTo>
                  <a:cubicBezTo>
                    <a:pt x="33" y="9007"/>
                    <a:pt x="33" y="9174"/>
                    <a:pt x="67" y="9341"/>
                  </a:cubicBezTo>
                  <a:cubicBezTo>
                    <a:pt x="100" y="9875"/>
                    <a:pt x="200" y="10375"/>
                    <a:pt x="300" y="10875"/>
                  </a:cubicBezTo>
                  <a:cubicBezTo>
                    <a:pt x="334" y="11042"/>
                    <a:pt x="367" y="11175"/>
                    <a:pt x="400" y="11309"/>
                  </a:cubicBezTo>
                  <a:cubicBezTo>
                    <a:pt x="1434" y="11376"/>
                    <a:pt x="2435" y="11442"/>
                    <a:pt x="3469" y="11509"/>
                  </a:cubicBezTo>
                  <a:cubicBezTo>
                    <a:pt x="3903" y="11542"/>
                    <a:pt x="4337" y="11576"/>
                    <a:pt x="4770" y="11609"/>
                  </a:cubicBezTo>
                  <a:cubicBezTo>
                    <a:pt x="5004" y="11609"/>
                    <a:pt x="5271" y="11642"/>
                    <a:pt x="5504" y="11642"/>
                  </a:cubicBezTo>
                  <a:cubicBezTo>
                    <a:pt x="5971" y="11676"/>
                    <a:pt x="6405" y="11709"/>
                    <a:pt x="6872" y="11743"/>
                  </a:cubicBezTo>
                  <a:cubicBezTo>
                    <a:pt x="7305" y="11743"/>
                    <a:pt x="7772" y="11776"/>
                    <a:pt x="8206" y="11776"/>
                  </a:cubicBezTo>
                  <a:cubicBezTo>
                    <a:pt x="8273" y="11809"/>
                    <a:pt x="8373" y="11809"/>
                    <a:pt x="8439" y="11809"/>
                  </a:cubicBezTo>
                  <a:cubicBezTo>
                    <a:pt x="9273" y="11776"/>
                    <a:pt x="10107" y="11709"/>
                    <a:pt x="10941" y="11609"/>
                  </a:cubicBezTo>
                  <a:cubicBezTo>
                    <a:pt x="11642" y="11542"/>
                    <a:pt x="12309" y="11476"/>
                    <a:pt x="12976" y="11409"/>
                  </a:cubicBezTo>
                  <a:lnTo>
                    <a:pt x="13076" y="11409"/>
                  </a:lnTo>
                  <a:cubicBezTo>
                    <a:pt x="13476" y="11309"/>
                    <a:pt x="13743" y="10942"/>
                    <a:pt x="13910" y="10542"/>
                  </a:cubicBezTo>
                  <a:cubicBezTo>
                    <a:pt x="14177" y="10041"/>
                    <a:pt x="14377" y="9474"/>
                    <a:pt x="14577" y="8907"/>
                  </a:cubicBezTo>
                  <a:cubicBezTo>
                    <a:pt x="15144" y="7239"/>
                    <a:pt x="15711" y="5605"/>
                    <a:pt x="16178" y="3904"/>
                  </a:cubicBezTo>
                  <a:cubicBezTo>
                    <a:pt x="16312" y="3403"/>
                    <a:pt x="16445" y="2870"/>
                    <a:pt x="16545" y="2336"/>
                  </a:cubicBezTo>
                  <a:lnTo>
                    <a:pt x="16512" y="2336"/>
                  </a:lnTo>
                  <a:cubicBezTo>
                    <a:pt x="16579" y="1802"/>
                    <a:pt x="16412" y="1235"/>
                    <a:pt x="16045" y="868"/>
                  </a:cubicBezTo>
                  <a:cubicBezTo>
                    <a:pt x="15578" y="334"/>
                    <a:pt x="14844" y="168"/>
                    <a:pt x="14144" y="1"/>
                  </a:cubicBez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9"/>
            <p:cNvSpPr/>
            <p:nvPr/>
          </p:nvSpPr>
          <p:spPr>
            <a:xfrm>
              <a:off x="6184390" y="3397162"/>
              <a:ext cx="69827" cy="63469"/>
            </a:xfrm>
            <a:custGeom>
              <a:rect b="b" l="l" r="r" t="t"/>
              <a:pathLst>
                <a:path extrusionOk="0" h="2336" w="2570">
                  <a:moveTo>
                    <a:pt x="1" y="0"/>
                  </a:moveTo>
                  <a:lnTo>
                    <a:pt x="768" y="2336"/>
                  </a:lnTo>
                  <a:lnTo>
                    <a:pt x="2569" y="2336"/>
                  </a:lnTo>
                  <a:lnTo>
                    <a:pt x="1769"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9"/>
            <p:cNvSpPr/>
            <p:nvPr/>
          </p:nvSpPr>
          <p:spPr>
            <a:xfrm>
              <a:off x="5812813" y="1771227"/>
              <a:ext cx="184919" cy="198205"/>
            </a:xfrm>
            <a:custGeom>
              <a:rect b="b" l="l" r="r" t="t"/>
              <a:pathLst>
                <a:path extrusionOk="0" h="7295" w="6806">
                  <a:moveTo>
                    <a:pt x="3669" y="1"/>
                  </a:moveTo>
                  <a:cubicBezTo>
                    <a:pt x="2869" y="501"/>
                    <a:pt x="1902" y="801"/>
                    <a:pt x="934" y="835"/>
                  </a:cubicBezTo>
                  <a:cubicBezTo>
                    <a:pt x="667" y="835"/>
                    <a:pt x="400" y="835"/>
                    <a:pt x="134" y="768"/>
                  </a:cubicBezTo>
                  <a:lnTo>
                    <a:pt x="134" y="801"/>
                  </a:lnTo>
                  <a:cubicBezTo>
                    <a:pt x="0" y="1769"/>
                    <a:pt x="167" y="2703"/>
                    <a:pt x="434" y="3637"/>
                  </a:cubicBezTo>
                  <a:cubicBezTo>
                    <a:pt x="701" y="4537"/>
                    <a:pt x="1068" y="5438"/>
                    <a:pt x="1468" y="6305"/>
                  </a:cubicBezTo>
                  <a:cubicBezTo>
                    <a:pt x="1635" y="6605"/>
                    <a:pt x="1801" y="6939"/>
                    <a:pt x="2102" y="7139"/>
                  </a:cubicBezTo>
                  <a:cubicBezTo>
                    <a:pt x="2168" y="7172"/>
                    <a:pt x="2235" y="7206"/>
                    <a:pt x="2335" y="7239"/>
                  </a:cubicBezTo>
                  <a:cubicBezTo>
                    <a:pt x="2452" y="7278"/>
                    <a:pt x="2581" y="7294"/>
                    <a:pt x="2715" y="7294"/>
                  </a:cubicBezTo>
                  <a:cubicBezTo>
                    <a:pt x="2809" y="7294"/>
                    <a:pt x="2906" y="7286"/>
                    <a:pt x="3002" y="7273"/>
                  </a:cubicBezTo>
                  <a:cubicBezTo>
                    <a:pt x="3903" y="7139"/>
                    <a:pt x="4637" y="6539"/>
                    <a:pt x="5337" y="5972"/>
                  </a:cubicBezTo>
                  <a:lnTo>
                    <a:pt x="6105" y="5938"/>
                  </a:lnTo>
                  <a:cubicBezTo>
                    <a:pt x="6071" y="5605"/>
                    <a:pt x="6071" y="5238"/>
                    <a:pt x="6071" y="4904"/>
                  </a:cubicBezTo>
                  <a:cubicBezTo>
                    <a:pt x="6071" y="4737"/>
                    <a:pt x="6038" y="4537"/>
                    <a:pt x="6105" y="4370"/>
                  </a:cubicBezTo>
                  <a:cubicBezTo>
                    <a:pt x="6138" y="4337"/>
                    <a:pt x="6138" y="4304"/>
                    <a:pt x="6171" y="4270"/>
                  </a:cubicBezTo>
                  <a:cubicBezTo>
                    <a:pt x="6205" y="4204"/>
                    <a:pt x="6271" y="4137"/>
                    <a:pt x="6305" y="4104"/>
                  </a:cubicBezTo>
                  <a:cubicBezTo>
                    <a:pt x="6638" y="3603"/>
                    <a:pt x="6805" y="2969"/>
                    <a:pt x="6738" y="2369"/>
                  </a:cubicBezTo>
                  <a:cubicBezTo>
                    <a:pt x="6738" y="2269"/>
                    <a:pt x="6738" y="2136"/>
                    <a:pt x="6672" y="2035"/>
                  </a:cubicBezTo>
                  <a:cubicBezTo>
                    <a:pt x="6605" y="1935"/>
                    <a:pt x="6505" y="1869"/>
                    <a:pt x="6405" y="1835"/>
                  </a:cubicBezTo>
                  <a:cubicBezTo>
                    <a:pt x="6205" y="1835"/>
                    <a:pt x="6071" y="2002"/>
                    <a:pt x="5971" y="2136"/>
                  </a:cubicBezTo>
                  <a:cubicBezTo>
                    <a:pt x="5804" y="2336"/>
                    <a:pt x="5671" y="2536"/>
                    <a:pt x="5504" y="2736"/>
                  </a:cubicBezTo>
                  <a:cubicBezTo>
                    <a:pt x="5404" y="2836"/>
                    <a:pt x="5337" y="2969"/>
                    <a:pt x="5204" y="3036"/>
                  </a:cubicBezTo>
                  <a:cubicBezTo>
                    <a:pt x="5157" y="3060"/>
                    <a:pt x="5110" y="3083"/>
                    <a:pt x="5062" y="3083"/>
                  </a:cubicBezTo>
                  <a:cubicBezTo>
                    <a:pt x="5043" y="3083"/>
                    <a:pt x="5023" y="3079"/>
                    <a:pt x="5004" y="3070"/>
                  </a:cubicBezTo>
                  <a:cubicBezTo>
                    <a:pt x="4937" y="3036"/>
                    <a:pt x="4904" y="3003"/>
                    <a:pt x="4904" y="2936"/>
                  </a:cubicBezTo>
                  <a:cubicBezTo>
                    <a:pt x="4737" y="2502"/>
                    <a:pt x="4670" y="2035"/>
                    <a:pt x="4603" y="1568"/>
                  </a:cubicBezTo>
                  <a:cubicBezTo>
                    <a:pt x="4537" y="1101"/>
                    <a:pt x="4403" y="634"/>
                    <a:pt x="4103" y="268"/>
                  </a:cubicBezTo>
                  <a:cubicBezTo>
                    <a:pt x="4003" y="134"/>
                    <a:pt x="3870" y="1"/>
                    <a:pt x="3669" y="1"/>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9"/>
            <p:cNvSpPr/>
            <p:nvPr/>
          </p:nvSpPr>
          <p:spPr>
            <a:xfrm>
              <a:off x="5777465" y="3667231"/>
              <a:ext cx="518431" cy="63469"/>
            </a:xfrm>
            <a:custGeom>
              <a:rect b="b" l="l" r="r" t="t"/>
              <a:pathLst>
                <a:path extrusionOk="0" h="2336" w="19081">
                  <a:moveTo>
                    <a:pt x="0" y="1"/>
                  </a:moveTo>
                  <a:lnTo>
                    <a:pt x="0" y="401"/>
                  </a:lnTo>
                  <a:lnTo>
                    <a:pt x="667" y="2336"/>
                  </a:lnTo>
                  <a:lnTo>
                    <a:pt x="19081" y="2336"/>
                  </a:lnTo>
                  <a:lnTo>
                    <a:pt x="18280"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9"/>
            <p:cNvSpPr/>
            <p:nvPr/>
          </p:nvSpPr>
          <p:spPr>
            <a:xfrm>
              <a:off x="5528235" y="2229803"/>
              <a:ext cx="175844" cy="74093"/>
            </a:xfrm>
            <a:custGeom>
              <a:rect b="b" l="l" r="r" t="t"/>
              <a:pathLst>
                <a:path extrusionOk="0" h="2727" w="6472">
                  <a:moveTo>
                    <a:pt x="2078" y="0"/>
                  </a:moveTo>
                  <a:cubicBezTo>
                    <a:pt x="2042" y="0"/>
                    <a:pt x="2005" y="1"/>
                    <a:pt x="1968" y="1"/>
                  </a:cubicBezTo>
                  <a:cubicBezTo>
                    <a:pt x="2235" y="302"/>
                    <a:pt x="2535" y="568"/>
                    <a:pt x="2869" y="769"/>
                  </a:cubicBezTo>
                  <a:lnTo>
                    <a:pt x="2835" y="1002"/>
                  </a:lnTo>
                  <a:cubicBezTo>
                    <a:pt x="2702" y="991"/>
                    <a:pt x="2569" y="985"/>
                    <a:pt x="2435" y="985"/>
                  </a:cubicBezTo>
                  <a:cubicBezTo>
                    <a:pt x="1770" y="985"/>
                    <a:pt x="1112" y="1124"/>
                    <a:pt x="500" y="1402"/>
                  </a:cubicBezTo>
                  <a:cubicBezTo>
                    <a:pt x="367" y="1469"/>
                    <a:pt x="234" y="1536"/>
                    <a:pt x="133" y="1636"/>
                  </a:cubicBezTo>
                  <a:cubicBezTo>
                    <a:pt x="0" y="1869"/>
                    <a:pt x="133" y="2170"/>
                    <a:pt x="334" y="2336"/>
                  </a:cubicBezTo>
                  <a:cubicBezTo>
                    <a:pt x="534" y="2503"/>
                    <a:pt x="767" y="2537"/>
                    <a:pt x="1034" y="2570"/>
                  </a:cubicBezTo>
                  <a:cubicBezTo>
                    <a:pt x="1639" y="2674"/>
                    <a:pt x="2256" y="2726"/>
                    <a:pt x="2871" y="2726"/>
                  </a:cubicBezTo>
                  <a:cubicBezTo>
                    <a:pt x="3239" y="2726"/>
                    <a:pt x="3607" y="2708"/>
                    <a:pt x="3970" y="2670"/>
                  </a:cubicBezTo>
                  <a:cubicBezTo>
                    <a:pt x="4837" y="2570"/>
                    <a:pt x="5671" y="2403"/>
                    <a:pt x="6471" y="2136"/>
                  </a:cubicBezTo>
                  <a:cubicBezTo>
                    <a:pt x="6371" y="1636"/>
                    <a:pt x="6271" y="1136"/>
                    <a:pt x="6238" y="602"/>
                  </a:cubicBezTo>
                  <a:cubicBezTo>
                    <a:pt x="4840" y="602"/>
                    <a:pt x="3474" y="0"/>
                    <a:pt x="2078" y="0"/>
                  </a:cubicBezTo>
                  <a:close/>
                </a:path>
              </a:pathLst>
            </a:custGeom>
            <a:solidFill>
              <a:srgbClr val="AD69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9"/>
            <p:cNvSpPr/>
            <p:nvPr/>
          </p:nvSpPr>
          <p:spPr>
            <a:xfrm>
              <a:off x="5777465" y="1694065"/>
              <a:ext cx="242900" cy="193206"/>
            </a:xfrm>
            <a:custGeom>
              <a:rect b="b" l="l" r="r" t="t"/>
              <a:pathLst>
                <a:path extrusionOk="0" h="7111" w="8940">
                  <a:moveTo>
                    <a:pt x="5584" y="1"/>
                  </a:moveTo>
                  <a:cubicBezTo>
                    <a:pt x="5371" y="1"/>
                    <a:pt x="5154" y="26"/>
                    <a:pt x="4937" y="72"/>
                  </a:cubicBezTo>
                  <a:cubicBezTo>
                    <a:pt x="4470" y="205"/>
                    <a:pt x="4070" y="372"/>
                    <a:pt x="3603" y="506"/>
                  </a:cubicBezTo>
                  <a:cubicBezTo>
                    <a:pt x="3215" y="625"/>
                    <a:pt x="2800" y="744"/>
                    <a:pt x="2407" y="744"/>
                  </a:cubicBezTo>
                  <a:cubicBezTo>
                    <a:pt x="2360" y="744"/>
                    <a:pt x="2314" y="743"/>
                    <a:pt x="2269" y="739"/>
                  </a:cubicBezTo>
                  <a:cubicBezTo>
                    <a:pt x="2002" y="739"/>
                    <a:pt x="1735" y="672"/>
                    <a:pt x="1468" y="672"/>
                  </a:cubicBezTo>
                  <a:cubicBezTo>
                    <a:pt x="1410" y="664"/>
                    <a:pt x="1347" y="660"/>
                    <a:pt x="1283" y="660"/>
                  </a:cubicBezTo>
                  <a:cubicBezTo>
                    <a:pt x="1091" y="660"/>
                    <a:pt x="884" y="697"/>
                    <a:pt x="734" y="773"/>
                  </a:cubicBezTo>
                  <a:cubicBezTo>
                    <a:pt x="567" y="873"/>
                    <a:pt x="467" y="1006"/>
                    <a:pt x="367" y="1139"/>
                  </a:cubicBezTo>
                  <a:cubicBezTo>
                    <a:pt x="100" y="1473"/>
                    <a:pt x="0" y="1940"/>
                    <a:pt x="100" y="2340"/>
                  </a:cubicBezTo>
                  <a:cubicBezTo>
                    <a:pt x="167" y="2741"/>
                    <a:pt x="434" y="3141"/>
                    <a:pt x="767" y="3374"/>
                  </a:cubicBezTo>
                  <a:cubicBezTo>
                    <a:pt x="968" y="3508"/>
                    <a:pt x="1201" y="3575"/>
                    <a:pt x="1435" y="3608"/>
                  </a:cubicBezTo>
                  <a:cubicBezTo>
                    <a:pt x="1701" y="3675"/>
                    <a:pt x="1968" y="3675"/>
                    <a:pt x="2235" y="3675"/>
                  </a:cubicBezTo>
                  <a:cubicBezTo>
                    <a:pt x="3203" y="3641"/>
                    <a:pt x="4170" y="3341"/>
                    <a:pt x="4970" y="2841"/>
                  </a:cubicBezTo>
                  <a:cubicBezTo>
                    <a:pt x="5171" y="2841"/>
                    <a:pt x="5304" y="2974"/>
                    <a:pt x="5437" y="3108"/>
                  </a:cubicBezTo>
                  <a:cubicBezTo>
                    <a:pt x="5704" y="3474"/>
                    <a:pt x="5838" y="3941"/>
                    <a:pt x="5904" y="4408"/>
                  </a:cubicBezTo>
                  <a:cubicBezTo>
                    <a:pt x="6005" y="4875"/>
                    <a:pt x="6038" y="5342"/>
                    <a:pt x="6205" y="5776"/>
                  </a:cubicBezTo>
                  <a:cubicBezTo>
                    <a:pt x="6205" y="5809"/>
                    <a:pt x="6238" y="5876"/>
                    <a:pt x="6305" y="5910"/>
                  </a:cubicBezTo>
                  <a:cubicBezTo>
                    <a:pt x="6324" y="5919"/>
                    <a:pt x="6344" y="5923"/>
                    <a:pt x="6363" y="5923"/>
                  </a:cubicBezTo>
                  <a:cubicBezTo>
                    <a:pt x="6411" y="5923"/>
                    <a:pt x="6458" y="5900"/>
                    <a:pt x="6505" y="5876"/>
                  </a:cubicBezTo>
                  <a:cubicBezTo>
                    <a:pt x="6638" y="5809"/>
                    <a:pt x="6738" y="5676"/>
                    <a:pt x="6805" y="5543"/>
                  </a:cubicBezTo>
                  <a:cubicBezTo>
                    <a:pt x="6972" y="5376"/>
                    <a:pt x="7105" y="5176"/>
                    <a:pt x="7272" y="4976"/>
                  </a:cubicBezTo>
                  <a:cubicBezTo>
                    <a:pt x="7372" y="4842"/>
                    <a:pt x="7506" y="4675"/>
                    <a:pt x="7706" y="4675"/>
                  </a:cubicBezTo>
                  <a:cubicBezTo>
                    <a:pt x="7806" y="4709"/>
                    <a:pt x="7906" y="4775"/>
                    <a:pt x="7973" y="4875"/>
                  </a:cubicBezTo>
                  <a:cubicBezTo>
                    <a:pt x="8039" y="4976"/>
                    <a:pt x="8039" y="5109"/>
                    <a:pt x="8039" y="5209"/>
                  </a:cubicBezTo>
                  <a:cubicBezTo>
                    <a:pt x="8106" y="5809"/>
                    <a:pt x="7939" y="6443"/>
                    <a:pt x="7606" y="6944"/>
                  </a:cubicBezTo>
                  <a:cubicBezTo>
                    <a:pt x="7572" y="6977"/>
                    <a:pt x="7506" y="7044"/>
                    <a:pt x="7472" y="7110"/>
                  </a:cubicBezTo>
                  <a:lnTo>
                    <a:pt x="7506" y="7110"/>
                  </a:lnTo>
                  <a:cubicBezTo>
                    <a:pt x="8006" y="6910"/>
                    <a:pt x="8506" y="6577"/>
                    <a:pt x="8706" y="6076"/>
                  </a:cubicBezTo>
                  <a:cubicBezTo>
                    <a:pt x="8940" y="5543"/>
                    <a:pt x="8807" y="4976"/>
                    <a:pt x="8740" y="4408"/>
                  </a:cubicBezTo>
                  <a:cubicBezTo>
                    <a:pt x="8706" y="3975"/>
                    <a:pt x="8673" y="3508"/>
                    <a:pt x="8706" y="3074"/>
                  </a:cubicBezTo>
                  <a:cubicBezTo>
                    <a:pt x="8773" y="2440"/>
                    <a:pt x="8907" y="1773"/>
                    <a:pt x="8640" y="1173"/>
                  </a:cubicBezTo>
                  <a:cubicBezTo>
                    <a:pt x="8573" y="973"/>
                    <a:pt x="8440" y="806"/>
                    <a:pt x="8239" y="773"/>
                  </a:cubicBezTo>
                  <a:cubicBezTo>
                    <a:pt x="8195" y="764"/>
                    <a:pt x="8153" y="759"/>
                    <a:pt x="8111" y="759"/>
                  </a:cubicBezTo>
                  <a:cubicBezTo>
                    <a:pt x="7999" y="759"/>
                    <a:pt x="7895" y="790"/>
                    <a:pt x="7772" y="839"/>
                  </a:cubicBezTo>
                  <a:cubicBezTo>
                    <a:pt x="7606" y="906"/>
                    <a:pt x="7406" y="1006"/>
                    <a:pt x="7239" y="1106"/>
                  </a:cubicBezTo>
                  <a:lnTo>
                    <a:pt x="7239" y="1073"/>
                  </a:lnTo>
                  <a:cubicBezTo>
                    <a:pt x="7139" y="639"/>
                    <a:pt x="6738" y="272"/>
                    <a:pt x="6305" y="105"/>
                  </a:cubicBezTo>
                  <a:cubicBezTo>
                    <a:pt x="6072" y="34"/>
                    <a:pt x="5830" y="1"/>
                    <a:pt x="5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9"/>
            <p:cNvSpPr/>
            <p:nvPr/>
          </p:nvSpPr>
          <p:spPr>
            <a:xfrm>
              <a:off x="5698618" y="3440661"/>
              <a:ext cx="6358" cy="19970"/>
            </a:xfrm>
            <a:custGeom>
              <a:rect b="b" l="l" r="r" t="t"/>
              <a:pathLst>
                <a:path extrusionOk="0" h="735" w="234">
                  <a:moveTo>
                    <a:pt x="0" y="1"/>
                  </a:moveTo>
                  <a:lnTo>
                    <a:pt x="0" y="735"/>
                  </a:lnTo>
                  <a:lnTo>
                    <a:pt x="234" y="735"/>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9"/>
            <p:cNvSpPr/>
            <p:nvPr/>
          </p:nvSpPr>
          <p:spPr>
            <a:xfrm>
              <a:off x="5896198" y="1946148"/>
              <a:ext cx="85205" cy="115119"/>
            </a:xfrm>
            <a:custGeom>
              <a:rect b="b" l="l" r="r" t="t"/>
              <a:pathLst>
                <a:path extrusionOk="0" h="4237" w="3136">
                  <a:moveTo>
                    <a:pt x="3069" y="1"/>
                  </a:moveTo>
                  <a:cubicBezTo>
                    <a:pt x="3069" y="1"/>
                    <a:pt x="3069" y="34"/>
                    <a:pt x="3036" y="34"/>
                  </a:cubicBezTo>
                  <a:cubicBezTo>
                    <a:pt x="1935" y="901"/>
                    <a:pt x="934" y="1869"/>
                    <a:pt x="0" y="2936"/>
                  </a:cubicBezTo>
                  <a:cubicBezTo>
                    <a:pt x="33" y="2969"/>
                    <a:pt x="33" y="3003"/>
                    <a:pt x="67" y="3003"/>
                  </a:cubicBezTo>
                  <a:cubicBezTo>
                    <a:pt x="67" y="3036"/>
                    <a:pt x="67" y="3036"/>
                    <a:pt x="67" y="3036"/>
                  </a:cubicBezTo>
                  <a:cubicBezTo>
                    <a:pt x="400" y="3336"/>
                    <a:pt x="734" y="3670"/>
                    <a:pt x="1001" y="4037"/>
                  </a:cubicBezTo>
                  <a:cubicBezTo>
                    <a:pt x="1034" y="4104"/>
                    <a:pt x="1101" y="4170"/>
                    <a:pt x="1134" y="4237"/>
                  </a:cubicBezTo>
                  <a:cubicBezTo>
                    <a:pt x="1268" y="4104"/>
                    <a:pt x="1368" y="3937"/>
                    <a:pt x="1434" y="3803"/>
                  </a:cubicBezTo>
                  <a:cubicBezTo>
                    <a:pt x="1768" y="3303"/>
                    <a:pt x="2102" y="2803"/>
                    <a:pt x="2402" y="2269"/>
                  </a:cubicBezTo>
                  <a:cubicBezTo>
                    <a:pt x="2535" y="1802"/>
                    <a:pt x="2669" y="1302"/>
                    <a:pt x="2835" y="835"/>
                  </a:cubicBezTo>
                  <a:cubicBezTo>
                    <a:pt x="2902" y="601"/>
                    <a:pt x="3002" y="334"/>
                    <a:pt x="3102" y="134"/>
                  </a:cubicBezTo>
                  <a:lnTo>
                    <a:pt x="3136" y="101"/>
                  </a:lnTo>
                  <a:cubicBezTo>
                    <a:pt x="3136" y="67"/>
                    <a:pt x="3136" y="67"/>
                    <a:pt x="3102" y="67"/>
                  </a:cubicBezTo>
                  <a:lnTo>
                    <a:pt x="306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9"/>
            <p:cNvSpPr/>
            <p:nvPr/>
          </p:nvSpPr>
          <p:spPr>
            <a:xfrm>
              <a:off x="6323066" y="3667231"/>
              <a:ext cx="94280" cy="63469"/>
            </a:xfrm>
            <a:custGeom>
              <a:rect b="b" l="l" r="r" t="t"/>
              <a:pathLst>
                <a:path extrusionOk="0" h="2336" w="3470">
                  <a:moveTo>
                    <a:pt x="0" y="1"/>
                  </a:moveTo>
                  <a:lnTo>
                    <a:pt x="767" y="2336"/>
                  </a:lnTo>
                  <a:lnTo>
                    <a:pt x="3469" y="2336"/>
                  </a:lnTo>
                  <a:lnTo>
                    <a:pt x="3469"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9"/>
            <p:cNvSpPr/>
            <p:nvPr/>
          </p:nvSpPr>
          <p:spPr>
            <a:xfrm>
              <a:off x="6274106" y="3667231"/>
              <a:ext cx="69827" cy="63469"/>
            </a:xfrm>
            <a:custGeom>
              <a:rect b="b" l="l" r="r" t="t"/>
              <a:pathLst>
                <a:path extrusionOk="0" h="2336" w="2570">
                  <a:moveTo>
                    <a:pt x="1" y="1"/>
                  </a:moveTo>
                  <a:lnTo>
                    <a:pt x="802" y="2336"/>
                  </a:lnTo>
                  <a:lnTo>
                    <a:pt x="2569" y="2336"/>
                  </a:lnTo>
                  <a:lnTo>
                    <a:pt x="1802"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9"/>
            <p:cNvSpPr/>
            <p:nvPr/>
          </p:nvSpPr>
          <p:spPr>
            <a:xfrm>
              <a:off x="5836370" y="2029533"/>
              <a:ext cx="42630" cy="177665"/>
            </a:xfrm>
            <a:custGeom>
              <a:rect b="b" l="l" r="r" t="t"/>
              <a:pathLst>
                <a:path extrusionOk="0" h="6539" w="1569">
                  <a:moveTo>
                    <a:pt x="868" y="0"/>
                  </a:moveTo>
                  <a:cubicBezTo>
                    <a:pt x="301" y="2102"/>
                    <a:pt x="0" y="4270"/>
                    <a:pt x="34" y="6472"/>
                  </a:cubicBezTo>
                  <a:lnTo>
                    <a:pt x="34" y="6538"/>
                  </a:lnTo>
                  <a:cubicBezTo>
                    <a:pt x="167" y="6505"/>
                    <a:pt x="267" y="6505"/>
                    <a:pt x="401" y="6472"/>
                  </a:cubicBezTo>
                  <a:cubicBezTo>
                    <a:pt x="467" y="4937"/>
                    <a:pt x="901" y="3203"/>
                    <a:pt x="1568" y="1802"/>
                  </a:cubicBezTo>
                  <a:cubicBezTo>
                    <a:pt x="1502" y="1502"/>
                    <a:pt x="1401" y="1235"/>
                    <a:pt x="1335" y="934"/>
                  </a:cubicBezTo>
                  <a:cubicBezTo>
                    <a:pt x="1268" y="1001"/>
                    <a:pt x="1168" y="1101"/>
                    <a:pt x="1101" y="1168"/>
                  </a:cubicBezTo>
                  <a:cubicBezTo>
                    <a:pt x="934" y="801"/>
                    <a:pt x="934" y="401"/>
                    <a:pt x="9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9"/>
            <p:cNvSpPr/>
            <p:nvPr/>
          </p:nvSpPr>
          <p:spPr>
            <a:xfrm>
              <a:off x="5559942" y="3168771"/>
              <a:ext cx="48064" cy="691558"/>
            </a:xfrm>
            <a:custGeom>
              <a:rect b="b" l="l" r="r" t="t"/>
              <a:pathLst>
                <a:path extrusionOk="0" h="25453" w="1769">
                  <a:moveTo>
                    <a:pt x="1" y="0"/>
                  </a:moveTo>
                  <a:lnTo>
                    <a:pt x="1" y="25452"/>
                  </a:lnTo>
                  <a:lnTo>
                    <a:pt x="1768" y="25452"/>
                  </a:lnTo>
                  <a:lnTo>
                    <a:pt x="1768" y="5371"/>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9"/>
            <p:cNvSpPr/>
            <p:nvPr/>
          </p:nvSpPr>
          <p:spPr>
            <a:xfrm>
              <a:off x="5928802" y="1948865"/>
              <a:ext cx="99741" cy="242927"/>
            </a:xfrm>
            <a:custGeom>
              <a:rect b="b" l="l" r="r" t="t"/>
              <a:pathLst>
                <a:path extrusionOk="0" h="8941" w="3671">
                  <a:moveTo>
                    <a:pt x="1936" y="1"/>
                  </a:moveTo>
                  <a:lnTo>
                    <a:pt x="1902" y="34"/>
                  </a:lnTo>
                  <a:cubicBezTo>
                    <a:pt x="1802" y="234"/>
                    <a:pt x="1702" y="501"/>
                    <a:pt x="1635" y="735"/>
                  </a:cubicBezTo>
                  <a:cubicBezTo>
                    <a:pt x="1469" y="1202"/>
                    <a:pt x="1335" y="1702"/>
                    <a:pt x="1202" y="2169"/>
                  </a:cubicBezTo>
                  <a:cubicBezTo>
                    <a:pt x="601" y="4404"/>
                    <a:pt x="201" y="6639"/>
                    <a:pt x="1" y="8940"/>
                  </a:cubicBezTo>
                  <a:cubicBezTo>
                    <a:pt x="301" y="8874"/>
                    <a:pt x="601" y="8840"/>
                    <a:pt x="902" y="8840"/>
                  </a:cubicBezTo>
                  <a:lnTo>
                    <a:pt x="902" y="8740"/>
                  </a:lnTo>
                  <a:cubicBezTo>
                    <a:pt x="1302" y="7106"/>
                    <a:pt x="1902" y="5538"/>
                    <a:pt x="2770" y="4070"/>
                  </a:cubicBezTo>
                  <a:cubicBezTo>
                    <a:pt x="2803" y="4037"/>
                    <a:pt x="2803" y="3970"/>
                    <a:pt x="2803" y="3903"/>
                  </a:cubicBezTo>
                  <a:cubicBezTo>
                    <a:pt x="2803" y="3870"/>
                    <a:pt x="2770" y="3803"/>
                    <a:pt x="2770" y="3770"/>
                  </a:cubicBezTo>
                  <a:cubicBezTo>
                    <a:pt x="2569" y="3436"/>
                    <a:pt x="2369" y="3103"/>
                    <a:pt x="2169" y="2769"/>
                  </a:cubicBezTo>
                  <a:lnTo>
                    <a:pt x="2169" y="2769"/>
                  </a:lnTo>
                  <a:cubicBezTo>
                    <a:pt x="2403" y="2836"/>
                    <a:pt x="2669" y="2936"/>
                    <a:pt x="2903" y="3003"/>
                  </a:cubicBezTo>
                  <a:cubicBezTo>
                    <a:pt x="2925" y="3003"/>
                    <a:pt x="2962" y="3018"/>
                    <a:pt x="2994" y="3018"/>
                  </a:cubicBezTo>
                  <a:cubicBezTo>
                    <a:pt x="3010" y="3018"/>
                    <a:pt x="3025" y="3014"/>
                    <a:pt x="3036" y="3003"/>
                  </a:cubicBezTo>
                  <a:cubicBezTo>
                    <a:pt x="3070" y="2969"/>
                    <a:pt x="3070" y="2936"/>
                    <a:pt x="3103" y="2903"/>
                  </a:cubicBezTo>
                  <a:cubicBezTo>
                    <a:pt x="3270" y="2469"/>
                    <a:pt x="3437" y="2035"/>
                    <a:pt x="3603" y="1602"/>
                  </a:cubicBezTo>
                  <a:cubicBezTo>
                    <a:pt x="3637" y="1535"/>
                    <a:pt x="3670" y="1502"/>
                    <a:pt x="3637" y="1435"/>
                  </a:cubicBezTo>
                  <a:cubicBezTo>
                    <a:pt x="3637" y="1368"/>
                    <a:pt x="3603" y="1335"/>
                    <a:pt x="3537" y="1268"/>
                  </a:cubicBezTo>
                  <a:cubicBezTo>
                    <a:pt x="3403" y="1101"/>
                    <a:pt x="3237" y="968"/>
                    <a:pt x="3070" y="835"/>
                  </a:cubicBezTo>
                  <a:cubicBezTo>
                    <a:pt x="2736" y="501"/>
                    <a:pt x="2336" y="234"/>
                    <a:pt x="1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2" name="Google Shape;2672;p69"/>
          <p:cNvGrpSpPr/>
          <p:nvPr/>
        </p:nvGrpSpPr>
        <p:grpSpPr>
          <a:xfrm>
            <a:off x="6100775" y="1861850"/>
            <a:ext cx="2330000" cy="1830500"/>
            <a:chOff x="6604725" y="1861875"/>
            <a:chExt cx="2330000" cy="1830500"/>
          </a:xfrm>
        </p:grpSpPr>
        <p:sp>
          <p:nvSpPr>
            <p:cNvPr id="2673" name="Google Shape;2673;p69"/>
            <p:cNvSpPr/>
            <p:nvPr/>
          </p:nvSpPr>
          <p:spPr>
            <a:xfrm>
              <a:off x="6604725" y="2006975"/>
              <a:ext cx="2320850" cy="1328475"/>
            </a:xfrm>
            <a:custGeom>
              <a:rect b="b" l="l" r="r" t="t"/>
              <a:pathLst>
                <a:path extrusionOk="0" h="53139" w="92834">
                  <a:moveTo>
                    <a:pt x="91766" y="0"/>
                  </a:moveTo>
                  <a:lnTo>
                    <a:pt x="76054" y="13543"/>
                  </a:lnTo>
                  <a:lnTo>
                    <a:pt x="67715" y="4003"/>
                  </a:lnTo>
                  <a:lnTo>
                    <a:pt x="67148" y="3303"/>
                  </a:lnTo>
                  <a:lnTo>
                    <a:pt x="66514" y="3936"/>
                  </a:lnTo>
                  <a:lnTo>
                    <a:pt x="36126" y="34625"/>
                  </a:lnTo>
                  <a:lnTo>
                    <a:pt x="20014" y="28621"/>
                  </a:lnTo>
                  <a:lnTo>
                    <a:pt x="19447" y="28421"/>
                  </a:lnTo>
                  <a:lnTo>
                    <a:pt x="19080" y="28854"/>
                  </a:lnTo>
                  <a:lnTo>
                    <a:pt x="0" y="52071"/>
                  </a:lnTo>
                  <a:lnTo>
                    <a:pt x="1301" y="53138"/>
                  </a:lnTo>
                  <a:lnTo>
                    <a:pt x="20014" y="30455"/>
                  </a:lnTo>
                  <a:lnTo>
                    <a:pt x="36026" y="36460"/>
                  </a:lnTo>
                  <a:lnTo>
                    <a:pt x="36493" y="36593"/>
                  </a:lnTo>
                  <a:lnTo>
                    <a:pt x="36893" y="36260"/>
                  </a:lnTo>
                  <a:lnTo>
                    <a:pt x="67048" y="5804"/>
                  </a:lnTo>
                  <a:lnTo>
                    <a:pt x="75321" y="15311"/>
                  </a:lnTo>
                  <a:lnTo>
                    <a:pt x="75854" y="15945"/>
                  </a:lnTo>
                  <a:lnTo>
                    <a:pt x="76488" y="15411"/>
                  </a:lnTo>
                  <a:lnTo>
                    <a:pt x="92833" y="1268"/>
                  </a:lnTo>
                  <a:lnTo>
                    <a:pt x="917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9"/>
            <p:cNvSpPr/>
            <p:nvPr/>
          </p:nvSpPr>
          <p:spPr>
            <a:xfrm>
              <a:off x="6656425" y="2123725"/>
              <a:ext cx="2269150" cy="1568650"/>
            </a:xfrm>
            <a:custGeom>
              <a:rect b="b" l="l" r="r" t="t"/>
              <a:pathLst>
                <a:path extrusionOk="0" h="62746" w="90766">
                  <a:moveTo>
                    <a:pt x="0" y="50937"/>
                  </a:moveTo>
                  <a:lnTo>
                    <a:pt x="17946" y="29154"/>
                  </a:lnTo>
                  <a:lnTo>
                    <a:pt x="34425" y="35359"/>
                  </a:lnTo>
                  <a:lnTo>
                    <a:pt x="64980" y="4537"/>
                  </a:lnTo>
                  <a:lnTo>
                    <a:pt x="73786" y="14677"/>
                  </a:lnTo>
                  <a:lnTo>
                    <a:pt x="90765" y="0"/>
                  </a:lnTo>
                  <a:lnTo>
                    <a:pt x="89464" y="62745"/>
                  </a:lnTo>
                  <a:lnTo>
                    <a:pt x="0" y="6274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9"/>
            <p:cNvSpPr/>
            <p:nvPr/>
          </p:nvSpPr>
          <p:spPr>
            <a:xfrm>
              <a:off x="6612225" y="2539025"/>
              <a:ext cx="2322500" cy="960700"/>
            </a:xfrm>
            <a:custGeom>
              <a:rect b="b" l="l" r="r" t="t"/>
              <a:pathLst>
                <a:path extrusionOk="0" h="38428" w="92900">
                  <a:moveTo>
                    <a:pt x="91766" y="0"/>
                  </a:moveTo>
                  <a:lnTo>
                    <a:pt x="74820" y="14711"/>
                  </a:lnTo>
                  <a:lnTo>
                    <a:pt x="68216" y="5604"/>
                  </a:lnTo>
                  <a:lnTo>
                    <a:pt x="67415" y="4470"/>
                  </a:lnTo>
                  <a:lnTo>
                    <a:pt x="66781" y="5704"/>
                  </a:lnTo>
                  <a:lnTo>
                    <a:pt x="52371" y="33157"/>
                  </a:lnTo>
                  <a:lnTo>
                    <a:pt x="24618" y="25985"/>
                  </a:lnTo>
                  <a:lnTo>
                    <a:pt x="24084" y="25985"/>
                  </a:lnTo>
                  <a:lnTo>
                    <a:pt x="0" y="36827"/>
                  </a:lnTo>
                  <a:lnTo>
                    <a:pt x="701" y="38428"/>
                  </a:lnTo>
                  <a:lnTo>
                    <a:pt x="24518" y="27687"/>
                  </a:lnTo>
                  <a:lnTo>
                    <a:pt x="52571" y="34959"/>
                  </a:lnTo>
                  <a:lnTo>
                    <a:pt x="53238" y="35125"/>
                  </a:lnTo>
                  <a:lnTo>
                    <a:pt x="53539" y="34525"/>
                  </a:lnTo>
                  <a:lnTo>
                    <a:pt x="67615" y="7739"/>
                  </a:lnTo>
                  <a:lnTo>
                    <a:pt x="73986" y="16512"/>
                  </a:lnTo>
                  <a:lnTo>
                    <a:pt x="74520" y="17246"/>
                  </a:lnTo>
                  <a:lnTo>
                    <a:pt x="75221" y="16645"/>
                  </a:lnTo>
                  <a:lnTo>
                    <a:pt x="92900" y="1268"/>
                  </a:lnTo>
                  <a:lnTo>
                    <a:pt x="9176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9"/>
            <p:cNvSpPr/>
            <p:nvPr/>
          </p:nvSpPr>
          <p:spPr>
            <a:xfrm>
              <a:off x="7345250" y="1861875"/>
              <a:ext cx="839775" cy="1617850"/>
            </a:xfrm>
            <a:custGeom>
              <a:rect b="b" l="l" r="r" t="t"/>
              <a:pathLst>
                <a:path extrusionOk="0" h="64714" w="33591">
                  <a:moveTo>
                    <a:pt x="4870" y="0"/>
                  </a:moveTo>
                  <a:cubicBezTo>
                    <a:pt x="2202" y="0"/>
                    <a:pt x="0" y="2168"/>
                    <a:pt x="0" y="4837"/>
                  </a:cubicBezTo>
                  <a:lnTo>
                    <a:pt x="0" y="59876"/>
                  </a:lnTo>
                  <a:cubicBezTo>
                    <a:pt x="0" y="62545"/>
                    <a:pt x="2202" y="64713"/>
                    <a:pt x="4870" y="64713"/>
                  </a:cubicBezTo>
                  <a:lnTo>
                    <a:pt x="28754" y="64713"/>
                  </a:lnTo>
                  <a:cubicBezTo>
                    <a:pt x="31423" y="64713"/>
                    <a:pt x="33591" y="62545"/>
                    <a:pt x="33591" y="59876"/>
                  </a:cubicBezTo>
                  <a:lnTo>
                    <a:pt x="33591" y="4837"/>
                  </a:lnTo>
                  <a:cubicBezTo>
                    <a:pt x="33591" y="2168"/>
                    <a:pt x="31423" y="0"/>
                    <a:pt x="287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9"/>
            <p:cNvSpPr/>
            <p:nvPr/>
          </p:nvSpPr>
          <p:spPr>
            <a:xfrm>
              <a:off x="7373600" y="1996950"/>
              <a:ext cx="783925" cy="1348500"/>
            </a:xfrm>
            <a:custGeom>
              <a:rect b="b" l="l" r="r" t="t"/>
              <a:pathLst>
                <a:path extrusionOk="0" h="53940" w="31357">
                  <a:moveTo>
                    <a:pt x="734" y="1"/>
                  </a:moveTo>
                  <a:cubicBezTo>
                    <a:pt x="334" y="1"/>
                    <a:pt x="0" y="301"/>
                    <a:pt x="0" y="735"/>
                  </a:cubicBezTo>
                  <a:lnTo>
                    <a:pt x="0" y="53139"/>
                  </a:lnTo>
                  <a:cubicBezTo>
                    <a:pt x="0" y="53606"/>
                    <a:pt x="334" y="53940"/>
                    <a:pt x="734" y="53940"/>
                  </a:cubicBezTo>
                  <a:lnTo>
                    <a:pt x="30622" y="53940"/>
                  </a:lnTo>
                  <a:cubicBezTo>
                    <a:pt x="31023" y="53940"/>
                    <a:pt x="31356" y="53606"/>
                    <a:pt x="31356" y="53139"/>
                  </a:cubicBezTo>
                  <a:lnTo>
                    <a:pt x="31356" y="735"/>
                  </a:lnTo>
                  <a:cubicBezTo>
                    <a:pt x="31356" y="301"/>
                    <a:pt x="31023" y="1"/>
                    <a:pt x="306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9"/>
            <p:cNvSpPr/>
            <p:nvPr/>
          </p:nvSpPr>
          <p:spPr>
            <a:xfrm>
              <a:off x="7527050" y="2433100"/>
              <a:ext cx="475350" cy="475375"/>
            </a:xfrm>
            <a:custGeom>
              <a:rect b="b" l="l" r="r" t="t"/>
              <a:pathLst>
                <a:path extrusionOk="0" h="19015" w="19014">
                  <a:moveTo>
                    <a:pt x="9507" y="1"/>
                  </a:moveTo>
                  <a:cubicBezTo>
                    <a:pt x="4303" y="1"/>
                    <a:pt x="0" y="4237"/>
                    <a:pt x="0" y="9508"/>
                  </a:cubicBezTo>
                  <a:cubicBezTo>
                    <a:pt x="0" y="14778"/>
                    <a:pt x="4303" y="19014"/>
                    <a:pt x="9507" y="19014"/>
                  </a:cubicBezTo>
                  <a:cubicBezTo>
                    <a:pt x="14777" y="19014"/>
                    <a:pt x="19014" y="14778"/>
                    <a:pt x="19014" y="9508"/>
                  </a:cubicBezTo>
                  <a:cubicBezTo>
                    <a:pt x="19014" y="4237"/>
                    <a:pt x="14777" y="1"/>
                    <a:pt x="95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9"/>
            <p:cNvSpPr/>
            <p:nvPr/>
          </p:nvSpPr>
          <p:spPr>
            <a:xfrm>
              <a:off x="7571250" y="2477300"/>
              <a:ext cx="387800" cy="387800"/>
            </a:xfrm>
            <a:custGeom>
              <a:rect b="b" l="l" r="r" t="t"/>
              <a:pathLst>
                <a:path extrusionOk="0" h="15512" w="15512">
                  <a:moveTo>
                    <a:pt x="7739" y="1"/>
                  </a:moveTo>
                  <a:cubicBezTo>
                    <a:pt x="3469" y="1"/>
                    <a:pt x="0" y="3437"/>
                    <a:pt x="0" y="7740"/>
                  </a:cubicBezTo>
                  <a:cubicBezTo>
                    <a:pt x="0" y="12009"/>
                    <a:pt x="3469" y="15512"/>
                    <a:pt x="7739" y="15512"/>
                  </a:cubicBezTo>
                  <a:cubicBezTo>
                    <a:pt x="12042" y="15512"/>
                    <a:pt x="15511" y="12009"/>
                    <a:pt x="15511" y="7740"/>
                  </a:cubicBezTo>
                  <a:cubicBezTo>
                    <a:pt x="15511" y="3437"/>
                    <a:pt x="12042" y="1"/>
                    <a:pt x="7739"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9"/>
            <p:cNvSpPr/>
            <p:nvPr/>
          </p:nvSpPr>
          <p:spPr>
            <a:xfrm>
              <a:off x="7591250" y="2495650"/>
              <a:ext cx="348600" cy="350275"/>
            </a:xfrm>
            <a:custGeom>
              <a:rect b="b" l="l" r="r" t="t"/>
              <a:pathLst>
                <a:path extrusionOk="0" h="14011" w="13944">
                  <a:moveTo>
                    <a:pt x="6939" y="1"/>
                  </a:moveTo>
                  <a:cubicBezTo>
                    <a:pt x="3103" y="1"/>
                    <a:pt x="1" y="3170"/>
                    <a:pt x="1" y="7006"/>
                  </a:cubicBezTo>
                  <a:cubicBezTo>
                    <a:pt x="1" y="10842"/>
                    <a:pt x="3103" y="14011"/>
                    <a:pt x="6939" y="14011"/>
                  </a:cubicBezTo>
                  <a:cubicBezTo>
                    <a:pt x="10842" y="14011"/>
                    <a:pt x="13944" y="10842"/>
                    <a:pt x="13944" y="7006"/>
                  </a:cubicBezTo>
                  <a:cubicBezTo>
                    <a:pt x="13944" y="3170"/>
                    <a:pt x="10842" y="1"/>
                    <a:pt x="6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9"/>
            <p:cNvSpPr/>
            <p:nvPr/>
          </p:nvSpPr>
          <p:spPr>
            <a:xfrm>
              <a:off x="7671300" y="2534025"/>
              <a:ext cx="178500" cy="261875"/>
            </a:xfrm>
            <a:custGeom>
              <a:rect b="b" l="l" r="r" t="t"/>
              <a:pathLst>
                <a:path extrusionOk="0" h="10475" w="7140">
                  <a:moveTo>
                    <a:pt x="3737" y="2302"/>
                  </a:moveTo>
                  <a:cubicBezTo>
                    <a:pt x="4537" y="2302"/>
                    <a:pt x="4771" y="2802"/>
                    <a:pt x="4771" y="3302"/>
                  </a:cubicBezTo>
                  <a:cubicBezTo>
                    <a:pt x="4771" y="3936"/>
                    <a:pt x="4471" y="4336"/>
                    <a:pt x="3737" y="4336"/>
                  </a:cubicBezTo>
                  <a:lnTo>
                    <a:pt x="3136" y="4336"/>
                  </a:lnTo>
                  <a:lnTo>
                    <a:pt x="3136" y="2302"/>
                  </a:lnTo>
                  <a:close/>
                  <a:moveTo>
                    <a:pt x="3837" y="5771"/>
                  </a:moveTo>
                  <a:cubicBezTo>
                    <a:pt x="4471" y="5771"/>
                    <a:pt x="4971" y="6104"/>
                    <a:pt x="4971" y="7005"/>
                  </a:cubicBezTo>
                  <a:cubicBezTo>
                    <a:pt x="4971" y="7639"/>
                    <a:pt x="4671" y="8173"/>
                    <a:pt x="3804" y="8173"/>
                  </a:cubicBezTo>
                  <a:lnTo>
                    <a:pt x="3136" y="8173"/>
                  </a:lnTo>
                  <a:lnTo>
                    <a:pt x="3136" y="5771"/>
                  </a:lnTo>
                  <a:close/>
                  <a:moveTo>
                    <a:pt x="2269" y="0"/>
                  </a:moveTo>
                  <a:lnTo>
                    <a:pt x="2269" y="734"/>
                  </a:lnTo>
                  <a:lnTo>
                    <a:pt x="1" y="734"/>
                  </a:lnTo>
                  <a:lnTo>
                    <a:pt x="1" y="2302"/>
                  </a:lnTo>
                  <a:lnTo>
                    <a:pt x="1035" y="2302"/>
                  </a:lnTo>
                  <a:lnTo>
                    <a:pt x="1035" y="8173"/>
                  </a:lnTo>
                  <a:lnTo>
                    <a:pt x="1" y="8173"/>
                  </a:lnTo>
                  <a:lnTo>
                    <a:pt x="1" y="9740"/>
                  </a:lnTo>
                  <a:lnTo>
                    <a:pt x="2269" y="9740"/>
                  </a:lnTo>
                  <a:lnTo>
                    <a:pt x="2269" y="10474"/>
                  </a:lnTo>
                  <a:lnTo>
                    <a:pt x="3237" y="10474"/>
                  </a:lnTo>
                  <a:lnTo>
                    <a:pt x="3237" y="9740"/>
                  </a:lnTo>
                  <a:lnTo>
                    <a:pt x="3904" y="9740"/>
                  </a:lnTo>
                  <a:lnTo>
                    <a:pt x="3904" y="10474"/>
                  </a:lnTo>
                  <a:lnTo>
                    <a:pt x="4871" y="10474"/>
                  </a:lnTo>
                  <a:lnTo>
                    <a:pt x="4871" y="9707"/>
                  </a:lnTo>
                  <a:cubicBezTo>
                    <a:pt x="6806" y="9440"/>
                    <a:pt x="7139" y="8239"/>
                    <a:pt x="7139" y="7239"/>
                  </a:cubicBezTo>
                  <a:cubicBezTo>
                    <a:pt x="7139" y="5404"/>
                    <a:pt x="6139" y="5137"/>
                    <a:pt x="5471" y="5037"/>
                  </a:cubicBezTo>
                  <a:lnTo>
                    <a:pt x="5471" y="4970"/>
                  </a:lnTo>
                  <a:cubicBezTo>
                    <a:pt x="6339" y="4837"/>
                    <a:pt x="6906" y="4003"/>
                    <a:pt x="6906" y="2969"/>
                  </a:cubicBezTo>
                  <a:cubicBezTo>
                    <a:pt x="6906" y="1635"/>
                    <a:pt x="6105" y="934"/>
                    <a:pt x="4871" y="801"/>
                  </a:cubicBezTo>
                  <a:lnTo>
                    <a:pt x="4871" y="0"/>
                  </a:lnTo>
                  <a:lnTo>
                    <a:pt x="3904" y="0"/>
                  </a:lnTo>
                  <a:lnTo>
                    <a:pt x="3904" y="734"/>
                  </a:lnTo>
                  <a:lnTo>
                    <a:pt x="3237" y="734"/>
                  </a:lnTo>
                  <a:lnTo>
                    <a:pt x="3237"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5" name="Shape 2685"/>
        <p:cNvGrpSpPr/>
        <p:nvPr/>
      </p:nvGrpSpPr>
      <p:grpSpPr>
        <a:xfrm>
          <a:off x="0" y="0"/>
          <a:ext cx="0" cy="0"/>
          <a:chOff x="0" y="0"/>
          <a:chExt cx="0" cy="0"/>
        </a:xfrm>
      </p:grpSpPr>
      <p:sp>
        <p:nvSpPr>
          <p:cNvPr id="2686" name="Google Shape;2686;p70"/>
          <p:cNvSpPr txBox="1"/>
          <p:nvPr>
            <p:ph idx="1" type="subTitle"/>
          </p:nvPr>
        </p:nvSpPr>
        <p:spPr>
          <a:xfrm>
            <a:off x="713225" y="1147200"/>
            <a:ext cx="3858900" cy="34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accent2"/>
                </a:solidFill>
                <a:latin typeface="Chewy"/>
                <a:ea typeface="Chewy"/>
                <a:cs typeface="Chewy"/>
                <a:sym typeface="Chewy"/>
              </a:rPr>
              <a:t>VECTORS:</a:t>
            </a:r>
            <a:endParaRPr sz="2200">
              <a:solidFill>
                <a:schemeClr val="accent2"/>
              </a:solidFill>
              <a:latin typeface="Chewy"/>
              <a:ea typeface="Chewy"/>
              <a:cs typeface="Chewy"/>
              <a:sym typeface="Chewy"/>
            </a:endParaRPr>
          </a:p>
          <a:p>
            <a:pPr indent="-330200" lvl="0" marL="457200" rtl="0" algn="l">
              <a:spcBef>
                <a:spcPts val="1200"/>
              </a:spcBef>
              <a:spcAft>
                <a:spcPts val="0"/>
              </a:spcAft>
              <a:buSzPts val="1600"/>
              <a:buChar char="●"/>
            </a:pPr>
            <a:r>
              <a:rPr lang="en">
                <a:solidFill>
                  <a:schemeClr val="hlink"/>
                </a:solidFill>
                <a:uFill>
                  <a:noFill/>
                </a:uFill>
                <a:hlinkClick r:id="rId3"/>
              </a:rPr>
              <a:t>Bankruptcy concept flat style</a:t>
            </a:r>
            <a:endParaRPr/>
          </a:p>
          <a:p>
            <a:pPr indent="-330200" lvl="0" marL="457200" rtl="0" algn="l">
              <a:spcBef>
                <a:spcPts val="0"/>
              </a:spcBef>
              <a:spcAft>
                <a:spcPts val="0"/>
              </a:spcAft>
              <a:buSzPts val="1600"/>
              <a:buChar char="●"/>
            </a:pPr>
            <a:r>
              <a:rPr lang="en">
                <a:solidFill>
                  <a:schemeClr val="hlink"/>
                </a:solidFill>
                <a:uFill>
                  <a:noFill/>
                </a:uFill>
                <a:hlinkClick r:id="rId4"/>
              </a:rPr>
              <a:t>Money concept landing page</a:t>
            </a:r>
            <a:endParaRPr/>
          </a:p>
          <a:p>
            <a:pPr indent="-330200" lvl="0" marL="457200" rtl="0" algn="l">
              <a:spcBef>
                <a:spcPts val="0"/>
              </a:spcBef>
              <a:spcAft>
                <a:spcPts val="0"/>
              </a:spcAft>
              <a:buSzPts val="1600"/>
              <a:buChar char="●"/>
            </a:pPr>
            <a:r>
              <a:rPr lang="en">
                <a:solidFill>
                  <a:schemeClr val="hlink"/>
                </a:solidFill>
                <a:uFill>
                  <a:noFill/>
                </a:uFill>
                <a:hlinkClick r:id="rId5"/>
              </a:rPr>
              <a:t>Bitcoin design collection</a:t>
            </a:r>
            <a:endParaRPr/>
          </a:p>
        </p:txBody>
      </p:sp>
      <p:sp>
        <p:nvSpPr>
          <p:cNvPr id="2687" name="Google Shape;2687;p70"/>
          <p:cNvSpPr txBox="1"/>
          <p:nvPr>
            <p:ph idx="2" type="subTitle"/>
          </p:nvPr>
        </p:nvSpPr>
        <p:spPr>
          <a:xfrm>
            <a:off x="4572000" y="1147200"/>
            <a:ext cx="3858900" cy="34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accent2"/>
                </a:solidFill>
                <a:latin typeface="Chewy"/>
                <a:ea typeface="Chewy"/>
                <a:cs typeface="Chewy"/>
                <a:sym typeface="Chewy"/>
              </a:rPr>
              <a:t>PHOTOS</a:t>
            </a:r>
            <a:r>
              <a:rPr lang="en" sz="2200">
                <a:solidFill>
                  <a:schemeClr val="accent2"/>
                </a:solidFill>
                <a:latin typeface="Chewy"/>
                <a:ea typeface="Chewy"/>
                <a:cs typeface="Chewy"/>
                <a:sym typeface="Chewy"/>
              </a:rPr>
              <a:t>:</a:t>
            </a:r>
            <a:endParaRPr sz="2200">
              <a:solidFill>
                <a:schemeClr val="accent2"/>
              </a:solidFill>
              <a:latin typeface="Chewy"/>
              <a:ea typeface="Chewy"/>
              <a:cs typeface="Chewy"/>
              <a:sym typeface="Chewy"/>
            </a:endParaRPr>
          </a:p>
          <a:p>
            <a:pPr indent="-330200" lvl="0" marL="457200" rtl="0" algn="l">
              <a:spcBef>
                <a:spcPts val="1200"/>
              </a:spcBef>
              <a:spcAft>
                <a:spcPts val="0"/>
              </a:spcAft>
              <a:buSzPts val="1600"/>
              <a:buChar char="●"/>
            </a:pPr>
            <a:r>
              <a:rPr lang="en">
                <a:solidFill>
                  <a:schemeClr val="hlink"/>
                </a:solidFill>
                <a:uFill>
                  <a:noFill/>
                </a:uFill>
                <a:hlinkClick r:id="rId6"/>
              </a:rPr>
              <a:t>Businessman holding bitcoin close up</a:t>
            </a:r>
            <a:endParaRPr/>
          </a:p>
          <a:p>
            <a:pPr indent="-330200" lvl="0" marL="457200" rtl="0" algn="l">
              <a:spcBef>
                <a:spcPts val="0"/>
              </a:spcBef>
              <a:spcAft>
                <a:spcPts val="0"/>
              </a:spcAft>
              <a:buSzPts val="1600"/>
              <a:buChar char="●"/>
            </a:pPr>
            <a:r>
              <a:rPr lang="en">
                <a:solidFill>
                  <a:schemeClr val="hlink"/>
                </a:solidFill>
                <a:uFill>
                  <a:noFill/>
                </a:uFill>
                <a:hlinkClick r:id="rId7"/>
              </a:rPr>
              <a:t>Bitcoin top keyboard</a:t>
            </a:r>
            <a:endParaRPr/>
          </a:p>
          <a:p>
            <a:pPr indent="-330200" lvl="0" marL="457200" rtl="0" algn="l">
              <a:spcBef>
                <a:spcPts val="0"/>
              </a:spcBef>
              <a:spcAft>
                <a:spcPts val="0"/>
              </a:spcAft>
              <a:buSzPts val="1600"/>
              <a:buChar char="●"/>
            </a:pPr>
            <a:r>
              <a:rPr lang="en">
                <a:solidFill>
                  <a:schemeClr val="hlink"/>
                </a:solidFill>
                <a:uFill>
                  <a:noFill/>
                </a:uFill>
                <a:hlinkClick r:id="rId8"/>
              </a:rPr>
              <a:t>Bitcoin plain background with copy space</a:t>
            </a:r>
            <a:endParaRPr/>
          </a:p>
          <a:p>
            <a:pPr indent="-330200" lvl="0" marL="457200" rtl="0" algn="l">
              <a:spcBef>
                <a:spcPts val="0"/>
              </a:spcBef>
              <a:spcAft>
                <a:spcPts val="0"/>
              </a:spcAft>
              <a:buSzPts val="1600"/>
              <a:buChar char="●"/>
            </a:pPr>
            <a:r>
              <a:rPr lang="en">
                <a:solidFill>
                  <a:schemeClr val="hlink"/>
                </a:solidFill>
                <a:uFill>
                  <a:noFill/>
                </a:uFill>
                <a:hlinkClick r:id="rId9"/>
              </a:rPr>
              <a:t>Bitcoin sitting laptop with copy space</a:t>
            </a:r>
            <a:endParaRPr/>
          </a:p>
          <a:p>
            <a:pPr indent="-330200" lvl="0" marL="457200" rtl="0" algn="l">
              <a:spcBef>
                <a:spcPts val="0"/>
              </a:spcBef>
              <a:spcAft>
                <a:spcPts val="0"/>
              </a:spcAft>
              <a:buSzPts val="1600"/>
              <a:buChar char="●"/>
            </a:pPr>
            <a:r>
              <a:rPr lang="en">
                <a:solidFill>
                  <a:schemeClr val="hlink"/>
                </a:solidFill>
                <a:uFill>
                  <a:noFill/>
                </a:uFill>
                <a:hlinkClick r:id="rId10"/>
              </a:rPr>
              <a:t>Coin pile near glasses</a:t>
            </a:r>
            <a:endParaRPr/>
          </a:p>
          <a:p>
            <a:pPr indent="-330200" lvl="0" marL="457200" rtl="0" algn="l">
              <a:spcBef>
                <a:spcPts val="0"/>
              </a:spcBef>
              <a:spcAft>
                <a:spcPts val="0"/>
              </a:spcAft>
              <a:buSzPts val="1600"/>
              <a:buChar char="●"/>
            </a:pPr>
            <a:r>
              <a:rPr lang="en">
                <a:solidFill>
                  <a:schemeClr val="hlink"/>
                </a:solidFill>
                <a:uFill>
                  <a:noFill/>
                </a:uFill>
                <a:hlinkClick r:id="rId11"/>
              </a:rPr>
              <a:t>Financial items with copy space</a:t>
            </a:r>
            <a:endParaRPr/>
          </a:p>
          <a:p>
            <a:pPr indent="-330200" lvl="0" marL="457200" rtl="0" algn="l">
              <a:spcBef>
                <a:spcPts val="0"/>
              </a:spcBef>
              <a:spcAft>
                <a:spcPts val="0"/>
              </a:spcAft>
              <a:buSzPts val="1600"/>
              <a:buChar char="●"/>
            </a:pPr>
            <a:r>
              <a:rPr lang="en">
                <a:solidFill>
                  <a:schemeClr val="hlink"/>
                </a:solidFill>
                <a:uFill>
                  <a:noFill/>
                </a:uFill>
                <a:hlinkClick r:id="rId12"/>
              </a:rPr>
              <a:t>Hand holding bitcoin money stack</a:t>
            </a:r>
            <a:endParaRPr/>
          </a:p>
        </p:txBody>
      </p:sp>
      <p:sp>
        <p:nvSpPr>
          <p:cNvPr id="2688" name="Google Shape;2688;p70"/>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2" name="Shape 2692"/>
        <p:cNvGrpSpPr/>
        <p:nvPr/>
      </p:nvGrpSpPr>
      <p:grpSpPr>
        <a:xfrm>
          <a:off x="0" y="0"/>
          <a:ext cx="0" cy="0"/>
          <a:chOff x="0" y="0"/>
          <a:chExt cx="0" cy="0"/>
        </a:xfrm>
      </p:grpSpPr>
      <p:sp>
        <p:nvSpPr>
          <p:cNvPr id="2693" name="Google Shape;2693;p71"/>
          <p:cNvSpPr txBox="1"/>
          <p:nvPr>
            <p:ph idx="1" type="body"/>
          </p:nvPr>
        </p:nvSpPr>
        <p:spPr>
          <a:xfrm>
            <a:off x="713225" y="1152475"/>
            <a:ext cx="3858900" cy="34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accent2"/>
                </a:solidFill>
                <a:latin typeface="Chewy"/>
                <a:ea typeface="Chewy"/>
                <a:cs typeface="Chewy"/>
                <a:sym typeface="Chewy"/>
              </a:rPr>
              <a:t>VECTORS:</a:t>
            </a:r>
            <a:endParaRPr sz="2200">
              <a:solidFill>
                <a:schemeClr val="accent2"/>
              </a:solidFill>
              <a:latin typeface="Chewy"/>
              <a:ea typeface="Chewy"/>
              <a:cs typeface="Chewy"/>
              <a:sym typeface="Chewy"/>
            </a:endParaRPr>
          </a:p>
          <a:p>
            <a:pPr indent="-330200" lvl="0" marL="457200" rtl="0" algn="l">
              <a:spcBef>
                <a:spcPts val="1200"/>
              </a:spcBef>
              <a:spcAft>
                <a:spcPts val="0"/>
              </a:spcAft>
              <a:buSzPts val="1600"/>
              <a:buChar char="●"/>
            </a:pPr>
            <a:r>
              <a:rPr lang="en" sz="1600">
                <a:solidFill>
                  <a:schemeClr val="hlink"/>
                </a:solidFill>
                <a:uFill>
                  <a:noFill/>
                </a:uFill>
                <a:hlinkClick r:id="rId3"/>
              </a:rPr>
              <a:t>Content management system landing page template</a:t>
            </a:r>
            <a:endParaRPr sz="1600"/>
          </a:p>
          <a:p>
            <a:pPr indent="-330200" lvl="0" marL="457200" rtl="0" algn="l">
              <a:spcBef>
                <a:spcPts val="0"/>
              </a:spcBef>
              <a:spcAft>
                <a:spcPts val="0"/>
              </a:spcAft>
              <a:buSzPts val="1600"/>
              <a:buChar char="●"/>
            </a:pPr>
            <a:r>
              <a:rPr lang="en" sz="1600">
                <a:solidFill>
                  <a:schemeClr val="hlink"/>
                </a:solidFill>
                <a:uFill>
                  <a:noFill/>
                </a:uFill>
                <a:hlinkClick r:id="rId4"/>
              </a:rPr>
              <a:t>Colorful abstract bitcoin design</a:t>
            </a:r>
            <a:endParaRPr sz="1600"/>
          </a:p>
          <a:p>
            <a:pPr indent="-330200" lvl="0" marL="457200" rtl="0" algn="l">
              <a:spcBef>
                <a:spcPts val="0"/>
              </a:spcBef>
              <a:spcAft>
                <a:spcPts val="0"/>
              </a:spcAft>
              <a:buSzPts val="1600"/>
              <a:buChar char="●"/>
            </a:pPr>
            <a:r>
              <a:rPr lang="en" sz="1600">
                <a:solidFill>
                  <a:schemeClr val="hlink"/>
                </a:solidFill>
                <a:uFill>
                  <a:noFill/>
                </a:uFill>
                <a:hlinkClick r:id="rId5"/>
              </a:rPr>
              <a:t>Fun financial management concept</a:t>
            </a:r>
            <a:endParaRPr sz="1600"/>
          </a:p>
          <a:p>
            <a:pPr indent="-330200" lvl="0" marL="457200" rtl="0" algn="l">
              <a:spcBef>
                <a:spcPts val="0"/>
              </a:spcBef>
              <a:spcAft>
                <a:spcPts val="0"/>
              </a:spcAft>
              <a:buSzPts val="1600"/>
              <a:buChar char="●"/>
            </a:pPr>
            <a:r>
              <a:rPr lang="en" sz="1600">
                <a:solidFill>
                  <a:schemeClr val="hlink"/>
                </a:solidFill>
                <a:uFill>
                  <a:noFill/>
                </a:uFill>
                <a:hlinkClick r:id="rId6"/>
              </a:rPr>
              <a:t>Hands collection with different poses</a:t>
            </a:r>
            <a:endParaRPr sz="1600"/>
          </a:p>
          <a:p>
            <a:pPr indent="-330200" lvl="0" marL="457200" rtl="0" algn="l">
              <a:spcBef>
                <a:spcPts val="0"/>
              </a:spcBef>
              <a:spcAft>
                <a:spcPts val="0"/>
              </a:spcAft>
              <a:buSzPts val="1600"/>
              <a:buChar char="●"/>
            </a:pPr>
            <a:r>
              <a:rPr lang="en" sz="1600">
                <a:solidFill>
                  <a:schemeClr val="hlink"/>
                </a:solidFill>
                <a:uFill>
                  <a:noFill/>
                </a:uFill>
                <a:hlinkClick r:id="rId7"/>
              </a:rPr>
              <a:t>Infographic blockchain concept</a:t>
            </a:r>
            <a:endParaRPr sz="1600"/>
          </a:p>
          <a:p>
            <a:pPr indent="-330200" lvl="0" marL="457200" rtl="0" algn="l">
              <a:spcBef>
                <a:spcPts val="0"/>
              </a:spcBef>
              <a:spcAft>
                <a:spcPts val="0"/>
              </a:spcAft>
              <a:buSzPts val="1600"/>
              <a:buChar char="●"/>
            </a:pPr>
            <a:r>
              <a:rPr lang="en" sz="1600">
                <a:solidFill>
                  <a:schemeClr val="hlink"/>
                </a:solidFill>
                <a:uFill>
                  <a:noFill/>
                </a:uFill>
                <a:hlinkClick r:id="rId8"/>
              </a:rPr>
              <a:t>Illustrated stock market analysis</a:t>
            </a:r>
            <a:endParaRPr sz="1600"/>
          </a:p>
          <a:p>
            <a:pPr indent="-330200" lvl="0" marL="457200" rtl="0" algn="l">
              <a:spcBef>
                <a:spcPts val="0"/>
              </a:spcBef>
              <a:spcAft>
                <a:spcPts val="0"/>
              </a:spcAft>
              <a:buSzPts val="1600"/>
              <a:buChar char="●"/>
            </a:pPr>
            <a:r>
              <a:rPr lang="en" sz="1600">
                <a:solidFill>
                  <a:schemeClr val="hlink"/>
                </a:solidFill>
                <a:uFill>
                  <a:noFill/>
                </a:uFill>
                <a:hlinkClick r:id="rId9"/>
              </a:rPr>
              <a:t>Cashback landing page with coins</a:t>
            </a:r>
            <a:endParaRPr sz="1600"/>
          </a:p>
          <a:p>
            <a:pPr indent="-330200" lvl="0" marL="457200" rtl="0" algn="l">
              <a:spcBef>
                <a:spcPts val="0"/>
              </a:spcBef>
              <a:spcAft>
                <a:spcPts val="0"/>
              </a:spcAft>
              <a:buSzPts val="1600"/>
              <a:buChar char="●"/>
            </a:pPr>
            <a:r>
              <a:rPr lang="en" sz="1600">
                <a:solidFill>
                  <a:schemeClr val="hlink"/>
                </a:solidFill>
                <a:uFill>
                  <a:noFill/>
                </a:uFill>
                <a:hlinkClick r:id="rId10"/>
              </a:rPr>
              <a:t>Business ethics concept </a:t>
            </a:r>
            <a:endParaRPr sz="1600"/>
          </a:p>
          <a:p>
            <a:pPr indent="-330200" lvl="0" marL="457200" rtl="0" algn="l">
              <a:spcBef>
                <a:spcPts val="0"/>
              </a:spcBef>
              <a:spcAft>
                <a:spcPts val="0"/>
              </a:spcAft>
              <a:buSzPts val="1600"/>
              <a:buChar char="●"/>
            </a:pPr>
            <a:r>
              <a:rPr lang="en" sz="1600">
                <a:solidFill>
                  <a:schemeClr val="hlink"/>
                </a:solidFill>
                <a:uFill>
                  <a:noFill/>
                </a:uFill>
                <a:hlinkClick r:id="rId11"/>
              </a:rPr>
              <a:t>Pack people avatars</a:t>
            </a:r>
            <a:endParaRPr sz="1600"/>
          </a:p>
        </p:txBody>
      </p:sp>
      <p:sp>
        <p:nvSpPr>
          <p:cNvPr id="2694" name="Google Shape;2694;p71"/>
          <p:cNvSpPr txBox="1"/>
          <p:nvPr>
            <p:ph idx="2" type="body"/>
          </p:nvPr>
        </p:nvSpPr>
        <p:spPr>
          <a:xfrm>
            <a:off x="4572125" y="1152475"/>
            <a:ext cx="3858900" cy="3447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solidFill>
                  <a:schemeClr val="hlink"/>
                </a:solidFill>
                <a:uFill>
                  <a:noFill/>
                </a:uFill>
                <a:hlinkClick r:id="rId12"/>
              </a:rPr>
              <a:t>Reopen economy after coronavirus</a:t>
            </a:r>
            <a:endParaRPr sz="2200">
              <a:latin typeface="Chewy"/>
              <a:ea typeface="Chewy"/>
              <a:cs typeface="Chewy"/>
              <a:sym typeface="Chewy"/>
            </a:endParaRPr>
          </a:p>
          <a:p>
            <a:pPr indent="-330200" lvl="0" marL="457200" rtl="0" algn="l">
              <a:spcBef>
                <a:spcPts val="0"/>
              </a:spcBef>
              <a:spcAft>
                <a:spcPts val="0"/>
              </a:spcAft>
              <a:buSzPts val="1600"/>
              <a:buChar char="●"/>
            </a:pPr>
            <a:r>
              <a:rPr lang="en" sz="1600">
                <a:solidFill>
                  <a:schemeClr val="hlink"/>
                </a:solidFill>
                <a:uFill>
                  <a:noFill/>
                </a:uFill>
                <a:hlinkClick r:id="rId13"/>
              </a:rPr>
              <a:t>Green background piggy bank</a:t>
            </a:r>
            <a:endParaRPr sz="1600"/>
          </a:p>
          <a:p>
            <a:pPr indent="-330200" lvl="0" marL="457200" rtl="0" algn="l">
              <a:spcBef>
                <a:spcPts val="0"/>
              </a:spcBef>
              <a:spcAft>
                <a:spcPts val="0"/>
              </a:spcAft>
              <a:buSzPts val="1600"/>
              <a:buChar char="●"/>
            </a:pPr>
            <a:r>
              <a:rPr lang="en" sz="1600">
                <a:solidFill>
                  <a:schemeClr val="hlink"/>
                </a:solidFill>
                <a:uFill>
                  <a:noFill/>
                </a:uFill>
                <a:hlinkClick r:id="rId14"/>
              </a:rPr>
              <a:t>Background with banknotes coins</a:t>
            </a:r>
            <a:endParaRPr/>
          </a:p>
          <a:p>
            <a:pPr indent="-330200" lvl="0" marL="457200" rtl="0" algn="l">
              <a:spcBef>
                <a:spcPts val="0"/>
              </a:spcBef>
              <a:spcAft>
                <a:spcPts val="0"/>
              </a:spcAft>
              <a:buSzPts val="1600"/>
              <a:buChar char="●"/>
            </a:pPr>
            <a:r>
              <a:rPr lang="en" sz="1600">
                <a:solidFill>
                  <a:schemeClr val="hlink"/>
                </a:solidFill>
                <a:uFill>
                  <a:noFill/>
                </a:uFill>
                <a:hlinkClick r:id="rId15"/>
              </a:rPr>
              <a:t>Saving money landing page </a:t>
            </a:r>
            <a:endParaRPr sz="1600"/>
          </a:p>
          <a:p>
            <a:pPr indent="0" lvl="0" marL="0" rtl="0" algn="l">
              <a:spcBef>
                <a:spcPts val="1200"/>
              </a:spcBef>
              <a:spcAft>
                <a:spcPts val="0"/>
              </a:spcAft>
              <a:buNone/>
            </a:pPr>
            <a:r>
              <a:rPr lang="en" sz="2200">
                <a:solidFill>
                  <a:schemeClr val="accent2"/>
                </a:solidFill>
                <a:latin typeface="Chewy"/>
                <a:ea typeface="Chewy"/>
                <a:cs typeface="Chewy"/>
                <a:sym typeface="Chewy"/>
              </a:rPr>
              <a:t>PHOTOS</a:t>
            </a:r>
            <a:r>
              <a:rPr lang="en" sz="2200">
                <a:solidFill>
                  <a:schemeClr val="accent2"/>
                </a:solidFill>
                <a:latin typeface="Chewy"/>
                <a:ea typeface="Chewy"/>
                <a:cs typeface="Chewy"/>
                <a:sym typeface="Chewy"/>
              </a:rPr>
              <a:t>:</a:t>
            </a:r>
            <a:endParaRPr sz="2200">
              <a:solidFill>
                <a:schemeClr val="accent2"/>
              </a:solidFill>
              <a:latin typeface="Chewy"/>
              <a:ea typeface="Chewy"/>
              <a:cs typeface="Chewy"/>
              <a:sym typeface="Chewy"/>
            </a:endParaRPr>
          </a:p>
          <a:p>
            <a:pPr indent="-330200" lvl="0" marL="457200" rtl="0" algn="l">
              <a:spcBef>
                <a:spcPts val="1200"/>
              </a:spcBef>
              <a:spcAft>
                <a:spcPts val="0"/>
              </a:spcAft>
              <a:buSzPts val="1600"/>
              <a:buChar char="●"/>
            </a:pPr>
            <a:r>
              <a:rPr lang="en" sz="1600">
                <a:solidFill>
                  <a:schemeClr val="hlink"/>
                </a:solidFill>
                <a:uFill>
                  <a:noFill/>
                </a:uFill>
                <a:hlinkClick r:id="rId16"/>
              </a:rPr>
              <a:t>Pile bitcoins banknotes arrangement</a:t>
            </a:r>
            <a:endParaRPr/>
          </a:p>
          <a:p>
            <a:pPr indent="-330200" lvl="0" marL="457200" rtl="0" algn="l">
              <a:spcBef>
                <a:spcPts val="0"/>
              </a:spcBef>
              <a:spcAft>
                <a:spcPts val="0"/>
              </a:spcAft>
              <a:buSzPts val="1600"/>
              <a:buChar char="●"/>
            </a:pPr>
            <a:r>
              <a:rPr lang="en" sz="1600">
                <a:solidFill>
                  <a:schemeClr val="hlink"/>
                </a:solidFill>
                <a:uFill>
                  <a:noFill/>
                </a:uFill>
                <a:hlinkClick r:id="rId17"/>
              </a:rPr>
              <a:t>Copy space bitcoin different colors</a:t>
            </a:r>
            <a:endParaRPr sz="1600"/>
          </a:p>
          <a:p>
            <a:pPr indent="0" lvl="0" marL="0" rtl="0" algn="l">
              <a:spcBef>
                <a:spcPts val="1200"/>
              </a:spcBef>
              <a:spcAft>
                <a:spcPts val="0"/>
              </a:spcAft>
              <a:buNone/>
            </a:pPr>
            <a:r>
              <a:rPr lang="en" sz="2200">
                <a:solidFill>
                  <a:schemeClr val="accent2"/>
                </a:solidFill>
                <a:latin typeface="Chewy"/>
                <a:ea typeface="Chewy"/>
                <a:cs typeface="Chewy"/>
                <a:sym typeface="Chewy"/>
              </a:rPr>
              <a:t>ICONS:</a:t>
            </a:r>
            <a:endParaRPr sz="2200">
              <a:solidFill>
                <a:schemeClr val="accent2"/>
              </a:solidFill>
              <a:latin typeface="Chewy"/>
              <a:ea typeface="Chewy"/>
              <a:cs typeface="Chewy"/>
              <a:sym typeface="Chewy"/>
            </a:endParaRPr>
          </a:p>
          <a:p>
            <a:pPr indent="-330200" lvl="0" marL="457200" rtl="0" algn="l">
              <a:spcBef>
                <a:spcPts val="1200"/>
              </a:spcBef>
              <a:spcAft>
                <a:spcPts val="0"/>
              </a:spcAft>
              <a:buSzPts val="1600"/>
              <a:buChar char="●"/>
            </a:pPr>
            <a:r>
              <a:rPr lang="en" sz="1600">
                <a:solidFill>
                  <a:schemeClr val="hlink"/>
                </a:solidFill>
                <a:uFill>
                  <a:noFill/>
                </a:uFill>
                <a:hlinkClick r:id="rId18"/>
              </a:rPr>
              <a:t>Pack bitcoin</a:t>
            </a:r>
            <a:endParaRPr/>
          </a:p>
          <a:p>
            <a:pPr indent="0" lvl="0" marL="0" rtl="0" algn="l">
              <a:spcBef>
                <a:spcPts val="1200"/>
              </a:spcBef>
              <a:spcAft>
                <a:spcPts val="1200"/>
              </a:spcAft>
              <a:buNone/>
            </a:pPr>
            <a:r>
              <a:t/>
            </a:r>
            <a:endParaRPr/>
          </a:p>
        </p:txBody>
      </p:sp>
      <p:sp>
        <p:nvSpPr>
          <p:cNvPr id="2695" name="Google Shape;2695;p71"/>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699" name="Shape 2699"/>
        <p:cNvGrpSpPr/>
        <p:nvPr/>
      </p:nvGrpSpPr>
      <p:grpSpPr>
        <a:xfrm>
          <a:off x="0" y="0"/>
          <a:ext cx="0" cy="0"/>
          <a:chOff x="0" y="0"/>
          <a:chExt cx="0" cy="0"/>
        </a:xfrm>
      </p:grpSpPr>
      <p:sp>
        <p:nvSpPr>
          <p:cNvPr id="2700" name="Google Shape;2700;p72"/>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701" name="Google Shape;2701;p72"/>
          <p:cNvSpPr txBox="1"/>
          <p:nvPr>
            <p:ph idx="4294967295" type="body"/>
          </p:nvPr>
        </p:nvSpPr>
        <p:spPr>
          <a:xfrm>
            <a:off x="1220500" y="1299875"/>
            <a:ext cx="7047300" cy="440100"/>
          </a:xfrm>
          <a:prstGeom prst="rect">
            <a:avLst/>
          </a:prstGeom>
        </p:spPr>
        <p:txBody>
          <a:bodyPr anchorCtr="0" anchor="t" bIns="91425" lIns="91425" spcFirstLastPara="1" rIns="91425" wrap="square" tIns="91425">
            <a:noAutofit/>
          </a:bodyPr>
          <a:lstStyle/>
          <a:p>
            <a:pPr indent="0" lvl="0" marL="0" marR="0" rtl="0" algn="l">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b="1" lang="en" u="sng">
                <a:solidFill>
                  <a:srgbClr val="869FB2"/>
                </a:solidFill>
                <a:latin typeface="Arial"/>
                <a:ea typeface="Arial"/>
                <a:cs typeface="Arial"/>
                <a:sym typeface="Arial"/>
              </a:rPr>
              <a:t>S</a:t>
            </a:r>
            <a:r>
              <a:rPr b="1" lang="en" sz="1200" u="sng">
                <a:solidFill>
                  <a:srgbClr val="869FB2"/>
                </a:solidFill>
                <a:latin typeface="Arial"/>
                <a:ea typeface="Arial"/>
                <a:cs typeface="Arial"/>
                <a:sym typeface="Arial"/>
                <a:hlinkClick r:id="rId3">
                  <a:extLst>
                    <a:ext uri="{A12FA001-AC4F-418D-AE19-62706E023703}">
                      <ahyp:hlinkCl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b="1" lang="en" sz="1200">
                <a:solidFill>
                  <a:srgbClr val="869FB2"/>
                </a:solidFill>
                <a:uFill>
                  <a:noFill/>
                </a:uFill>
                <a:latin typeface="Arial"/>
                <a:ea typeface="Arial"/>
                <a:cs typeface="Arial"/>
                <a:sym typeface="Arial"/>
                <a:hlinkClick action="ppaction://hlinksldjump" r:id="rId4">
                  <a:extLst>
                    <a:ext uri="{A12FA001-AC4F-418D-AE19-62706E023703}">
                      <ahyp:hlinkClr val="tx"/>
                    </a:ext>
                  </a:extLst>
                </a:hlinkClick>
              </a:rPr>
              <a:t>Thanks</a:t>
            </a:r>
            <a:r>
              <a:rPr lang="en" sz="1200">
                <a:solidFill>
                  <a:srgbClr val="869FB2"/>
                </a:solidFill>
                <a:latin typeface="Arial"/>
                <a:ea typeface="Arial"/>
                <a:cs typeface="Arial"/>
                <a:sym typeface="Arial"/>
              </a:rPr>
              <a:t> </a:t>
            </a:r>
            <a:r>
              <a:rPr lang="en" sz="1200">
                <a:solidFill>
                  <a:srgbClr val="FFFFFF"/>
                </a:solidFill>
                <a:latin typeface="Arial"/>
                <a:ea typeface="Arial"/>
                <a:cs typeface="Arial"/>
                <a:sym typeface="Arial"/>
              </a:rPr>
              <a:t>slide.</a:t>
            </a:r>
            <a:endParaRPr sz="1200">
              <a:solidFill>
                <a:srgbClr val="FFFFFF"/>
              </a:solidFill>
              <a:latin typeface="Arial"/>
              <a:ea typeface="Arial"/>
              <a:cs typeface="Arial"/>
              <a:sym typeface="Arial"/>
            </a:endParaRPr>
          </a:p>
          <a:p>
            <a:pPr indent="0" lvl="0" marL="0" marR="0" rtl="0" algn="l">
              <a:lnSpc>
                <a:spcPct val="115000"/>
              </a:lnSpc>
              <a:spcBef>
                <a:spcPts val="1400"/>
              </a:spcBef>
              <a:spcAft>
                <a:spcPts val="0"/>
              </a:spcAft>
              <a:buNone/>
            </a:pPr>
            <a:r>
              <a:rPr b="1" lang="en" sz="1100">
                <a:solidFill>
                  <a:srgbClr val="869FB2"/>
                </a:solidFill>
                <a:latin typeface="Arial"/>
                <a:ea typeface="Arial"/>
                <a:cs typeface="Arial"/>
                <a:sym typeface="Arial"/>
              </a:rPr>
              <a:t>You are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indent="0" lvl="0" marL="0" rtl="0" algn="l">
              <a:lnSpc>
                <a:spcPct val="115000"/>
              </a:lnSpc>
              <a:spcBef>
                <a:spcPts val="1400"/>
              </a:spcBef>
              <a:spcAft>
                <a:spcPts val="0"/>
              </a:spcAft>
              <a:buNone/>
            </a:pPr>
            <a:r>
              <a:rPr b="1" lang="en" sz="1100">
                <a:solidFill>
                  <a:srgbClr val="869FB2"/>
                </a:solidFill>
                <a:latin typeface="Arial"/>
                <a:ea typeface="Arial"/>
                <a:cs typeface="Arial"/>
                <a:sym typeface="Arial"/>
              </a:rPr>
              <a:t>You are not allowed to:</a:t>
            </a:r>
            <a:endParaRPr b="1" sz="1100">
              <a:solidFill>
                <a:srgbClr val="869FB2"/>
              </a:solidFill>
              <a:latin typeface="Arial"/>
              <a:ea typeface="Arial"/>
              <a:cs typeface="Arial"/>
              <a:sym typeface="Arial"/>
            </a:endParaRPr>
          </a:p>
          <a:p>
            <a:pPr indent="0" lvl="0" marL="0" rtl="0" algn="l">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indent="0" lvl="0" marL="0" rtl="0" algn="l">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indent="0" lvl="0" marL="0" rtl="0" algn="ctr">
              <a:spcBef>
                <a:spcPts val="0"/>
              </a:spcBef>
              <a:spcAft>
                <a:spcPts val="0"/>
              </a:spcAft>
              <a:buNone/>
            </a:pPr>
            <a:r>
              <a:t/>
            </a:r>
            <a:endParaRPr sz="1100">
              <a:solidFill>
                <a:srgbClr val="435D74"/>
              </a:solidFill>
              <a:latin typeface="Arial"/>
              <a:ea typeface="Arial"/>
              <a:cs typeface="Arial"/>
              <a:sym typeface="Arial"/>
            </a:endParaRPr>
          </a:p>
          <a:p>
            <a:pPr indent="0" lvl="0" marL="0" rtl="0" algn="ctr">
              <a:spcBef>
                <a:spcPts val="0"/>
              </a:spcBef>
              <a:spcAft>
                <a:spcPts val="0"/>
              </a:spcAft>
              <a:buNone/>
            </a:pPr>
            <a:r>
              <a:t/>
            </a:r>
            <a:endParaRPr sz="1400">
              <a:solidFill>
                <a:srgbClr val="435D74"/>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702" name="Google Shape;2702;p72"/>
          <p:cNvSpPr txBox="1"/>
          <p:nvPr>
            <p:ph idx="4294967295" type="body"/>
          </p:nvPr>
        </p:nvSpPr>
        <p:spPr>
          <a:xfrm>
            <a:off x="1048350" y="412442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indent="0" lvl="0" marL="0" rtl="0" algn="ctr">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06" name="Shape 2706"/>
        <p:cNvGrpSpPr/>
        <p:nvPr/>
      </p:nvGrpSpPr>
      <p:grpSpPr>
        <a:xfrm>
          <a:off x="0" y="0"/>
          <a:ext cx="0" cy="0"/>
          <a:chOff x="0" y="0"/>
          <a:chExt cx="0" cy="0"/>
        </a:xfrm>
      </p:grpSpPr>
      <p:sp>
        <p:nvSpPr>
          <p:cNvPr id="2707" name="Google Shape;2707;p73"/>
          <p:cNvSpPr txBox="1"/>
          <p:nvPr>
            <p:ph idx="4294967295" type="title"/>
          </p:nvPr>
        </p:nvSpPr>
        <p:spPr>
          <a:xfrm>
            <a:off x="1048350" y="9544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708" name="Google Shape;2708;p73"/>
          <p:cNvSpPr txBox="1"/>
          <p:nvPr>
            <p:ph idx="4294967295" type="body"/>
          </p:nvPr>
        </p:nvSpPr>
        <p:spPr>
          <a:xfrm>
            <a:off x="1068100" y="1457875"/>
            <a:ext cx="7047300" cy="44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indent="0" lvl="0" marL="0" rtl="0" algn="l">
              <a:spcBef>
                <a:spcPts val="0"/>
              </a:spcBef>
              <a:spcAft>
                <a:spcPts val="0"/>
              </a:spcAft>
              <a:buNone/>
            </a:pPr>
            <a:r>
              <a:t/>
            </a:r>
            <a:endParaRPr sz="1400">
              <a:solidFill>
                <a:srgbClr val="435D74"/>
              </a:solidFill>
              <a:latin typeface="Arial"/>
              <a:ea typeface="Arial"/>
              <a:cs typeface="Arial"/>
              <a:sym typeface="Arial"/>
            </a:endParaRPr>
          </a:p>
        </p:txBody>
      </p:sp>
      <p:sp>
        <p:nvSpPr>
          <p:cNvPr id="2709" name="Google Shape;2709;p73"/>
          <p:cNvSpPr txBox="1"/>
          <p:nvPr>
            <p:ph idx="4294967295" type="body"/>
          </p:nvPr>
        </p:nvSpPr>
        <p:spPr>
          <a:xfrm>
            <a:off x="1068100" y="1919049"/>
            <a:ext cx="7047300" cy="125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EFEFEF"/>
                </a:solidFill>
                <a:latin typeface="Arial"/>
                <a:ea typeface="Arial"/>
                <a:cs typeface="Arial"/>
                <a:sym typeface="Arial"/>
              </a:rPr>
              <a:t>Chewy</a:t>
            </a:r>
            <a:endParaRPr b="1">
              <a:solidFill>
                <a:srgbClr val="EFEFEF"/>
              </a:solidFill>
              <a:latin typeface="Arial"/>
              <a:ea typeface="Arial"/>
              <a:cs typeface="Arial"/>
              <a:sym typeface="Arial"/>
            </a:endParaRPr>
          </a:p>
          <a:p>
            <a:pPr indent="0" lvl="0" marL="0" rtl="0" algn="ctr">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https://fonts.google.com/specimen/Chewy</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indent="0" lvl="0" marL="0" rtl="0" algn="ctr">
              <a:spcBef>
                <a:spcPts val="0"/>
              </a:spcBef>
              <a:spcAft>
                <a:spcPts val="0"/>
              </a:spcAft>
              <a:buNone/>
            </a:pPr>
            <a:r>
              <a:t/>
            </a:r>
            <a:endParaRPr sz="800">
              <a:solidFill>
                <a:srgbClr val="435D74"/>
              </a:solidFill>
              <a:latin typeface="Arial"/>
              <a:ea typeface="Arial"/>
              <a:cs typeface="Arial"/>
              <a:sym typeface="Arial"/>
            </a:endParaRPr>
          </a:p>
          <a:p>
            <a:pPr indent="0" lvl="0" marL="0" rtl="0" algn="ctr">
              <a:spcBef>
                <a:spcPts val="0"/>
              </a:spcBef>
              <a:spcAft>
                <a:spcPts val="0"/>
              </a:spcAft>
              <a:buNone/>
            </a:pPr>
            <a:r>
              <a:rPr b="1" lang="en">
                <a:solidFill>
                  <a:schemeClr val="lt1"/>
                </a:solidFill>
                <a:latin typeface="Arial"/>
                <a:ea typeface="Arial"/>
                <a:cs typeface="Arial"/>
                <a:sym typeface="Arial"/>
              </a:rPr>
              <a:t>Ubuntu</a:t>
            </a:r>
            <a:endParaRPr b="1">
              <a:solidFill>
                <a:srgbClr val="FFFFFF"/>
              </a:solidFill>
              <a:latin typeface="Arial"/>
              <a:ea typeface="Arial"/>
              <a:cs typeface="Arial"/>
              <a:sym typeface="Arial"/>
            </a:endParaRPr>
          </a:p>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https://fonts.google.com/specimen/Ubuntu</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2710" name="Google Shape;2710;p73"/>
          <p:cNvGrpSpPr/>
          <p:nvPr/>
        </p:nvGrpSpPr>
        <p:grpSpPr>
          <a:xfrm>
            <a:off x="1030563" y="3457800"/>
            <a:ext cx="3976875" cy="754200"/>
            <a:chOff x="2052655" y="3498875"/>
            <a:chExt cx="3976875" cy="754200"/>
          </a:xfrm>
        </p:grpSpPr>
        <p:sp>
          <p:nvSpPr>
            <p:cNvPr id="2711" name="Google Shape;2711;p73"/>
            <p:cNvSpPr/>
            <p:nvPr/>
          </p:nvSpPr>
          <p:spPr>
            <a:xfrm>
              <a:off x="3114480" y="349887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3"/>
            <p:cNvSpPr/>
            <p:nvPr/>
          </p:nvSpPr>
          <p:spPr>
            <a:xfrm>
              <a:off x="4176300" y="3498875"/>
              <a:ext cx="791400" cy="754200"/>
            </a:xfrm>
            <a:prstGeom prst="roundRect">
              <a:avLst>
                <a:gd fmla="val 16667" name="adj"/>
              </a:avLst>
            </a:prstGeom>
            <a:solidFill>
              <a:srgbClr val="FBBF6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3"/>
            <p:cNvSpPr/>
            <p:nvPr/>
          </p:nvSpPr>
          <p:spPr>
            <a:xfrm>
              <a:off x="5238120" y="3498875"/>
              <a:ext cx="791400" cy="754200"/>
            </a:xfrm>
            <a:prstGeom prst="roundRect">
              <a:avLst>
                <a:gd fmla="val 16667" name="adj"/>
              </a:avLst>
            </a:prstGeom>
            <a:solidFill>
              <a:srgbClr val="39B0D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3"/>
            <p:cNvSpPr/>
            <p:nvPr/>
          </p:nvSpPr>
          <p:spPr>
            <a:xfrm>
              <a:off x="2052655" y="3498875"/>
              <a:ext cx="791400" cy="754200"/>
            </a:xfrm>
            <a:prstGeom prst="roundRect">
              <a:avLst>
                <a:gd fmla="val 16667" name="adj"/>
              </a:avLst>
            </a:prstGeom>
            <a:solidFill>
              <a:srgbClr val="F1E8D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3"/>
            <p:cNvSpPr txBox="1"/>
            <p:nvPr/>
          </p:nvSpPr>
          <p:spPr>
            <a:xfrm>
              <a:off x="311448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83838"/>
                  </a:solidFill>
                </a:rPr>
                <a:t>#ffffff</a:t>
              </a:r>
              <a:endParaRPr sz="1000">
                <a:solidFill>
                  <a:srgbClr val="383838"/>
                </a:solidFill>
              </a:endParaRPr>
            </a:p>
          </p:txBody>
        </p:sp>
        <p:sp>
          <p:nvSpPr>
            <p:cNvPr id="2716" name="Google Shape;2716;p73"/>
            <p:cNvSpPr txBox="1"/>
            <p:nvPr/>
          </p:nvSpPr>
          <p:spPr>
            <a:xfrm>
              <a:off x="417630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fbbf60</a:t>
              </a:r>
              <a:endParaRPr sz="1000">
                <a:solidFill>
                  <a:srgbClr val="FFFFFF"/>
                </a:solidFill>
              </a:endParaRPr>
            </a:p>
          </p:txBody>
        </p:sp>
        <p:sp>
          <p:nvSpPr>
            <p:cNvPr id="2717" name="Google Shape;2717;p73"/>
            <p:cNvSpPr txBox="1"/>
            <p:nvPr/>
          </p:nvSpPr>
          <p:spPr>
            <a:xfrm>
              <a:off x="5238130"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39b0d1</a:t>
              </a:r>
              <a:endParaRPr sz="1000">
                <a:solidFill>
                  <a:srgbClr val="FFFFFF"/>
                </a:solidFill>
              </a:endParaRPr>
            </a:p>
          </p:txBody>
        </p:sp>
        <p:sp>
          <p:nvSpPr>
            <p:cNvPr id="2718" name="Google Shape;2718;p73"/>
            <p:cNvSpPr txBox="1"/>
            <p:nvPr/>
          </p:nvSpPr>
          <p:spPr>
            <a:xfrm>
              <a:off x="2052655" y="36559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383838"/>
                  </a:solidFill>
                </a:rPr>
                <a:t>#</a:t>
              </a:r>
              <a:r>
                <a:rPr lang="en" sz="1000">
                  <a:solidFill>
                    <a:srgbClr val="383838"/>
                  </a:solidFill>
                </a:rPr>
                <a:t>f1e8dc</a:t>
              </a:r>
              <a:endParaRPr sz="1000">
                <a:solidFill>
                  <a:srgbClr val="383838"/>
                </a:solidFill>
              </a:endParaRPr>
            </a:p>
          </p:txBody>
        </p:sp>
      </p:grpSp>
      <p:grpSp>
        <p:nvGrpSpPr>
          <p:cNvPr id="2719" name="Google Shape;2719;p73"/>
          <p:cNvGrpSpPr/>
          <p:nvPr/>
        </p:nvGrpSpPr>
        <p:grpSpPr>
          <a:xfrm>
            <a:off x="5251352" y="3457800"/>
            <a:ext cx="791411" cy="754200"/>
            <a:chOff x="5238120" y="3498875"/>
            <a:chExt cx="791411" cy="754200"/>
          </a:xfrm>
        </p:grpSpPr>
        <p:sp>
          <p:nvSpPr>
            <p:cNvPr id="2720" name="Google Shape;2720;p73"/>
            <p:cNvSpPr/>
            <p:nvPr/>
          </p:nvSpPr>
          <p:spPr>
            <a:xfrm>
              <a:off x="5238120" y="3498875"/>
              <a:ext cx="791400" cy="754200"/>
            </a:xfrm>
            <a:prstGeom prst="roundRect">
              <a:avLst>
                <a:gd fmla="val 16667" name="adj"/>
              </a:avLst>
            </a:prstGeom>
            <a:solidFill>
              <a:srgbClr val="66B88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3"/>
            <p:cNvSpPr txBox="1"/>
            <p:nvPr/>
          </p:nvSpPr>
          <p:spPr>
            <a:xfrm>
              <a:off x="5238130" y="3655925"/>
              <a:ext cx="791400" cy="440100"/>
            </a:xfrm>
            <a:prstGeom prst="rect">
              <a:avLst/>
            </a:prstGeom>
            <a:solidFill>
              <a:srgbClr val="66B88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66b888</a:t>
              </a:r>
              <a:endParaRPr sz="1000">
                <a:solidFill>
                  <a:srgbClr val="FFFFFF"/>
                </a:solidFill>
              </a:endParaRPr>
            </a:p>
          </p:txBody>
        </p:sp>
      </p:grpSp>
      <p:grpSp>
        <p:nvGrpSpPr>
          <p:cNvPr id="2722" name="Google Shape;2722;p73"/>
          <p:cNvGrpSpPr/>
          <p:nvPr/>
        </p:nvGrpSpPr>
        <p:grpSpPr>
          <a:xfrm>
            <a:off x="6286677" y="3457800"/>
            <a:ext cx="791411" cy="754200"/>
            <a:chOff x="5238120" y="3498875"/>
            <a:chExt cx="791411" cy="754200"/>
          </a:xfrm>
        </p:grpSpPr>
        <p:sp>
          <p:nvSpPr>
            <p:cNvPr id="2723" name="Google Shape;2723;p73"/>
            <p:cNvSpPr/>
            <p:nvPr/>
          </p:nvSpPr>
          <p:spPr>
            <a:xfrm>
              <a:off x="5238120" y="3498875"/>
              <a:ext cx="791400" cy="754200"/>
            </a:xfrm>
            <a:prstGeom prst="roundRect">
              <a:avLst>
                <a:gd fmla="val 16667" name="adj"/>
              </a:avLst>
            </a:prstGeom>
            <a:solidFill>
              <a:srgbClr val="FE98B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3"/>
            <p:cNvSpPr txBox="1"/>
            <p:nvPr/>
          </p:nvSpPr>
          <p:spPr>
            <a:xfrm>
              <a:off x="5238130" y="3655925"/>
              <a:ext cx="791400" cy="440100"/>
            </a:xfrm>
            <a:prstGeom prst="rect">
              <a:avLst/>
            </a:prstGeom>
            <a:solidFill>
              <a:srgbClr val="FE98B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fe98b0</a:t>
              </a:r>
              <a:endParaRPr sz="1000">
                <a:solidFill>
                  <a:srgbClr val="FFFFFF"/>
                </a:solidFill>
              </a:endParaRPr>
            </a:p>
          </p:txBody>
        </p:sp>
      </p:grpSp>
      <p:grpSp>
        <p:nvGrpSpPr>
          <p:cNvPr id="2725" name="Google Shape;2725;p73"/>
          <p:cNvGrpSpPr/>
          <p:nvPr/>
        </p:nvGrpSpPr>
        <p:grpSpPr>
          <a:xfrm>
            <a:off x="7322002" y="3457800"/>
            <a:ext cx="791411" cy="754200"/>
            <a:chOff x="5238120" y="3498875"/>
            <a:chExt cx="791411" cy="754200"/>
          </a:xfrm>
        </p:grpSpPr>
        <p:sp>
          <p:nvSpPr>
            <p:cNvPr id="2726" name="Google Shape;2726;p73"/>
            <p:cNvSpPr/>
            <p:nvPr/>
          </p:nvSpPr>
          <p:spPr>
            <a:xfrm>
              <a:off x="5238120" y="3498875"/>
              <a:ext cx="791400" cy="754200"/>
            </a:xfrm>
            <a:prstGeom prst="roundRect">
              <a:avLst>
                <a:gd fmla="val 16667" name="adj"/>
              </a:avLst>
            </a:prstGeom>
            <a:solidFill>
              <a:srgbClr val="38383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3"/>
            <p:cNvSpPr txBox="1"/>
            <p:nvPr/>
          </p:nvSpPr>
          <p:spPr>
            <a:xfrm>
              <a:off x="5238130" y="3655925"/>
              <a:ext cx="791400" cy="440100"/>
            </a:xfrm>
            <a:prstGeom prst="rect">
              <a:avLst/>
            </a:prstGeom>
            <a:solidFill>
              <a:srgbClr val="383838"/>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383838</a:t>
              </a:r>
              <a:endParaRPr sz="1000">
                <a:solidFill>
                  <a:srgbClr val="FFFFFF"/>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31" name="Shape 2731"/>
        <p:cNvGrpSpPr/>
        <p:nvPr/>
      </p:nvGrpSpPr>
      <p:grpSpPr>
        <a:xfrm>
          <a:off x="0" y="0"/>
          <a:ext cx="0" cy="0"/>
          <a:chOff x="0" y="0"/>
          <a:chExt cx="0" cy="0"/>
        </a:xfrm>
      </p:grpSpPr>
      <p:sp>
        <p:nvSpPr>
          <p:cNvPr id="2732" name="Google Shape;2732;p74"/>
          <p:cNvSpPr txBox="1"/>
          <p:nvPr>
            <p:ph idx="4294967295" type="title"/>
          </p:nvPr>
        </p:nvSpPr>
        <p:spPr>
          <a:xfrm>
            <a:off x="1048350" y="64960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latin typeface="Arial"/>
                <a:ea typeface="Arial"/>
                <a:cs typeface="Arial"/>
                <a:sym typeface="Arial"/>
              </a:rPr>
              <a:t>Storyset</a:t>
            </a:r>
            <a:endParaRPr>
              <a:solidFill>
                <a:srgbClr val="FFFFFF"/>
              </a:solidFill>
              <a:latin typeface="Arial"/>
              <a:ea typeface="Arial"/>
              <a:cs typeface="Arial"/>
              <a:sym typeface="Arial"/>
            </a:endParaRPr>
          </a:p>
        </p:txBody>
      </p:sp>
      <p:sp>
        <p:nvSpPr>
          <p:cNvPr id="2733" name="Google Shape;2733;p74"/>
          <p:cNvSpPr txBox="1"/>
          <p:nvPr/>
        </p:nvSpPr>
        <p:spPr>
          <a:xfrm>
            <a:off x="1252436" y="1169999"/>
            <a:ext cx="6630900" cy="318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2734" name="Google Shape;2734;p74"/>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735" name="Google Shape;2735;p74">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736" name="Google Shape;2736;p74">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737" name="Google Shape;2737;p74">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738" name="Google Shape;2738;p74">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739" name="Google Shape;2739;p74"/>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2740" name="Google Shape;2740;p74"/>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2741" name="Google Shape;2741;p74"/>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2742" name="Google Shape;2742;p74"/>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2743" name="Google Shape;2743;p74">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747" name="Shape 2747"/>
        <p:cNvGrpSpPr/>
        <p:nvPr/>
      </p:nvGrpSpPr>
      <p:grpSpPr>
        <a:xfrm>
          <a:off x="0" y="0"/>
          <a:ext cx="0" cy="0"/>
          <a:chOff x="0" y="0"/>
          <a:chExt cx="0" cy="0"/>
        </a:xfrm>
      </p:grpSpPr>
      <p:sp>
        <p:nvSpPr>
          <p:cNvPr id="2748" name="Google Shape;2748;p75"/>
          <p:cNvSpPr txBox="1"/>
          <p:nvPr/>
        </p:nvSpPr>
        <p:spPr>
          <a:xfrm>
            <a:off x="1068100" y="1534076"/>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grpSp>
        <p:nvGrpSpPr>
          <p:cNvPr id="2749" name="Google Shape;2749;p75"/>
          <p:cNvGrpSpPr/>
          <p:nvPr/>
        </p:nvGrpSpPr>
        <p:grpSpPr>
          <a:xfrm>
            <a:off x="5156078" y="3085736"/>
            <a:ext cx="474294" cy="551291"/>
            <a:chOff x="4727025" y="1332775"/>
            <a:chExt cx="59900" cy="69625"/>
          </a:xfrm>
        </p:grpSpPr>
        <p:sp>
          <p:nvSpPr>
            <p:cNvPr id="2750" name="Google Shape;2750;p7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2" name="Google Shape;2752;p75"/>
          <p:cNvGrpSpPr/>
          <p:nvPr/>
        </p:nvGrpSpPr>
        <p:grpSpPr>
          <a:xfrm>
            <a:off x="5769734" y="2314340"/>
            <a:ext cx="555653" cy="557031"/>
            <a:chOff x="4820425" y="1329900"/>
            <a:chExt cx="70175" cy="70350"/>
          </a:xfrm>
        </p:grpSpPr>
        <p:sp>
          <p:nvSpPr>
            <p:cNvPr id="2753" name="Google Shape;2753;p7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7" name="Google Shape;2757;p75"/>
          <p:cNvGrpSpPr/>
          <p:nvPr/>
        </p:nvGrpSpPr>
        <p:grpSpPr>
          <a:xfrm>
            <a:off x="6396103" y="2318845"/>
            <a:ext cx="582574" cy="533871"/>
            <a:chOff x="4903200" y="1331525"/>
            <a:chExt cx="73575" cy="67425"/>
          </a:xfrm>
        </p:grpSpPr>
        <p:sp>
          <p:nvSpPr>
            <p:cNvPr id="2758" name="Google Shape;2758;p7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0" name="Google Shape;2760;p75"/>
          <p:cNvGrpSpPr/>
          <p:nvPr/>
        </p:nvGrpSpPr>
        <p:grpSpPr>
          <a:xfrm>
            <a:off x="5755581" y="3078709"/>
            <a:ext cx="583960" cy="565345"/>
            <a:chOff x="4815575" y="1416800"/>
            <a:chExt cx="73750" cy="71400"/>
          </a:xfrm>
        </p:grpSpPr>
        <p:sp>
          <p:nvSpPr>
            <p:cNvPr id="2761" name="Google Shape;2761;p7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4" name="Google Shape;2764;p75"/>
          <p:cNvGrpSpPr/>
          <p:nvPr/>
        </p:nvGrpSpPr>
        <p:grpSpPr>
          <a:xfrm>
            <a:off x="6390362" y="3108896"/>
            <a:ext cx="589898" cy="504970"/>
            <a:chOff x="4902475" y="1418875"/>
            <a:chExt cx="74500" cy="63775"/>
          </a:xfrm>
        </p:grpSpPr>
        <p:sp>
          <p:nvSpPr>
            <p:cNvPr id="2765" name="Google Shape;2765;p7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7" name="Google Shape;2767;p75"/>
          <p:cNvGrpSpPr/>
          <p:nvPr/>
        </p:nvGrpSpPr>
        <p:grpSpPr>
          <a:xfrm>
            <a:off x="5765577" y="3826000"/>
            <a:ext cx="563967" cy="567127"/>
            <a:chOff x="4818100" y="1507675"/>
            <a:chExt cx="71225" cy="71625"/>
          </a:xfrm>
        </p:grpSpPr>
        <p:sp>
          <p:nvSpPr>
            <p:cNvPr id="2768" name="Google Shape;2768;p7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2" name="Google Shape;2772;p75"/>
          <p:cNvGrpSpPr/>
          <p:nvPr/>
        </p:nvGrpSpPr>
        <p:grpSpPr>
          <a:xfrm>
            <a:off x="5079075" y="3829461"/>
            <a:ext cx="628301" cy="588505"/>
            <a:chOff x="4721450" y="1509475"/>
            <a:chExt cx="79350" cy="74325"/>
          </a:xfrm>
        </p:grpSpPr>
        <p:sp>
          <p:nvSpPr>
            <p:cNvPr id="2773" name="Google Shape;2773;p7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7" name="Google Shape;2777;p75"/>
          <p:cNvGrpSpPr/>
          <p:nvPr/>
        </p:nvGrpSpPr>
        <p:grpSpPr>
          <a:xfrm>
            <a:off x="6424608" y="3814027"/>
            <a:ext cx="557038" cy="562772"/>
            <a:chOff x="4906800" y="1507500"/>
            <a:chExt cx="70350" cy="71075"/>
          </a:xfrm>
        </p:grpSpPr>
        <p:sp>
          <p:nvSpPr>
            <p:cNvPr id="2778" name="Google Shape;2778;p7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3" name="Google Shape;2783;p75"/>
          <p:cNvGrpSpPr/>
          <p:nvPr/>
        </p:nvGrpSpPr>
        <p:grpSpPr>
          <a:xfrm>
            <a:off x="4462216" y="2340963"/>
            <a:ext cx="517934" cy="517934"/>
            <a:chOff x="3736598" y="2170606"/>
            <a:chExt cx="404889" cy="404889"/>
          </a:xfrm>
        </p:grpSpPr>
        <p:sp>
          <p:nvSpPr>
            <p:cNvPr id="2784" name="Google Shape;2784;p7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8" name="Google Shape;2788;p75"/>
          <p:cNvGrpSpPr/>
          <p:nvPr/>
        </p:nvGrpSpPr>
        <p:grpSpPr>
          <a:xfrm>
            <a:off x="3729277" y="2341061"/>
            <a:ext cx="586986" cy="517740"/>
            <a:chOff x="3161917" y="2170682"/>
            <a:chExt cx="458870" cy="404737"/>
          </a:xfrm>
        </p:grpSpPr>
        <p:sp>
          <p:nvSpPr>
            <p:cNvPr id="2789" name="Google Shape;2789;p7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2" name="Google Shape;2792;p75"/>
          <p:cNvGrpSpPr/>
          <p:nvPr/>
        </p:nvGrpSpPr>
        <p:grpSpPr>
          <a:xfrm>
            <a:off x="3752299" y="3102400"/>
            <a:ext cx="540943" cy="517963"/>
            <a:chOff x="3179914" y="2889488"/>
            <a:chExt cx="422876" cy="404911"/>
          </a:xfrm>
        </p:grpSpPr>
        <p:sp>
          <p:nvSpPr>
            <p:cNvPr id="2793" name="Google Shape;2793;p7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99" name="Google Shape;2799;p75"/>
          <p:cNvGrpSpPr/>
          <p:nvPr/>
        </p:nvGrpSpPr>
        <p:grpSpPr>
          <a:xfrm>
            <a:off x="4453093" y="3102358"/>
            <a:ext cx="536180" cy="518047"/>
            <a:chOff x="3729467" y="2889422"/>
            <a:chExt cx="419153" cy="404977"/>
          </a:xfrm>
        </p:grpSpPr>
        <p:sp>
          <p:nvSpPr>
            <p:cNvPr id="2800" name="Google Shape;2800;p7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7" name="Google Shape;2807;p75"/>
          <p:cNvGrpSpPr/>
          <p:nvPr/>
        </p:nvGrpSpPr>
        <p:grpSpPr>
          <a:xfrm>
            <a:off x="1990126" y="3445787"/>
            <a:ext cx="965351" cy="134611"/>
            <a:chOff x="4411970" y="2962952"/>
            <a:chExt cx="706544" cy="104212"/>
          </a:xfrm>
        </p:grpSpPr>
        <p:sp>
          <p:nvSpPr>
            <p:cNvPr id="2808" name="Google Shape;2808;p7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2" name="Google Shape;2812;p75"/>
          <p:cNvGrpSpPr/>
          <p:nvPr/>
        </p:nvGrpSpPr>
        <p:grpSpPr>
          <a:xfrm>
            <a:off x="1990126" y="3041077"/>
            <a:ext cx="960158" cy="289172"/>
            <a:chOff x="4411970" y="2726085"/>
            <a:chExt cx="643107" cy="193659"/>
          </a:xfrm>
        </p:grpSpPr>
        <p:sp>
          <p:nvSpPr>
            <p:cNvPr id="2813" name="Google Shape;2813;p7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6" name="Google Shape;2816;p75"/>
          <p:cNvGrpSpPr/>
          <p:nvPr/>
        </p:nvGrpSpPr>
        <p:grpSpPr>
          <a:xfrm>
            <a:off x="998624" y="3295400"/>
            <a:ext cx="811503" cy="252584"/>
            <a:chOff x="4411970" y="4340222"/>
            <a:chExt cx="779467" cy="242683"/>
          </a:xfrm>
        </p:grpSpPr>
        <p:sp>
          <p:nvSpPr>
            <p:cNvPr id="2817" name="Google Shape;2817;p7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0" name="Google Shape;2820;p75"/>
          <p:cNvGrpSpPr/>
          <p:nvPr/>
        </p:nvGrpSpPr>
        <p:grpSpPr>
          <a:xfrm>
            <a:off x="1990126" y="2709308"/>
            <a:ext cx="965160" cy="216230"/>
            <a:chOff x="4411970" y="2468674"/>
            <a:chExt cx="747317" cy="167425"/>
          </a:xfrm>
        </p:grpSpPr>
        <p:sp>
          <p:nvSpPr>
            <p:cNvPr id="2821" name="Google Shape;2821;p7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3" name="Google Shape;2823;p75"/>
          <p:cNvSpPr/>
          <p:nvPr/>
        </p:nvSpPr>
        <p:spPr>
          <a:xfrm>
            <a:off x="996874"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4" name="Google Shape;2824;p75"/>
          <p:cNvGrpSpPr/>
          <p:nvPr/>
        </p:nvGrpSpPr>
        <p:grpSpPr>
          <a:xfrm>
            <a:off x="997692" y="2334687"/>
            <a:ext cx="1959041" cy="208784"/>
            <a:chOff x="6336019" y="3733725"/>
            <a:chExt cx="2566206" cy="351310"/>
          </a:xfrm>
        </p:grpSpPr>
        <p:sp>
          <p:nvSpPr>
            <p:cNvPr id="2825" name="Google Shape;2825;p7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9" name="Google Shape;2829;p75"/>
          <p:cNvGrpSpPr/>
          <p:nvPr/>
        </p:nvGrpSpPr>
        <p:grpSpPr>
          <a:xfrm>
            <a:off x="1990126" y="3950602"/>
            <a:ext cx="946551" cy="153200"/>
            <a:chOff x="4404545" y="3301592"/>
            <a:chExt cx="782403" cy="129272"/>
          </a:xfrm>
        </p:grpSpPr>
        <p:sp>
          <p:nvSpPr>
            <p:cNvPr id="2830" name="Google Shape;2830;p7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2" name="Google Shape;2832;p75"/>
          <p:cNvGrpSpPr/>
          <p:nvPr/>
        </p:nvGrpSpPr>
        <p:grpSpPr>
          <a:xfrm>
            <a:off x="1990126" y="3695937"/>
            <a:ext cx="962257" cy="139127"/>
            <a:chOff x="4411970" y="3131459"/>
            <a:chExt cx="710520" cy="117397"/>
          </a:xfrm>
        </p:grpSpPr>
        <p:sp>
          <p:nvSpPr>
            <p:cNvPr id="2833" name="Google Shape;2833;p7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835" name="Google Shape;2835;p75"/>
          <p:cNvSpPr/>
          <p:nvPr/>
        </p:nvSpPr>
        <p:spPr>
          <a:xfrm>
            <a:off x="1990126"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36" name="Google Shape;2836;p75"/>
          <p:cNvGrpSpPr/>
          <p:nvPr/>
        </p:nvGrpSpPr>
        <p:grpSpPr>
          <a:xfrm>
            <a:off x="990271" y="3621603"/>
            <a:ext cx="823838" cy="458988"/>
            <a:chOff x="4411970" y="1801825"/>
            <a:chExt cx="734586" cy="409262"/>
          </a:xfrm>
        </p:grpSpPr>
        <p:sp>
          <p:nvSpPr>
            <p:cNvPr id="2837" name="Google Shape;2837;p7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9" name="Google Shape;2839;p75"/>
          <p:cNvGrpSpPr/>
          <p:nvPr/>
        </p:nvGrpSpPr>
        <p:grpSpPr>
          <a:xfrm>
            <a:off x="3095243" y="2339173"/>
            <a:ext cx="521514" cy="521514"/>
            <a:chOff x="5681300" y="2527788"/>
            <a:chExt cx="805800" cy="805800"/>
          </a:xfrm>
        </p:grpSpPr>
        <p:sp>
          <p:nvSpPr>
            <p:cNvPr id="2840" name="Google Shape;2840;p7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2" name="Google Shape;2842;p75"/>
          <p:cNvGrpSpPr/>
          <p:nvPr/>
        </p:nvGrpSpPr>
        <p:grpSpPr>
          <a:xfrm>
            <a:off x="3089483" y="3094865"/>
            <a:ext cx="533033" cy="533033"/>
            <a:chOff x="4049800" y="640400"/>
            <a:chExt cx="858900" cy="858900"/>
          </a:xfrm>
        </p:grpSpPr>
        <p:sp>
          <p:nvSpPr>
            <p:cNvPr id="2843" name="Google Shape;2843;p7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5" name="Google Shape;2845;p75"/>
          <p:cNvGrpSpPr/>
          <p:nvPr/>
        </p:nvGrpSpPr>
        <p:grpSpPr>
          <a:xfrm>
            <a:off x="3014966" y="3772543"/>
            <a:ext cx="682068" cy="682068"/>
            <a:chOff x="5080188" y="927900"/>
            <a:chExt cx="961200" cy="961200"/>
          </a:xfrm>
        </p:grpSpPr>
        <p:sp>
          <p:nvSpPr>
            <p:cNvPr id="2846" name="Google Shape;2846;p7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4" name="Google Shape;2854;p75"/>
          <p:cNvGrpSpPr/>
          <p:nvPr/>
        </p:nvGrpSpPr>
        <p:grpSpPr>
          <a:xfrm>
            <a:off x="4478465" y="3869234"/>
            <a:ext cx="505650" cy="504006"/>
            <a:chOff x="6039282" y="1042577"/>
            <a:chExt cx="734315" cy="731929"/>
          </a:xfrm>
        </p:grpSpPr>
        <p:sp>
          <p:nvSpPr>
            <p:cNvPr id="2855" name="Google Shape;2855;p7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6" name="Google Shape;2876;p75"/>
          <p:cNvGrpSpPr/>
          <p:nvPr/>
        </p:nvGrpSpPr>
        <p:grpSpPr>
          <a:xfrm>
            <a:off x="5091067" y="2298862"/>
            <a:ext cx="567744" cy="602136"/>
            <a:chOff x="1825800" y="1651625"/>
            <a:chExt cx="539989" cy="571775"/>
          </a:xfrm>
        </p:grpSpPr>
        <p:sp>
          <p:nvSpPr>
            <p:cNvPr id="2877" name="Google Shape;2877;p7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1" name="Google Shape;2881;p75"/>
          <p:cNvGrpSpPr/>
          <p:nvPr/>
        </p:nvGrpSpPr>
        <p:grpSpPr>
          <a:xfrm>
            <a:off x="3765995" y="3855579"/>
            <a:ext cx="508123" cy="507955"/>
            <a:chOff x="1897577" y="2802432"/>
            <a:chExt cx="492176" cy="492014"/>
          </a:xfrm>
        </p:grpSpPr>
        <p:sp>
          <p:nvSpPr>
            <p:cNvPr id="2882" name="Google Shape;2882;p7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4" name="Google Shape;2894;p75"/>
          <p:cNvGrpSpPr/>
          <p:nvPr/>
        </p:nvGrpSpPr>
        <p:grpSpPr>
          <a:xfrm>
            <a:off x="997525" y="4169123"/>
            <a:ext cx="809227" cy="200842"/>
            <a:chOff x="2013045" y="4813233"/>
            <a:chExt cx="921986" cy="228854"/>
          </a:xfrm>
        </p:grpSpPr>
        <p:sp>
          <p:nvSpPr>
            <p:cNvPr id="2895" name="Google Shape;2895;p7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75"/>
          <p:cNvGrpSpPr/>
          <p:nvPr/>
        </p:nvGrpSpPr>
        <p:grpSpPr>
          <a:xfrm>
            <a:off x="1005985" y="2656004"/>
            <a:ext cx="792421" cy="269941"/>
            <a:chOff x="1046767" y="4756633"/>
            <a:chExt cx="859646" cy="292841"/>
          </a:xfrm>
        </p:grpSpPr>
        <p:sp>
          <p:nvSpPr>
            <p:cNvPr id="2898" name="Google Shape;2898;p7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1" name="Google Shape;2901;p75"/>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5"/>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5"/>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5"/>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5" name="Google Shape;2905;p75"/>
          <p:cNvGrpSpPr/>
          <p:nvPr/>
        </p:nvGrpSpPr>
        <p:grpSpPr>
          <a:xfrm>
            <a:off x="7141841" y="2550562"/>
            <a:ext cx="166473" cy="141497"/>
            <a:chOff x="4660325" y="1866850"/>
            <a:chExt cx="68350" cy="58100"/>
          </a:xfrm>
        </p:grpSpPr>
        <p:sp>
          <p:nvSpPr>
            <p:cNvPr id="2906" name="Google Shape;2906;p7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8" name="Google Shape;2908;p75"/>
          <p:cNvGrpSpPr/>
          <p:nvPr/>
        </p:nvGrpSpPr>
        <p:grpSpPr>
          <a:xfrm>
            <a:off x="7451186" y="2576286"/>
            <a:ext cx="162515" cy="90049"/>
            <a:chOff x="4791775" y="1877500"/>
            <a:chExt cx="66725" cy="36975"/>
          </a:xfrm>
        </p:grpSpPr>
        <p:sp>
          <p:nvSpPr>
            <p:cNvPr id="2909" name="Google Shape;2909;p7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1" name="Google Shape;2911;p75"/>
          <p:cNvGrpSpPr/>
          <p:nvPr/>
        </p:nvGrpSpPr>
        <p:grpSpPr>
          <a:xfrm>
            <a:off x="7772899" y="2576286"/>
            <a:ext cx="144979" cy="90049"/>
            <a:chOff x="4923925" y="1877500"/>
            <a:chExt cx="59525" cy="36975"/>
          </a:xfrm>
        </p:grpSpPr>
        <p:sp>
          <p:nvSpPr>
            <p:cNvPr id="2912" name="Google Shape;2912;p7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4" name="Google Shape;2914;p75"/>
          <p:cNvGrpSpPr/>
          <p:nvPr/>
        </p:nvGrpSpPr>
        <p:grpSpPr>
          <a:xfrm>
            <a:off x="8067390" y="2558477"/>
            <a:ext cx="141447" cy="125667"/>
            <a:chOff x="5058450" y="1870100"/>
            <a:chExt cx="58075" cy="51600"/>
          </a:xfrm>
        </p:grpSpPr>
        <p:sp>
          <p:nvSpPr>
            <p:cNvPr id="2915" name="Google Shape;2915;p7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7" name="Google Shape;2917;p75"/>
          <p:cNvGrpSpPr/>
          <p:nvPr/>
        </p:nvGrpSpPr>
        <p:grpSpPr>
          <a:xfrm>
            <a:off x="7481905" y="2980885"/>
            <a:ext cx="101077" cy="107645"/>
            <a:chOff x="4811425" y="2065025"/>
            <a:chExt cx="41500" cy="44200"/>
          </a:xfrm>
        </p:grpSpPr>
        <p:sp>
          <p:nvSpPr>
            <p:cNvPr id="2918" name="Google Shape;2918;p7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0" name="Google Shape;2920;p75"/>
          <p:cNvGrpSpPr/>
          <p:nvPr/>
        </p:nvGrpSpPr>
        <p:grpSpPr>
          <a:xfrm>
            <a:off x="7774342" y="2981098"/>
            <a:ext cx="120867" cy="107218"/>
            <a:chOff x="4929875" y="2065025"/>
            <a:chExt cx="49625" cy="44025"/>
          </a:xfrm>
        </p:grpSpPr>
        <p:sp>
          <p:nvSpPr>
            <p:cNvPr id="2921" name="Google Shape;2921;p7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3" name="Google Shape;2923;p75"/>
          <p:cNvGrpSpPr/>
          <p:nvPr/>
        </p:nvGrpSpPr>
        <p:grpSpPr>
          <a:xfrm>
            <a:off x="8103011" y="2984112"/>
            <a:ext cx="70206" cy="101191"/>
            <a:chOff x="5083925" y="2066350"/>
            <a:chExt cx="28825" cy="41550"/>
          </a:xfrm>
        </p:grpSpPr>
        <p:sp>
          <p:nvSpPr>
            <p:cNvPr id="2924" name="Google Shape;2924;p7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6" name="Google Shape;2926;p75"/>
          <p:cNvGrpSpPr/>
          <p:nvPr/>
        </p:nvGrpSpPr>
        <p:grpSpPr>
          <a:xfrm>
            <a:off x="7134565" y="2999759"/>
            <a:ext cx="181026" cy="69896"/>
            <a:chOff x="4659775" y="2072775"/>
            <a:chExt cx="74325" cy="28700"/>
          </a:xfrm>
        </p:grpSpPr>
        <p:sp>
          <p:nvSpPr>
            <p:cNvPr id="2927" name="Google Shape;2927;p7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75"/>
          <p:cNvGrpSpPr/>
          <p:nvPr/>
        </p:nvGrpSpPr>
        <p:grpSpPr>
          <a:xfrm>
            <a:off x="8054421" y="2790324"/>
            <a:ext cx="167387" cy="89197"/>
            <a:chOff x="4662475" y="1976500"/>
            <a:chExt cx="68725" cy="36625"/>
          </a:xfrm>
        </p:grpSpPr>
        <p:sp>
          <p:nvSpPr>
            <p:cNvPr id="2931" name="Google Shape;2931;p7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4" name="Google Shape;2934;p75"/>
          <p:cNvGrpSpPr/>
          <p:nvPr/>
        </p:nvGrpSpPr>
        <p:grpSpPr>
          <a:xfrm>
            <a:off x="7751326" y="2793764"/>
            <a:ext cx="166899" cy="82317"/>
            <a:chOff x="4920150" y="1977875"/>
            <a:chExt cx="68525" cy="33800"/>
          </a:xfrm>
        </p:grpSpPr>
        <p:sp>
          <p:nvSpPr>
            <p:cNvPr id="2935" name="Google Shape;2935;p7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8" name="Google Shape;2938;p75"/>
          <p:cNvGrpSpPr/>
          <p:nvPr/>
        </p:nvGrpSpPr>
        <p:grpSpPr>
          <a:xfrm>
            <a:off x="7162483" y="3197682"/>
            <a:ext cx="125190" cy="127859"/>
            <a:chOff x="4676550" y="2160575"/>
            <a:chExt cx="51400" cy="52500"/>
          </a:xfrm>
        </p:grpSpPr>
        <p:sp>
          <p:nvSpPr>
            <p:cNvPr id="2939" name="Google Shape;2939;p7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2" name="Google Shape;2942;p75"/>
          <p:cNvGrpSpPr/>
          <p:nvPr/>
        </p:nvGrpSpPr>
        <p:grpSpPr>
          <a:xfrm>
            <a:off x="7459741" y="3204714"/>
            <a:ext cx="145405" cy="113794"/>
            <a:chOff x="4768325" y="2163475"/>
            <a:chExt cx="59700" cy="46725"/>
          </a:xfrm>
        </p:grpSpPr>
        <p:sp>
          <p:nvSpPr>
            <p:cNvPr id="2943" name="Google Shape;2943;p7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5" name="Google Shape;2945;p75"/>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5"/>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5"/>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5"/>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5"/>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5"/>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1" name="Google Shape;2951;p75"/>
          <p:cNvGrpSpPr/>
          <p:nvPr/>
        </p:nvGrpSpPr>
        <p:grpSpPr>
          <a:xfrm>
            <a:off x="7476059" y="3459808"/>
            <a:ext cx="112768" cy="106853"/>
            <a:chOff x="4768575" y="2253950"/>
            <a:chExt cx="46300" cy="43875"/>
          </a:xfrm>
        </p:grpSpPr>
        <p:sp>
          <p:nvSpPr>
            <p:cNvPr id="2952" name="Google Shape;2952;p7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4" name="Google Shape;2954;p75"/>
          <p:cNvGrpSpPr/>
          <p:nvPr/>
        </p:nvGrpSpPr>
        <p:grpSpPr>
          <a:xfrm>
            <a:off x="7775682" y="3948834"/>
            <a:ext cx="118187" cy="146246"/>
            <a:chOff x="4960900" y="2433225"/>
            <a:chExt cx="48525" cy="60050"/>
          </a:xfrm>
        </p:grpSpPr>
        <p:sp>
          <p:nvSpPr>
            <p:cNvPr id="2955" name="Google Shape;2955;p7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7" name="Google Shape;2957;p75"/>
          <p:cNvGrpSpPr/>
          <p:nvPr/>
        </p:nvGrpSpPr>
        <p:grpSpPr>
          <a:xfrm>
            <a:off x="7464247" y="4212895"/>
            <a:ext cx="136394" cy="143810"/>
            <a:chOff x="4854075" y="2527625"/>
            <a:chExt cx="56000" cy="59050"/>
          </a:xfrm>
        </p:grpSpPr>
        <p:sp>
          <p:nvSpPr>
            <p:cNvPr id="2958" name="Google Shape;2958;p7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0" name="Google Shape;2960;p75"/>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5"/>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5"/>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63" name="Google Shape;2963;p75"/>
          <p:cNvGrpSpPr/>
          <p:nvPr/>
        </p:nvGrpSpPr>
        <p:grpSpPr>
          <a:xfrm>
            <a:off x="8088458" y="3676639"/>
            <a:ext cx="99312" cy="160797"/>
            <a:chOff x="5059700" y="2334775"/>
            <a:chExt cx="40775" cy="66025"/>
          </a:xfrm>
        </p:grpSpPr>
        <p:sp>
          <p:nvSpPr>
            <p:cNvPr id="2964" name="Google Shape;2964;p7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3" name="Google Shape;2973;p75"/>
          <p:cNvGrpSpPr/>
          <p:nvPr/>
        </p:nvGrpSpPr>
        <p:grpSpPr>
          <a:xfrm>
            <a:off x="8045622" y="3941771"/>
            <a:ext cx="184984" cy="160371"/>
            <a:chOff x="5037700" y="2430325"/>
            <a:chExt cx="75950" cy="65850"/>
          </a:xfrm>
        </p:grpSpPr>
        <p:sp>
          <p:nvSpPr>
            <p:cNvPr id="2974" name="Google Shape;2974;p7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6" name="Google Shape;2976;p75"/>
          <p:cNvGrpSpPr/>
          <p:nvPr/>
        </p:nvGrpSpPr>
        <p:grpSpPr>
          <a:xfrm>
            <a:off x="7465128" y="3708223"/>
            <a:ext cx="173014" cy="97629"/>
            <a:chOff x="4756975" y="2341800"/>
            <a:chExt cx="91975" cy="51925"/>
          </a:xfrm>
        </p:grpSpPr>
        <p:sp>
          <p:nvSpPr>
            <p:cNvPr id="2977" name="Google Shape;2977;p7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7" name="Google Shape;2997;p75"/>
          <p:cNvGrpSpPr/>
          <p:nvPr/>
        </p:nvGrpSpPr>
        <p:grpSpPr>
          <a:xfrm>
            <a:off x="7732065" y="4196920"/>
            <a:ext cx="212497" cy="175761"/>
            <a:chOff x="4943575" y="2516350"/>
            <a:chExt cx="98675" cy="81700"/>
          </a:xfrm>
        </p:grpSpPr>
        <p:sp>
          <p:nvSpPr>
            <p:cNvPr id="2998" name="Google Shape;2998;p7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6" name="Google Shape;3076;p75"/>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5"/>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5"/>
          <p:cNvSpPr/>
          <p:nvPr/>
        </p:nvSpPr>
        <p:spPr>
          <a:xfrm>
            <a:off x="7165978"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5"/>
          <p:cNvSpPr/>
          <p:nvPr/>
        </p:nvSpPr>
        <p:spPr>
          <a:xfrm flipH="1">
            <a:off x="7473344"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5"/>
          <p:cNvSpPr txBox="1"/>
          <p:nvPr>
            <p:ph idx="4294967295" type="title"/>
          </p:nvPr>
        </p:nvSpPr>
        <p:spPr>
          <a:xfrm>
            <a:off x="1068100" y="9334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indent="0" lvl="0" marL="0" rtl="0" algn="ctr">
              <a:spcBef>
                <a:spcPts val="0"/>
              </a:spcBef>
              <a:spcAft>
                <a:spcPts val="0"/>
              </a:spcAft>
              <a:buClr>
                <a:srgbClr val="000000"/>
              </a:buClr>
              <a:buSzPts val="1100"/>
              <a:buFont typeface="Arial"/>
              <a:buNone/>
            </a:pPr>
            <a:r>
              <a:t/>
            </a:r>
            <a:endParaRPr>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4" name="Shape 3084"/>
        <p:cNvGrpSpPr/>
        <p:nvPr/>
      </p:nvGrpSpPr>
      <p:grpSpPr>
        <a:xfrm>
          <a:off x="0" y="0"/>
          <a:ext cx="0" cy="0"/>
          <a:chOff x="0" y="0"/>
          <a:chExt cx="0" cy="0"/>
        </a:xfrm>
      </p:grpSpPr>
      <p:grpSp>
        <p:nvGrpSpPr>
          <p:cNvPr id="3085" name="Google Shape;3085;p76"/>
          <p:cNvGrpSpPr/>
          <p:nvPr/>
        </p:nvGrpSpPr>
        <p:grpSpPr>
          <a:xfrm>
            <a:off x="3642951" y="1176740"/>
            <a:ext cx="2078182" cy="1366558"/>
            <a:chOff x="235800" y="830650"/>
            <a:chExt cx="6978450" cy="4588844"/>
          </a:xfrm>
        </p:grpSpPr>
        <p:sp>
          <p:nvSpPr>
            <p:cNvPr id="3086" name="Google Shape;3086;p76"/>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6"/>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6"/>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6"/>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6"/>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6"/>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cap="flat" cmpd="sng" w="9525">
              <a:solidFill>
                <a:srgbClr val="E1E7E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2" name="Google Shape;3092;p76"/>
          <p:cNvGrpSpPr/>
          <p:nvPr/>
        </p:nvGrpSpPr>
        <p:grpSpPr>
          <a:xfrm>
            <a:off x="738454" y="3007842"/>
            <a:ext cx="2622876" cy="1333540"/>
            <a:chOff x="238125" y="1038125"/>
            <a:chExt cx="7146800" cy="3633625"/>
          </a:xfrm>
        </p:grpSpPr>
        <p:sp>
          <p:nvSpPr>
            <p:cNvPr id="3093" name="Google Shape;3093;p7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5" name="Google Shape;4665;p76"/>
          <p:cNvGrpSpPr/>
          <p:nvPr/>
        </p:nvGrpSpPr>
        <p:grpSpPr>
          <a:xfrm>
            <a:off x="5961311" y="1231136"/>
            <a:ext cx="2435960" cy="1297725"/>
            <a:chOff x="233350" y="949250"/>
            <a:chExt cx="7137300" cy="3802300"/>
          </a:xfrm>
        </p:grpSpPr>
        <p:sp>
          <p:nvSpPr>
            <p:cNvPr id="4666" name="Google Shape;4666;p7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7" name="Google Shape;4717;p76"/>
          <p:cNvGrpSpPr/>
          <p:nvPr/>
        </p:nvGrpSpPr>
        <p:grpSpPr>
          <a:xfrm>
            <a:off x="7714435" y="3194726"/>
            <a:ext cx="104231" cy="320340"/>
            <a:chOff x="7564426" y="3224343"/>
            <a:chExt cx="119985" cy="368801"/>
          </a:xfrm>
        </p:grpSpPr>
        <p:sp>
          <p:nvSpPr>
            <p:cNvPr id="4718" name="Google Shape;4718;p7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0" name="Google Shape;4720;p76"/>
          <p:cNvGrpSpPr/>
          <p:nvPr/>
        </p:nvGrpSpPr>
        <p:grpSpPr>
          <a:xfrm>
            <a:off x="7413923" y="3188827"/>
            <a:ext cx="189489" cy="332132"/>
            <a:chOff x="8370831" y="3202002"/>
            <a:chExt cx="218129" cy="382376"/>
          </a:xfrm>
        </p:grpSpPr>
        <p:sp>
          <p:nvSpPr>
            <p:cNvPr id="4721" name="Google Shape;4721;p7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3" name="Google Shape;4723;p76"/>
          <p:cNvGrpSpPr/>
          <p:nvPr/>
        </p:nvGrpSpPr>
        <p:grpSpPr>
          <a:xfrm>
            <a:off x="8137312" y="3599959"/>
            <a:ext cx="309429" cy="267000"/>
            <a:chOff x="6742064" y="3750480"/>
            <a:chExt cx="399315" cy="344560"/>
          </a:xfrm>
        </p:grpSpPr>
        <p:sp>
          <p:nvSpPr>
            <p:cNvPr id="4724" name="Google Shape;4724;p7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6" name="Google Shape;4726;p76"/>
          <p:cNvGrpSpPr/>
          <p:nvPr/>
        </p:nvGrpSpPr>
        <p:grpSpPr>
          <a:xfrm>
            <a:off x="7676331" y="3951006"/>
            <a:ext cx="180437" cy="281608"/>
            <a:chOff x="7248525" y="3739696"/>
            <a:chExt cx="230531" cy="359790"/>
          </a:xfrm>
        </p:grpSpPr>
        <p:sp>
          <p:nvSpPr>
            <p:cNvPr id="4727" name="Google Shape;4727;p7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9" name="Google Shape;4729;p76"/>
          <p:cNvGrpSpPr/>
          <p:nvPr/>
        </p:nvGrpSpPr>
        <p:grpSpPr>
          <a:xfrm>
            <a:off x="7922251" y="3594231"/>
            <a:ext cx="162896" cy="278710"/>
            <a:chOff x="7601242" y="3729267"/>
            <a:chExt cx="222566" cy="380803"/>
          </a:xfrm>
        </p:grpSpPr>
        <p:sp>
          <p:nvSpPr>
            <p:cNvPr id="4730" name="Google Shape;4730;p7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32" name="Google Shape;4732;p76"/>
          <p:cNvSpPr/>
          <p:nvPr/>
        </p:nvSpPr>
        <p:spPr>
          <a:xfrm>
            <a:off x="7888277" y="3206587"/>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33" name="Google Shape;4733;p76"/>
          <p:cNvGrpSpPr/>
          <p:nvPr/>
        </p:nvGrpSpPr>
        <p:grpSpPr>
          <a:xfrm>
            <a:off x="7411896" y="3595371"/>
            <a:ext cx="193543" cy="275990"/>
            <a:chOff x="8304647" y="3738687"/>
            <a:chExt cx="225076" cy="320956"/>
          </a:xfrm>
        </p:grpSpPr>
        <p:sp>
          <p:nvSpPr>
            <p:cNvPr id="4734" name="Google Shape;4734;p7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7" name="Google Shape;4737;p76"/>
          <p:cNvGrpSpPr/>
          <p:nvPr/>
        </p:nvGrpSpPr>
        <p:grpSpPr>
          <a:xfrm>
            <a:off x="7684389" y="3595371"/>
            <a:ext cx="178492" cy="275990"/>
            <a:chOff x="8615101" y="3738687"/>
            <a:chExt cx="207573" cy="320956"/>
          </a:xfrm>
        </p:grpSpPr>
        <p:sp>
          <p:nvSpPr>
            <p:cNvPr id="4738" name="Google Shape;4738;p7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1" name="Google Shape;4741;p76"/>
          <p:cNvSpPr/>
          <p:nvPr/>
        </p:nvSpPr>
        <p:spPr>
          <a:xfrm>
            <a:off x="8180828" y="3185254"/>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2" name="Google Shape;4742;p76"/>
          <p:cNvGrpSpPr/>
          <p:nvPr/>
        </p:nvGrpSpPr>
        <p:grpSpPr>
          <a:xfrm>
            <a:off x="7909920" y="3998032"/>
            <a:ext cx="187557" cy="187557"/>
            <a:chOff x="8565775" y="671075"/>
            <a:chExt cx="441000" cy="441000"/>
          </a:xfrm>
        </p:grpSpPr>
        <p:sp>
          <p:nvSpPr>
            <p:cNvPr id="4743" name="Google Shape;4743;p7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45" name="Google Shape;4745;p76"/>
          <p:cNvSpPr/>
          <p:nvPr/>
        </p:nvSpPr>
        <p:spPr>
          <a:xfrm>
            <a:off x="8195186" y="3993952"/>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6"/>
          <p:cNvSpPr/>
          <p:nvPr/>
        </p:nvSpPr>
        <p:spPr>
          <a:xfrm flipH="1">
            <a:off x="7419373" y="3960408"/>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47" name="Google Shape;4747;p76"/>
          <p:cNvGrpSpPr/>
          <p:nvPr/>
        </p:nvGrpSpPr>
        <p:grpSpPr>
          <a:xfrm>
            <a:off x="6064392" y="3070557"/>
            <a:ext cx="587865" cy="517731"/>
            <a:chOff x="6000718" y="3070557"/>
            <a:chExt cx="587865" cy="517731"/>
          </a:xfrm>
        </p:grpSpPr>
        <p:sp>
          <p:nvSpPr>
            <p:cNvPr id="4748" name="Google Shape;4748;p7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76"/>
          <p:cNvGrpSpPr/>
          <p:nvPr/>
        </p:nvGrpSpPr>
        <p:grpSpPr>
          <a:xfrm>
            <a:off x="6079197" y="3714217"/>
            <a:ext cx="557665" cy="516387"/>
            <a:chOff x="6015523" y="3714217"/>
            <a:chExt cx="557665" cy="516387"/>
          </a:xfrm>
        </p:grpSpPr>
        <p:grpSp>
          <p:nvGrpSpPr>
            <p:cNvPr id="4759" name="Google Shape;4759;p76"/>
            <p:cNvGrpSpPr/>
            <p:nvPr/>
          </p:nvGrpSpPr>
          <p:grpSpPr>
            <a:xfrm>
              <a:off x="6036094" y="3716980"/>
              <a:ext cx="529822" cy="510480"/>
              <a:chOff x="3148311" y="-545634"/>
              <a:chExt cx="1006118" cy="969572"/>
            </a:xfrm>
          </p:grpSpPr>
          <p:sp>
            <p:nvSpPr>
              <p:cNvPr id="4760" name="Google Shape;4760;p7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0" name="Google Shape;4770;p7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1" name="Google Shape;4771;p76"/>
          <p:cNvGrpSpPr/>
          <p:nvPr/>
        </p:nvGrpSpPr>
        <p:grpSpPr>
          <a:xfrm>
            <a:off x="6707979" y="3073628"/>
            <a:ext cx="576302" cy="511871"/>
            <a:chOff x="6644304" y="3073628"/>
            <a:chExt cx="576302" cy="511871"/>
          </a:xfrm>
        </p:grpSpPr>
        <p:grpSp>
          <p:nvGrpSpPr>
            <p:cNvPr id="4772" name="Google Shape;4772;p76"/>
            <p:cNvGrpSpPr/>
            <p:nvPr/>
          </p:nvGrpSpPr>
          <p:grpSpPr>
            <a:xfrm>
              <a:off x="6712169" y="3073651"/>
              <a:ext cx="481611" cy="506713"/>
              <a:chOff x="1833536" y="-546641"/>
              <a:chExt cx="914567" cy="962419"/>
            </a:xfrm>
          </p:grpSpPr>
          <p:grpSp>
            <p:nvGrpSpPr>
              <p:cNvPr id="4773" name="Google Shape;4773;p76"/>
              <p:cNvGrpSpPr/>
              <p:nvPr/>
            </p:nvGrpSpPr>
            <p:grpSpPr>
              <a:xfrm>
                <a:off x="1833536" y="-524249"/>
                <a:ext cx="914567" cy="940027"/>
                <a:chOff x="1833536" y="-524249"/>
                <a:chExt cx="914567" cy="940027"/>
              </a:xfrm>
            </p:grpSpPr>
            <p:sp>
              <p:nvSpPr>
                <p:cNvPr id="4774" name="Google Shape;4774;p7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9" name="Google Shape;4779;p7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3" name="Google Shape;4783;p7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76"/>
          <p:cNvGrpSpPr/>
          <p:nvPr/>
        </p:nvGrpSpPr>
        <p:grpSpPr>
          <a:xfrm>
            <a:off x="6715725" y="3714143"/>
            <a:ext cx="560636" cy="516497"/>
            <a:chOff x="6652051" y="3714143"/>
            <a:chExt cx="560636" cy="516497"/>
          </a:xfrm>
        </p:grpSpPr>
        <p:grpSp>
          <p:nvGrpSpPr>
            <p:cNvPr id="4785" name="Google Shape;4785;p76"/>
            <p:cNvGrpSpPr/>
            <p:nvPr/>
          </p:nvGrpSpPr>
          <p:grpSpPr>
            <a:xfrm>
              <a:off x="6669657" y="3716715"/>
              <a:ext cx="466768" cy="464314"/>
              <a:chOff x="3139766" y="765669"/>
              <a:chExt cx="886380" cy="881888"/>
            </a:xfrm>
          </p:grpSpPr>
          <p:grpSp>
            <p:nvGrpSpPr>
              <p:cNvPr id="4786" name="Google Shape;4786;p76"/>
              <p:cNvGrpSpPr/>
              <p:nvPr/>
            </p:nvGrpSpPr>
            <p:grpSpPr>
              <a:xfrm>
                <a:off x="3139766" y="765669"/>
                <a:ext cx="886380" cy="881888"/>
                <a:chOff x="3139766" y="765669"/>
                <a:chExt cx="886380" cy="881888"/>
              </a:xfrm>
            </p:grpSpPr>
            <p:sp>
              <p:nvSpPr>
                <p:cNvPr id="4787" name="Google Shape;4787;p7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6" name="Google Shape;4796;p7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0" name="Google Shape;4800;p7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1" name="Google Shape;4801;p76"/>
          <p:cNvGrpSpPr/>
          <p:nvPr/>
        </p:nvGrpSpPr>
        <p:grpSpPr>
          <a:xfrm>
            <a:off x="726609" y="1192826"/>
            <a:ext cx="2665073" cy="1317140"/>
            <a:chOff x="793334" y="1192826"/>
            <a:chExt cx="2665073" cy="1317140"/>
          </a:xfrm>
        </p:grpSpPr>
        <p:sp>
          <p:nvSpPr>
            <p:cNvPr id="4802" name="Google Shape;4802;p7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7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7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7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7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7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7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7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7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7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7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7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7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7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7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7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7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7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7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7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7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7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7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7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7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7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7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7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7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7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7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7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7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7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7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7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7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7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7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7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7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7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7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7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7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7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7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7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7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7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7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7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7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7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7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7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7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7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7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7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7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7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7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7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7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7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7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7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7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7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7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7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7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76"/>
          <p:cNvGrpSpPr/>
          <p:nvPr/>
        </p:nvGrpSpPr>
        <p:grpSpPr>
          <a:xfrm>
            <a:off x="3597785" y="3065882"/>
            <a:ext cx="2241344" cy="1330656"/>
            <a:chOff x="3597785" y="3065882"/>
            <a:chExt cx="2241344" cy="1330656"/>
          </a:xfrm>
        </p:grpSpPr>
        <p:grpSp>
          <p:nvGrpSpPr>
            <p:cNvPr id="8770" name="Google Shape;8770;p76"/>
            <p:cNvGrpSpPr/>
            <p:nvPr/>
          </p:nvGrpSpPr>
          <p:grpSpPr>
            <a:xfrm>
              <a:off x="5296908" y="3937355"/>
              <a:ext cx="143198" cy="32380"/>
              <a:chOff x="5296908" y="3937355"/>
              <a:chExt cx="143198" cy="32380"/>
            </a:xfrm>
          </p:grpSpPr>
          <p:sp>
            <p:nvSpPr>
              <p:cNvPr id="8771" name="Google Shape;8771;p76"/>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2" name="Google Shape;8772;p76"/>
              <p:cNvGrpSpPr/>
              <p:nvPr/>
            </p:nvGrpSpPr>
            <p:grpSpPr>
              <a:xfrm>
                <a:off x="5402331" y="3937355"/>
                <a:ext cx="37776" cy="32380"/>
                <a:chOff x="5402331" y="3937355"/>
                <a:chExt cx="37776" cy="32380"/>
              </a:xfrm>
            </p:grpSpPr>
            <p:sp>
              <p:nvSpPr>
                <p:cNvPr id="8773" name="Google Shape;8773;p76"/>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6"/>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76"/>
              <p:cNvGrpSpPr/>
              <p:nvPr/>
            </p:nvGrpSpPr>
            <p:grpSpPr>
              <a:xfrm>
                <a:off x="5296908" y="3937355"/>
                <a:ext cx="37783" cy="32380"/>
                <a:chOff x="5296908" y="3937355"/>
                <a:chExt cx="37783" cy="32380"/>
              </a:xfrm>
            </p:grpSpPr>
            <p:sp>
              <p:nvSpPr>
                <p:cNvPr id="8776" name="Google Shape;8776;p76"/>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6"/>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78" name="Google Shape;8778;p76"/>
            <p:cNvGrpSpPr/>
            <p:nvPr/>
          </p:nvGrpSpPr>
          <p:grpSpPr>
            <a:xfrm>
              <a:off x="4724163" y="3119631"/>
              <a:ext cx="120838" cy="84218"/>
              <a:chOff x="4724163" y="3119631"/>
              <a:chExt cx="120838" cy="84218"/>
            </a:xfrm>
          </p:grpSpPr>
          <p:grpSp>
            <p:nvGrpSpPr>
              <p:cNvPr id="8779" name="Google Shape;8779;p76"/>
              <p:cNvGrpSpPr/>
              <p:nvPr/>
            </p:nvGrpSpPr>
            <p:grpSpPr>
              <a:xfrm>
                <a:off x="4746712" y="3132773"/>
                <a:ext cx="86869" cy="56424"/>
                <a:chOff x="4746712" y="3132773"/>
                <a:chExt cx="86869" cy="56424"/>
              </a:xfrm>
            </p:grpSpPr>
            <p:sp>
              <p:nvSpPr>
                <p:cNvPr id="8780" name="Google Shape;8780;p76"/>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6"/>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76"/>
              <p:cNvGrpSpPr/>
              <p:nvPr/>
            </p:nvGrpSpPr>
            <p:grpSpPr>
              <a:xfrm>
                <a:off x="4773634" y="3143336"/>
                <a:ext cx="37776" cy="32451"/>
                <a:chOff x="4773634" y="3143336"/>
                <a:chExt cx="37776" cy="32451"/>
              </a:xfrm>
            </p:grpSpPr>
            <p:sp>
              <p:nvSpPr>
                <p:cNvPr id="8783" name="Google Shape;8783;p76"/>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6"/>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76"/>
              <p:cNvGrpSpPr/>
              <p:nvPr/>
            </p:nvGrpSpPr>
            <p:grpSpPr>
              <a:xfrm>
                <a:off x="4724163" y="3131248"/>
                <a:ext cx="37776" cy="32459"/>
                <a:chOff x="4724163" y="3131248"/>
                <a:chExt cx="37776" cy="32459"/>
              </a:xfrm>
            </p:grpSpPr>
            <p:sp>
              <p:nvSpPr>
                <p:cNvPr id="8786" name="Google Shape;8786;p76"/>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6"/>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76"/>
              <p:cNvGrpSpPr/>
              <p:nvPr/>
            </p:nvGrpSpPr>
            <p:grpSpPr>
              <a:xfrm>
                <a:off x="4755081" y="3176054"/>
                <a:ext cx="32357" cy="27795"/>
                <a:chOff x="4755081" y="3176054"/>
                <a:chExt cx="32357" cy="27795"/>
              </a:xfrm>
            </p:grpSpPr>
            <p:sp>
              <p:nvSpPr>
                <p:cNvPr id="8789" name="Google Shape;8789;p76"/>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6"/>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76"/>
              <p:cNvGrpSpPr/>
              <p:nvPr/>
            </p:nvGrpSpPr>
            <p:grpSpPr>
              <a:xfrm>
                <a:off x="4812550" y="3119631"/>
                <a:ext cx="32451" cy="27803"/>
                <a:chOff x="4812550" y="3119631"/>
                <a:chExt cx="32451" cy="27803"/>
              </a:xfrm>
            </p:grpSpPr>
            <p:sp>
              <p:nvSpPr>
                <p:cNvPr id="8792" name="Google Shape;8792;p76"/>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6"/>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94" name="Google Shape;8794;p76"/>
            <p:cNvGrpSpPr/>
            <p:nvPr/>
          </p:nvGrpSpPr>
          <p:grpSpPr>
            <a:xfrm>
              <a:off x="5382826" y="4027197"/>
              <a:ext cx="268967" cy="250422"/>
              <a:chOff x="5382826" y="4027197"/>
              <a:chExt cx="268967" cy="250422"/>
            </a:xfrm>
          </p:grpSpPr>
          <p:grpSp>
            <p:nvGrpSpPr>
              <p:cNvPr id="8795" name="Google Shape;8795;p76"/>
              <p:cNvGrpSpPr/>
              <p:nvPr/>
            </p:nvGrpSpPr>
            <p:grpSpPr>
              <a:xfrm>
                <a:off x="5405280" y="4042510"/>
                <a:ext cx="237570" cy="218647"/>
                <a:chOff x="5405280" y="4042510"/>
                <a:chExt cx="237570" cy="218647"/>
              </a:xfrm>
            </p:grpSpPr>
            <p:sp>
              <p:nvSpPr>
                <p:cNvPr id="8796" name="Google Shape;8796;p76"/>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6"/>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6"/>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76"/>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6"/>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6"/>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76"/>
              <p:cNvGrpSpPr/>
              <p:nvPr/>
            </p:nvGrpSpPr>
            <p:grpSpPr>
              <a:xfrm>
                <a:off x="5382826" y="4125549"/>
                <a:ext cx="37776" cy="32380"/>
                <a:chOff x="5382826" y="4125549"/>
                <a:chExt cx="37776" cy="32380"/>
              </a:xfrm>
            </p:grpSpPr>
            <p:sp>
              <p:nvSpPr>
                <p:cNvPr id="8803" name="Google Shape;8803;p76"/>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6"/>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76"/>
              <p:cNvGrpSpPr/>
              <p:nvPr/>
            </p:nvGrpSpPr>
            <p:grpSpPr>
              <a:xfrm>
                <a:off x="5475680" y="4195587"/>
                <a:ext cx="37783" cy="32364"/>
                <a:chOff x="5475680" y="4195587"/>
                <a:chExt cx="37783" cy="32364"/>
              </a:xfrm>
            </p:grpSpPr>
            <p:sp>
              <p:nvSpPr>
                <p:cNvPr id="8806" name="Google Shape;8806;p76"/>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6"/>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76"/>
              <p:cNvGrpSpPr/>
              <p:nvPr/>
            </p:nvGrpSpPr>
            <p:grpSpPr>
              <a:xfrm>
                <a:off x="5532575" y="4027197"/>
                <a:ext cx="33308" cy="32262"/>
                <a:chOff x="5532575" y="4027197"/>
                <a:chExt cx="33308" cy="32262"/>
              </a:xfrm>
            </p:grpSpPr>
            <p:sp>
              <p:nvSpPr>
                <p:cNvPr id="8809" name="Google Shape;8809;p76"/>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6"/>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76"/>
              <p:cNvGrpSpPr/>
              <p:nvPr/>
            </p:nvGrpSpPr>
            <p:grpSpPr>
              <a:xfrm>
                <a:off x="5590706" y="4245348"/>
                <a:ext cx="33497" cy="32270"/>
                <a:chOff x="5590706" y="4245348"/>
                <a:chExt cx="33497" cy="32270"/>
              </a:xfrm>
            </p:grpSpPr>
            <p:sp>
              <p:nvSpPr>
                <p:cNvPr id="8812" name="Google Shape;8812;p76"/>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6"/>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76"/>
              <p:cNvGrpSpPr/>
              <p:nvPr/>
            </p:nvGrpSpPr>
            <p:grpSpPr>
              <a:xfrm>
                <a:off x="5618681" y="4109677"/>
                <a:ext cx="33112" cy="32357"/>
                <a:chOff x="5618681" y="4109677"/>
                <a:chExt cx="33112" cy="32357"/>
              </a:xfrm>
            </p:grpSpPr>
            <p:sp>
              <p:nvSpPr>
                <p:cNvPr id="8815" name="Google Shape;8815;p76"/>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6"/>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76"/>
              <p:cNvGrpSpPr/>
              <p:nvPr/>
            </p:nvGrpSpPr>
            <p:grpSpPr>
              <a:xfrm>
                <a:off x="5479298" y="4128262"/>
                <a:ext cx="31405" cy="26906"/>
                <a:chOff x="5479298" y="4128262"/>
                <a:chExt cx="31405" cy="26906"/>
              </a:xfrm>
            </p:grpSpPr>
            <p:sp>
              <p:nvSpPr>
                <p:cNvPr id="8818" name="Google Shape;8818;p76"/>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6"/>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76"/>
              <p:cNvGrpSpPr/>
              <p:nvPr/>
            </p:nvGrpSpPr>
            <p:grpSpPr>
              <a:xfrm>
                <a:off x="5582903" y="4180116"/>
                <a:ext cx="31499" cy="26898"/>
                <a:chOff x="5582903" y="4180116"/>
                <a:chExt cx="31499" cy="26898"/>
              </a:xfrm>
            </p:grpSpPr>
            <p:sp>
              <p:nvSpPr>
                <p:cNvPr id="8821" name="Google Shape;8821;p76"/>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6"/>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3" name="Google Shape;8823;p76"/>
            <p:cNvGrpSpPr/>
            <p:nvPr/>
          </p:nvGrpSpPr>
          <p:grpSpPr>
            <a:xfrm>
              <a:off x="3977681" y="3230323"/>
              <a:ext cx="94584" cy="84085"/>
              <a:chOff x="3977681" y="3230323"/>
              <a:chExt cx="94584" cy="84085"/>
            </a:xfrm>
          </p:grpSpPr>
          <p:grpSp>
            <p:nvGrpSpPr>
              <p:cNvPr id="8824" name="Google Shape;8824;p76"/>
              <p:cNvGrpSpPr/>
              <p:nvPr/>
            </p:nvGrpSpPr>
            <p:grpSpPr>
              <a:xfrm>
                <a:off x="4000135" y="3243041"/>
                <a:ext cx="59570" cy="57186"/>
                <a:chOff x="4000135" y="3243041"/>
                <a:chExt cx="59570" cy="57186"/>
              </a:xfrm>
            </p:grpSpPr>
            <p:sp>
              <p:nvSpPr>
                <p:cNvPr id="8825" name="Google Shape;8825;p76"/>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6"/>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6"/>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76"/>
              <p:cNvGrpSpPr/>
              <p:nvPr/>
            </p:nvGrpSpPr>
            <p:grpSpPr>
              <a:xfrm>
                <a:off x="3977681" y="3245872"/>
                <a:ext cx="37783" cy="32380"/>
                <a:chOff x="3977681" y="3245872"/>
                <a:chExt cx="37783" cy="32380"/>
              </a:xfrm>
            </p:grpSpPr>
            <p:sp>
              <p:nvSpPr>
                <p:cNvPr id="8829" name="Google Shape;8829;p76"/>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6"/>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1" name="Google Shape;8831;p76"/>
              <p:cNvGrpSpPr/>
              <p:nvPr/>
            </p:nvGrpSpPr>
            <p:grpSpPr>
              <a:xfrm>
                <a:off x="4040860" y="3262672"/>
                <a:ext cx="31405" cy="27001"/>
                <a:chOff x="4040860" y="3262672"/>
                <a:chExt cx="31405" cy="27001"/>
              </a:xfrm>
            </p:grpSpPr>
            <p:sp>
              <p:nvSpPr>
                <p:cNvPr id="8832" name="Google Shape;8832;p76"/>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6"/>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76"/>
              <p:cNvGrpSpPr/>
              <p:nvPr/>
            </p:nvGrpSpPr>
            <p:grpSpPr>
              <a:xfrm>
                <a:off x="4021072" y="3230323"/>
                <a:ext cx="31397" cy="26906"/>
                <a:chOff x="4021072" y="3230323"/>
                <a:chExt cx="31397" cy="26906"/>
              </a:xfrm>
            </p:grpSpPr>
            <p:sp>
              <p:nvSpPr>
                <p:cNvPr id="8835" name="Google Shape;8835;p76"/>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6"/>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76"/>
              <p:cNvGrpSpPr/>
              <p:nvPr/>
            </p:nvGrpSpPr>
            <p:grpSpPr>
              <a:xfrm>
                <a:off x="4001472" y="3287462"/>
                <a:ext cx="31499" cy="26945"/>
                <a:chOff x="4001472" y="3287462"/>
                <a:chExt cx="31499" cy="26945"/>
              </a:xfrm>
            </p:grpSpPr>
            <p:sp>
              <p:nvSpPr>
                <p:cNvPr id="8838" name="Google Shape;8838;p76"/>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6"/>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0" name="Google Shape;8840;p76"/>
            <p:cNvGrpSpPr/>
            <p:nvPr/>
          </p:nvGrpSpPr>
          <p:grpSpPr>
            <a:xfrm>
              <a:off x="4084715" y="3258865"/>
              <a:ext cx="184961" cy="137268"/>
              <a:chOff x="4084715" y="3258865"/>
              <a:chExt cx="184961" cy="137268"/>
            </a:xfrm>
          </p:grpSpPr>
          <p:grpSp>
            <p:nvGrpSpPr>
              <p:cNvPr id="8841" name="Google Shape;8841;p76"/>
              <p:cNvGrpSpPr/>
              <p:nvPr/>
            </p:nvGrpSpPr>
            <p:grpSpPr>
              <a:xfrm>
                <a:off x="4107453" y="3271583"/>
                <a:ext cx="153470" cy="110275"/>
                <a:chOff x="4107453" y="3271583"/>
                <a:chExt cx="153470" cy="110275"/>
              </a:xfrm>
            </p:grpSpPr>
            <p:sp>
              <p:nvSpPr>
                <p:cNvPr id="8842" name="Google Shape;8842;p76"/>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6"/>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6"/>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6"/>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76"/>
              <p:cNvGrpSpPr/>
              <p:nvPr/>
            </p:nvGrpSpPr>
            <p:grpSpPr>
              <a:xfrm>
                <a:off x="4136947" y="3258865"/>
                <a:ext cx="31499" cy="27001"/>
                <a:chOff x="4136947" y="3258865"/>
                <a:chExt cx="31499" cy="27001"/>
              </a:xfrm>
            </p:grpSpPr>
            <p:sp>
              <p:nvSpPr>
                <p:cNvPr id="8847" name="Google Shape;8847;p76"/>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76"/>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76"/>
              <p:cNvGrpSpPr/>
              <p:nvPr/>
            </p:nvGrpSpPr>
            <p:grpSpPr>
              <a:xfrm>
                <a:off x="4084715" y="3266478"/>
                <a:ext cx="31468" cy="26898"/>
                <a:chOff x="4084715" y="3266478"/>
                <a:chExt cx="31468" cy="26898"/>
              </a:xfrm>
            </p:grpSpPr>
            <p:sp>
              <p:nvSpPr>
                <p:cNvPr id="8850" name="Google Shape;8850;p76"/>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6"/>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76"/>
              <p:cNvGrpSpPr/>
              <p:nvPr/>
            </p:nvGrpSpPr>
            <p:grpSpPr>
              <a:xfrm>
                <a:off x="4159213" y="3279849"/>
                <a:ext cx="31405" cy="26945"/>
                <a:chOff x="4159213" y="3279849"/>
                <a:chExt cx="31405" cy="26945"/>
              </a:xfrm>
            </p:grpSpPr>
            <p:sp>
              <p:nvSpPr>
                <p:cNvPr id="8853" name="Google Shape;8853;p76"/>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6"/>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76"/>
              <p:cNvGrpSpPr/>
              <p:nvPr/>
            </p:nvGrpSpPr>
            <p:grpSpPr>
              <a:xfrm>
                <a:off x="4201550" y="3266502"/>
                <a:ext cx="31405" cy="26883"/>
                <a:chOff x="4201550" y="3266502"/>
                <a:chExt cx="31405" cy="26883"/>
              </a:xfrm>
            </p:grpSpPr>
            <p:sp>
              <p:nvSpPr>
                <p:cNvPr id="8856" name="Google Shape;8856;p76"/>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6"/>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76"/>
              <p:cNvGrpSpPr/>
              <p:nvPr/>
            </p:nvGrpSpPr>
            <p:grpSpPr>
              <a:xfrm>
                <a:off x="4201550" y="3338278"/>
                <a:ext cx="31405" cy="26930"/>
                <a:chOff x="4201550" y="3338278"/>
                <a:chExt cx="31405" cy="26930"/>
              </a:xfrm>
            </p:grpSpPr>
            <p:sp>
              <p:nvSpPr>
                <p:cNvPr id="8859" name="Google Shape;8859;p76"/>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6"/>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76"/>
              <p:cNvGrpSpPr/>
              <p:nvPr/>
            </p:nvGrpSpPr>
            <p:grpSpPr>
              <a:xfrm>
                <a:off x="4238272" y="3369132"/>
                <a:ext cx="31405" cy="27001"/>
                <a:chOff x="4238272" y="3369132"/>
                <a:chExt cx="31405" cy="27001"/>
              </a:xfrm>
            </p:grpSpPr>
            <p:sp>
              <p:nvSpPr>
                <p:cNvPr id="8862" name="Google Shape;8862;p76"/>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76"/>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64" name="Google Shape;8864;p76"/>
            <p:cNvGrpSpPr/>
            <p:nvPr/>
          </p:nvGrpSpPr>
          <p:grpSpPr>
            <a:xfrm>
              <a:off x="4068639" y="3200169"/>
              <a:ext cx="77643" cy="37272"/>
              <a:chOff x="4068639" y="3200169"/>
              <a:chExt cx="77643" cy="37272"/>
            </a:xfrm>
          </p:grpSpPr>
          <p:sp>
            <p:nvSpPr>
              <p:cNvPr id="8865" name="Google Shape;8865;p76"/>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6" name="Google Shape;8866;p76"/>
              <p:cNvGrpSpPr/>
              <p:nvPr/>
            </p:nvGrpSpPr>
            <p:grpSpPr>
              <a:xfrm>
                <a:off x="4114878" y="3200169"/>
                <a:ext cx="31405" cy="26993"/>
                <a:chOff x="4114878" y="3200169"/>
                <a:chExt cx="31405" cy="26993"/>
              </a:xfrm>
            </p:grpSpPr>
            <p:sp>
              <p:nvSpPr>
                <p:cNvPr id="8867" name="Google Shape;8867;p76"/>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6"/>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76"/>
              <p:cNvGrpSpPr/>
              <p:nvPr/>
            </p:nvGrpSpPr>
            <p:grpSpPr>
              <a:xfrm>
                <a:off x="4068639" y="3210535"/>
                <a:ext cx="31499" cy="26906"/>
                <a:chOff x="4068639" y="3210535"/>
                <a:chExt cx="31499" cy="26906"/>
              </a:xfrm>
            </p:grpSpPr>
            <p:sp>
              <p:nvSpPr>
                <p:cNvPr id="8870" name="Google Shape;8870;p76"/>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76"/>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2" name="Google Shape;8872;p76"/>
            <p:cNvGrpSpPr/>
            <p:nvPr/>
          </p:nvGrpSpPr>
          <p:grpSpPr>
            <a:xfrm>
              <a:off x="3869702" y="3066935"/>
              <a:ext cx="382664" cy="190294"/>
              <a:chOff x="3869702" y="3066935"/>
              <a:chExt cx="382664" cy="190294"/>
            </a:xfrm>
          </p:grpSpPr>
          <p:grpSp>
            <p:nvGrpSpPr>
              <p:cNvPr id="8873" name="Google Shape;8873;p76"/>
              <p:cNvGrpSpPr/>
              <p:nvPr/>
            </p:nvGrpSpPr>
            <p:grpSpPr>
              <a:xfrm>
                <a:off x="3888633" y="3082351"/>
                <a:ext cx="351172" cy="160698"/>
                <a:chOff x="3888633" y="3082351"/>
                <a:chExt cx="351172" cy="160698"/>
              </a:xfrm>
            </p:grpSpPr>
            <p:sp>
              <p:nvSpPr>
                <p:cNvPr id="8874" name="Google Shape;8874;p76"/>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76"/>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6"/>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6"/>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6"/>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6"/>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76"/>
              <p:cNvGrpSpPr/>
              <p:nvPr/>
            </p:nvGrpSpPr>
            <p:grpSpPr>
              <a:xfrm>
                <a:off x="4143703" y="3066935"/>
                <a:ext cx="37783" cy="32357"/>
                <a:chOff x="4143703" y="3066935"/>
                <a:chExt cx="37783" cy="32357"/>
              </a:xfrm>
            </p:grpSpPr>
            <p:sp>
              <p:nvSpPr>
                <p:cNvPr id="8881" name="Google Shape;8881;p76"/>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6"/>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3" name="Google Shape;8883;p76"/>
              <p:cNvGrpSpPr/>
              <p:nvPr/>
            </p:nvGrpSpPr>
            <p:grpSpPr>
              <a:xfrm>
                <a:off x="4044565" y="3103563"/>
                <a:ext cx="37783" cy="32451"/>
                <a:chOff x="4044565" y="3103563"/>
                <a:chExt cx="37783" cy="32451"/>
              </a:xfrm>
            </p:grpSpPr>
            <p:sp>
              <p:nvSpPr>
                <p:cNvPr id="8884" name="Google Shape;8884;p76"/>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6"/>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76"/>
              <p:cNvGrpSpPr/>
              <p:nvPr/>
            </p:nvGrpSpPr>
            <p:grpSpPr>
              <a:xfrm>
                <a:off x="4017454" y="3188237"/>
                <a:ext cx="37776" cy="32357"/>
                <a:chOff x="4017454" y="3188237"/>
                <a:chExt cx="37776" cy="32357"/>
              </a:xfrm>
            </p:grpSpPr>
            <p:sp>
              <p:nvSpPr>
                <p:cNvPr id="8887" name="Google Shape;8887;p76"/>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76"/>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9" name="Google Shape;8889;p76"/>
              <p:cNvGrpSpPr/>
              <p:nvPr/>
            </p:nvGrpSpPr>
            <p:grpSpPr>
              <a:xfrm>
                <a:off x="3921548" y="3157509"/>
                <a:ext cx="37783" cy="32357"/>
                <a:chOff x="3921548" y="3157509"/>
                <a:chExt cx="37783" cy="32357"/>
              </a:xfrm>
            </p:grpSpPr>
            <p:sp>
              <p:nvSpPr>
                <p:cNvPr id="8890" name="Google Shape;8890;p76"/>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6"/>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76"/>
              <p:cNvGrpSpPr/>
              <p:nvPr/>
            </p:nvGrpSpPr>
            <p:grpSpPr>
              <a:xfrm>
                <a:off x="3939056" y="3211620"/>
                <a:ext cx="37783" cy="32380"/>
                <a:chOff x="3939056" y="3211620"/>
                <a:chExt cx="37783" cy="32380"/>
              </a:xfrm>
            </p:grpSpPr>
            <p:sp>
              <p:nvSpPr>
                <p:cNvPr id="8893" name="Google Shape;8893;p76"/>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6"/>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76"/>
              <p:cNvGrpSpPr/>
              <p:nvPr/>
            </p:nvGrpSpPr>
            <p:grpSpPr>
              <a:xfrm>
                <a:off x="4176240" y="3136965"/>
                <a:ext cx="31405" cy="26930"/>
                <a:chOff x="4176240" y="3136965"/>
                <a:chExt cx="31405" cy="26930"/>
              </a:xfrm>
            </p:grpSpPr>
            <p:sp>
              <p:nvSpPr>
                <p:cNvPr id="8896" name="Google Shape;8896;p76"/>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6"/>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8" name="Google Shape;8898;p76"/>
              <p:cNvGrpSpPr/>
              <p:nvPr/>
            </p:nvGrpSpPr>
            <p:grpSpPr>
              <a:xfrm>
                <a:off x="4133148" y="3152593"/>
                <a:ext cx="31499" cy="27001"/>
                <a:chOff x="4133148" y="3152593"/>
                <a:chExt cx="31499" cy="27001"/>
              </a:xfrm>
            </p:grpSpPr>
            <p:sp>
              <p:nvSpPr>
                <p:cNvPr id="8899" name="Google Shape;8899;p76"/>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6"/>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76"/>
              <p:cNvGrpSpPr/>
              <p:nvPr/>
            </p:nvGrpSpPr>
            <p:grpSpPr>
              <a:xfrm>
                <a:off x="4220866" y="3073534"/>
                <a:ext cx="31499" cy="26898"/>
                <a:chOff x="4220866" y="3073534"/>
                <a:chExt cx="31499" cy="26898"/>
              </a:xfrm>
            </p:grpSpPr>
            <p:sp>
              <p:nvSpPr>
                <p:cNvPr id="8902" name="Google Shape;8902;p76"/>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6"/>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76"/>
              <p:cNvGrpSpPr/>
              <p:nvPr/>
            </p:nvGrpSpPr>
            <p:grpSpPr>
              <a:xfrm>
                <a:off x="3869702" y="3230323"/>
                <a:ext cx="31499" cy="26906"/>
                <a:chOff x="3869702" y="3230323"/>
                <a:chExt cx="31499" cy="26906"/>
              </a:xfrm>
            </p:grpSpPr>
            <p:sp>
              <p:nvSpPr>
                <p:cNvPr id="8905" name="Google Shape;8905;p76"/>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6"/>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07" name="Google Shape;8907;p76"/>
            <p:cNvGrpSpPr/>
            <p:nvPr/>
          </p:nvGrpSpPr>
          <p:grpSpPr>
            <a:xfrm>
              <a:off x="4271383" y="3065882"/>
              <a:ext cx="304556" cy="341663"/>
              <a:chOff x="4271383" y="3065882"/>
              <a:chExt cx="304556" cy="341663"/>
            </a:xfrm>
          </p:grpSpPr>
          <p:grpSp>
            <p:nvGrpSpPr>
              <p:cNvPr id="8908" name="Google Shape;8908;p76"/>
              <p:cNvGrpSpPr/>
              <p:nvPr/>
            </p:nvGrpSpPr>
            <p:grpSpPr>
              <a:xfrm>
                <a:off x="4293838" y="3078639"/>
                <a:ext cx="269353" cy="311973"/>
                <a:chOff x="4293838" y="3078639"/>
                <a:chExt cx="269353" cy="311973"/>
              </a:xfrm>
            </p:grpSpPr>
            <p:sp>
              <p:nvSpPr>
                <p:cNvPr id="8909" name="Google Shape;8909;p76"/>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76"/>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76"/>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6"/>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6"/>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6"/>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6"/>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76"/>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76"/>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6"/>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6"/>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6"/>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6"/>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6"/>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6"/>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6"/>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76"/>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76"/>
              <p:cNvGrpSpPr/>
              <p:nvPr/>
            </p:nvGrpSpPr>
            <p:grpSpPr>
              <a:xfrm>
                <a:off x="4538164" y="3342061"/>
                <a:ext cx="37776" cy="32380"/>
                <a:chOff x="4538164" y="3342061"/>
                <a:chExt cx="37776" cy="32380"/>
              </a:xfrm>
            </p:grpSpPr>
            <p:sp>
              <p:nvSpPr>
                <p:cNvPr id="8927" name="Google Shape;8927;p76"/>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6"/>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76"/>
              <p:cNvGrpSpPr/>
              <p:nvPr/>
            </p:nvGrpSpPr>
            <p:grpSpPr>
              <a:xfrm>
                <a:off x="4271383" y="3194742"/>
                <a:ext cx="37783" cy="32420"/>
                <a:chOff x="4271383" y="3194742"/>
                <a:chExt cx="37783" cy="32420"/>
              </a:xfrm>
            </p:grpSpPr>
            <p:sp>
              <p:nvSpPr>
                <p:cNvPr id="8930" name="Google Shape;8930;p76"/>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6"/>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76"/>
              <p:cNvGrpSpPr/>
              <p:nvPr/>
            </p:nvGrpSpPr>
            <p:grpSpPr>
              <a:xfrm>
                <a:off x="4284416" y="3084058"/>
                <a:ext cx="37783" cy="32357"/>
                <a:chOff x="4284416" y="3084058"/>
                <a:chExt cx="37783" cy="32357"/>
              </a:xfrm>
            </p:grpSpPr>
            <p:sp>
              <p:nvSpPr>
                <p:cNvPr id="8933" name="Google Shape;8933;p76"/>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76"/>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76"/>
              <p:cNvGrpSpPr/>
              <p:nvPr/>
            </p:nvGrpSpPr>
            <p:grpSpPr>
              <a:xfrm>
                <a:off x="4478697" y="3297561"/>
                <a:ext cx="37776" cy="32451"/>
                <a:chOff x="4478697" y="3297561"/>
                <a:chExt cx="37776" cy="32451"/>
              </a:xfrm>
            </p:grpSpPr>
            <p:sp>
              <p:nvSpPr>
                <p:cNvPr id="8936" name="Google Shape;8936;p76"/>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6"/>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8" name="Google Shape;8938;p76"/>
              <p:cNvGrpSpPr/>
              <p:nvPr/>
            </p:nvGrpSpPr>
            <p:grpSpPr>
              <a:xfrm>
                <a:off x="4411813" y="3331711"/>
                <a:ext cx="37776" cy="32451"/>
                <a:chOff x="4411813" y="3331711"/>
                <a:chExt cx="37776" cy="32451"/>
              </a:xfrm>
            </p:grpSpPr>
            <p:sp>
              <p:nvSpPr>
                <p:cNvPr id="8939" name="Google Shape;8939;p76"/>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76"/>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1" name="Google Shape;8941;p76"/>
              <p:cNvGrpSpPr/>
              <p:nvPr/>
            </p:nvGrpSpPr>
            <p:grpSpPr>
              <a:xfrm>
                <a:off x="4337984" y="3375188"/>
                <a:ext cx="37776" cy="32357"/>
                <a:chOff x="4337984" y="3375188"/>
                <a:chExt cx="37776" cy="32357"/>
              </a:xfrm>
            </p:grpSpPr>
            <p:sp>
              <p:nvSpPr>
                <p:cNvPr id="8942" name="Google Shape;8942;p76"/>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6"/>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76"/>
              <p:cNvGrpSpPr/>
              <p:nvPr/>
            </p:nvGrpSpPr>
            <p:grpSpPr>
              <a:xfrm>
                <a:off x="4494867" y="3090530"/>
                <a:ext cx="37878" cy="32451"/>
                <a:chOff x="4494867" y="3090530"/>
                <a:chExt cx="37878" cy="32451"/>
              </a:xfrm>
            </p:grpSpPr>
            <p:sp>
              <p:nvSpPr>
                <p:cNvPr id="8945" name="Google Shape;8945;p76"/>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6"/>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76"/>
              <p:cNvGrpSpPr/>
              <p:nvPr/>
            </p:nvGrpSpPr>
            <p:grpSpPr>
              <a:xfrm>
                <a:off x="4525124" y="3207774"/>
                <a:ext cx="37783" cy="32420"/>
                <a:chOff x="4525124" y="3207774"/>
                <a:chExt cx="37783" cy="32420"/>
              </a:xfrm>
            </p:grpSpPr>
            <p:sp>
              <p:nvSpPr>
                <p:cNvPr id="8948" name="Google Shape;8948;p76"/>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6"/>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76"/>
              <p:cNvGrpSpPr/>
              <p:nvPr/>
            </p:nvGrpSpPr>
            <p:grpSpPr>
              <a:xfrm>
                <a:off x="4440544" y="3176479"/>
                <a:ext cx="31499" cy="26898"/>
                <a:chOff x="4440544" y="3176479"/>
                <a:chExt cx="31499" cy="26898"/>
              </a:xfrm>
            </p:grpSpPr>
            <p:sp>
              <p:nvSpPr>
                <p:cNvPr id="8951" name="Google Shape;8951;p76"/>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76"/>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76"/>
              <p:cNvGrpSpPr/>
              <p:nvPr/>
            </p:nvGrpSpPr>
            <p:grpSpPr>
              <a:xfrm>
                <a:off x="4350545" y="3156400"/>
                <a:ext cx="31405" cy="27001"/>
                <a:chOff x="4350545" y="3156400"/>
                <a:chExt cx="31405" cy="27001"/>
              </a:xfrm>
            </p:grpSpPr>
            <p:sp>
              <p:nvSpPr>
                <p:cNvPr id="8954" name="Google Shape;8954;p76"/>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6"/>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76"/>
              <p:cNvGrpSpPr/>
              <p:nvPr/>
            </p:nvGrpSpPr>
            <p:grpSpPr>
              <a:xfrm>
                <a:off x="4376703" y="3255058"/>
                <a:ext cx="31405" cy="27001"/>
                <a:chOff x="4376703" y="3255058"/>
                <a:chExt cx="31405" cy="27001"/>
              </a:xfrm>
            </p:grpSpPr>
            <p:sp>
              <p:nvSpPr>
                <p:cNvPr id="8957" name="Google Shape;8957;p76"/>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6"/>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76"/>
              <p:cNvGrpSpPr/>
              <p:nvPr/>
            </p:nvGrpSpPr>
            <p:grpSpPr>
              <a:xfrm>
                <a:off x="4331322" y="3283656"/>
                <a:ext cx="31405" cy="26945"/>
                <a:chOff x="4331322" y="3283656"/>
                <a:chExt cx="31405" cy="26945"/>
              </a:xfrm>
            </p:grpSpPr>
            <p:sp>
              <p:nvSpPr>
                <p:cNvPr id="8960" name="Google Shape;8960;p76"/>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76"/>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2" name="Google Shape;8962;p76"/>
              <p:cNvGrpSpPr/>
              <p:nvPr/>
            </p:nvGrpSpPr>
            <p:grpSpPr>
              <a:xfrm>
                <a:off x="4380510" y="3065882"/>
                <a:ext cx="31405" cy="26938"/>
                <a:chOff x="4380510" y="3065882"/>
                <a:chExt cx="31405" cy="26938"/>
              </a:xfrm>
            </p:grpSpPr>
            <p:sp>
              <p:nvSpPr>
                <p:cNvPr id="8963" name="Google Shape;8963;p76"/>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6"/>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65" name="Google Shape;8965;p76"/>
            <p:cNvGrpSpPr/>
            <p:nvPr/>
          </p:nvGrpSpPr>
          <p:grpSpPr>
            <a:xfrm>
              <a:off x="4558998" y="3188237"/>
              <a:ext cx="1280131" cy="1052746"/>
              <a:chOff x="4558998" y="3188237"/>
              <a:chExt cx="1280131" cy="1052746"/>
            </a:xfrm>
          </p:grpSpPr>
          <p:sp>
            <p:nvSpPr>
              <p:cNvPr id="8966" name="Google Shape;8966;p76"/>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7" name="Google Shape;8967;p76"/>
              <p:cNvGrpSpPr/>
              <p:nvPr/>
            </p:nvGrpSpPr>
            <p:grpSpPr>
              <a:xfrm>
                <a:off x="4579164" y="3203653"/>
                <a:ext cx="1244833" cy="1020397"/>
                <a:chOff x="4579164" y="3203653"/>
                <a:chExt cx="1244833" cy="1020397"/>
              </a:xfrm>
            </p:grpSpPr>
            <p:sp>
              <p:nvSpPr>
                <p:cNvPr id="8968" name="Google Shape;8968;p76"/>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76"/>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0" name="Google Shape;8970;p76"/>
                <p:cNvGrpSpPr/>
                <p:nvPr/>
              </p:nvGrpSpPr>
              <p:grpSpPr>
                <a:xfrm>
                  <a:off x="4579164" y="3203653"/>
                  <a:ext cx="1244833" cy="1020397"/>
                  <a:chOff x="4579164" y="3203653"/>
                  <a:chExt cx="1244833" cy="1020397"/>
                </a:xfrm>
              </p:grpSpPr>
              <p:sp>
                <p:nvSpPr>
                  <p:cNvPr id="8971" name="Google Shape;8971;p76"/>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6"/>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3" name="Google Shape;8973;p76"/>
                  <p:cNvGrpSpPr/>
                  <p:nvPr/>
                </p:nvGrpSpPr>
                <p:grpSpPr>
                  <a:xfrm>
                    <a:off x="4579164" y="3203653"/>
                    <a:ext cx="1244833" cy="1020397"/>
                    <a:chOff x="4579164" y="3203653"/>
                    <a:chExt cx="1244833" cy="1020397"/>
                  </a:xfrm>
                </p:grpSpPr>
                <p:sp>
                  <p:nvSpPr>
                    <p:cNvPr id="8974" name="Google Shape;8974;p76"/>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6"/>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76"/>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76"/>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6"/>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6"/>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6"/>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6"/>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2" name="Google Shape;8982;p76"/>
                    <p:cNvGrpSpPr/>
                    <p:nvPr/>
                  </p:nvGrpSpPr>
                  <p:grpSpPr>
                    <a:xfrm>
                      <a:off x="4579164" y="3203653"/>
                      <a:ext cx="1244833" cy="1020397"/>
                      <a:chOff x="4579164" y="3203653"/>
                      <a:chExt cx="1244833" cy="1020397"/>
                    </a:xfrm>
                  </p:grpSpPr>
                  <p:sp>
                    <p:nvSpPr>
                      <p:cNvPr id="8983" name="Google Shape;8983;p76"/>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6"/>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6"/>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6"/>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6"/>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6"/>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6"/>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6"/>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6"/>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76"/>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76"/>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6"/>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6"/>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6"/>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7" name="Google Shape;8997;p76"/>
                      <p:cNvGrpSpPr/>
                      <p:nvPr/>
                    </p:nvGrpSpPr>
                    <p:grpSpPr>
                      <a:xfrm>
                        <a:off x="4579164" y="3203653"/>
                        <a:ext cx="1244833" cy="1020397"/>
                        <a:chOff x="4579164" y="3203653"/>
                        <a:chExt cx="1244833" cy="1020397"/>
                      </a:xfrm>
                    </p:grpSpPr>
                    <p:sp>
                      <p:nvSpPr>
                        <p:cNvPr id="8998" name="Google Shape;8998;p76"/>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6"/>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6"/>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6"/>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76"/>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76"/>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6"/>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6"/>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6"/>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6"/>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6"/>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6"/>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76"/>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76"/>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6"/>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6"/>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6"/>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6"/>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6"/>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76"/>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76"/>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6"/>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6"/>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6"/>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2" name="Google Shape;9022;p76"/>
                        <p:cNvGrpSpPr/>
                        <p:nvPr/>
                      </p:nvGrpSpPr>
                      <p:grpSpPr>
                        <a:xfrm>
                          <a:off x="4579164" y="3203653"/>
                          <a:ext cx="1244833" cy="1020397"/>
                          <a:chOff x="4579164" y="3203653"/>
                          <a:chExt cx="1244833" cy="1020397"/>
                        </a:xfrm>
                      </p:grpSpPr>
                      <p:sp>
                        <p:nvSpPr>
                          <p:cNvPr id="9023" name="Google Shape;9023;p76"/>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4" name="Google Shape;9024;p76"/>
                          <p:cNvGrpSpPr/>
                          <p:nvPr/>
                        </p:nvGrpSpPr>
                        <p:grpSpPr>
                          <a:xfrm>
                            <a:off x="4579164" y="3203653"/>
                            <a:ext cx="1244833" cy="1020397"/>
                            <a:chOff x="4579164" y="3203653"/>
                            <a:chExt cx="1244833" cy="1020397"/>
                          </a:xfrm>
                        </p:grpSpPr>
                        <p:sp>
                          <p:nvSpPr>
                            <p:cNvPr id="9025" name="Google Shape;9025;p76"/>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6"/>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6"/>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6"/>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6"/>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76"/>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76"/>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2" name="Google Shape;9032;p76"/>
                            <p:cNvGrpSpPr/>
                            <p:nvPr/>
                          </p:nvGrpSpPr>
                          <p:grpSpPr>
                            <a:xfrm>
                              <a:off x="4579164" y="3203653"/>
                              <a:ext cx="1244833" cy="1020397"/>
                              <a:chOff x="4579164" y="3203653"/>
                              <a:chExt cx="1244833" cy="1020397"/>
                            </a:xfrm>
                          </p:grpSpPr>
                          <p:sp>
                            <p:nvSpPr>
                              <p:cNvPr id="9033" name="Google Shape;9033;p76"/>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76"/>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6"/>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6"/>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6"/>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6"/>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6"/>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76"/>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76"/>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6"/>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6"/>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76"/>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76"/>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6" name="Google Shape;9046;p76"/>
                              <p:cNvGrpSpPr/>
                              <p:nvPr/>
                            </p:nvGrpSpPr>
                            <p:grpSpPr>
                              <a:xfrm>
                                <a:off x="4579164" y="3203653"/>
                                <a:ext cx="1244833" cy="1020397"/>
                                <a:chOff x="4579164" y="3203653"/>
                                <a:chExt cx="1244833" cy="1020397"/>
                              </a:xfrm>
                            </p:grpSpPr>
                            <p:sp>
                              <p:nvSpPr>
                                <p:cNvPr id="9047" name="Google Shape;9047;p76"/>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76"/>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76"/>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6"/>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6"/>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6"/>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6"/>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4" name="Google Shape;9054;p76"/>
                                <p:cNvGrpSpPr/>
                                <p:nvPr/>
                              </p:nvGrpSpPr>
                              <p:grpSpPr>
                                <a:xfrm>
                                  <a:off x="4579164" y="3203653"/>
                                  <a:ext cx="1244833" cy="1020397"/>
                                  <a:chOff x="4579164" y="3203653"/>
                                  <a:chExt cx="1244833" cy="1020397"/>
                                </a:xfrm>
                              </p:grpSpPr>
                              <p:sp>
                                <p:nvSpPr>
                                  <p:cNvPr id="9055" name="Google Shape;9055;p76"/>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6"/>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6"/>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6"/>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6"/>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0" name="Google Shape;9060;p76"/>
                                  <p:cNvGrpSpPr/>
                                  <p:nvPr/>
                                </p:nvGrpSpPr>
                                <p:grpSpPr>
                                  <a:xfrm>
                                    <a:off x="4579164" y="3203653"/>
                                    <a:ext cx="1244833" cy="1020397"/>
                                    <a:chOff x="4579164" y="3203653"/>
                                    <a:chExt cx="1244833" cy="1020397"/>
                                  </a:xfrm>
                                </p:grpSpPr>
                                <p:sp>
                                  <p:nvSpPr>
                                    <p:cNvPr id="9061" name="Google Shape;9061;p76"/>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6"/>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6"/>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76"/>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9065" name="Google Shape;9065;p76"/>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6"/>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6"/>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68" name="Google Shape;9068;p76"/>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9069" name="Google Shape;9069;p76"/>
              <p:cNvGrpSpPr/>
              <p:nvPr/>
            </p:nvGrpSpPr>
            <p:grpSpPr>
              <a:xfrm>
                <a:off x="4595437" y="3598775"/>
                <a:ext cx="37776" cy="32451"/>
                <a:chOff x="4595437" y="3598775"/>
                <a:chExt cx="37776" cy="32451"/>
              </a:xfrm>
            </p:grpSpPr>
            <p:sp>
              <p:nvSpPr>
                <p:cNvPr id="9070" name="Google Shape;9070;p76"/>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76"/>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76"/>
              <p:cNvGrpSpPr/>
              <p:nvPr/>
            </p:nvGrpSpPr>
            <p:grpSpPr>
              <a:xfrm>
                <a:off x="4641864" y="3524443"/>
                <a:ext cx="37776" cy="32380"/>
                <a:chOff x="4641864" y="3524443"/>
                <a:chExt cx="37776" cy="32380"/>
              </a:xfrm>
            </p:grpSpPr>
            <p:sp>
              <p:nvSpPr>
                <p:cNvPr id="9073" name="Google Shape;9073;p76"/>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6"/>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76"/>
              <p:cNvGrpSpPr/>
              <p:nvPr/>
            </p:nvGrpSpPr>
            <p:grpSpPr>
              <a:xfrm>
                <a:off x="4648431" y="3893901"/>
                <a:ext cx="37776" cy="32357"/>
                <a:chOff x="4648431" y="3893901"/>
                <a:chExt cx="37776" cy="32357"/>
              </a:xfrm>
            </p:grpSpPr>
            <p:sp>
              <p:nvSpPr>
                <p:cNvPr id="9076" name="Google Shape;9076;p76"/>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6"/>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76"/>
              <p:cNvGrpSpPr/>
              <p:nvPr/>
            </p:nvGrpSpPr>
            <p:grpSpPr>
              <a:xfrm>
                <a:off x="4567752" y="3722908"/>
                <a:ext cx="37870" cy="32380"/>
                <a:chOff x="4567752" y="3722908"/>
                <a:chExt cx="37870" cy="32380"/>
              </a:xfrm>
            </p:grpSpPr>
            <p:sp>
              <p:nvSpPr>
                <p:cNvPr id="9079" name="Google Shape;9079;p76"/>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6"/>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1" name="Google Shape;9081;p76"/>
              <p:cNvGrpSpPr/>
              <p:nvPr/>
            </p:nvGrpSpPr>
            <p:grpSpPr>
              <a:xfrm>
                <a:off x="4617506" y="3652052"/>
                <a:ext cx="37783" cy="32357"/>
                <a:chOff x="4617506" y="3652052"/>
                <a:chExt cx="37783" cy="32357"/>
              </a:xfrm>
            </p:grpSpPr>
            <p:sp>
              <p:nvSpPr>
                <p:cNvPr id="9082" name="Google Shape;9082;p76"/>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76"/>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76"/>
              <p:cNvGrpSpPr/>
              <p:nvPr/>
            </p:nvGrpSpPr>
            <p:grpSpPr>
              <a:xfrm>
                <a:off x="4739005" y="3554149"/>
                <a:ext cx="37870" cy="32357"/>
                <a:chOff x="4739005" y="3554149"/>
                <a:chExt cx="37870" cy="32357"/>
              </a:xfrm>
            </p:grpSpPr>
            <p:sp>
              <p:nvSpPr>
                <p:cNvPr id="9085" name="Google Shape;9085;p76"/>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76"/>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76"/>
              <p:cNvGrpSpPr/>
              <p:nvPr/>
            </p:nvGrpSpPr>
            <p:grpSpPr>
              <a:xfrm>
                <a:off x="4806557" y="3630258"/>
                <a:ext cx="37776" cy="32364"/>
                <a:chOff x="4806557" y="3630258"/>
                <a:chExt cx="37776" cy="32364"/>
              </a:xfrm>
            </p:grpSpPr>
            <p:sp>
              <p:nvSpPr>
                <p:cNvPr id="9088" name="Google Shape;9088;p76"/>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6"/>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76"/>
              <p:cNvGrpSpPr/>
              <p:nvPr/>
            </p:nvGrpSpPr>
            <p:grpSpPr>
              <a:xfrm>
                <a:off x="4737007" y="4004357"/>
                <a:ext cx="37870" cy="32357"/>
                <a:chOff x="4737007" y="4004357"/>
                <a:chExt cx="37870" cy="32357"/>
              </a:xfrm>
            </p:grpSpPr>
            <p:sp>
              <p:nvSpPr>
                <p:cNvPr id="9091" name="Google Shape;9091;p76"/>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6"/>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76"/>
              <p:cNvGrpSpPr/>
              <p:nvPr/>
            </p:nvGrpSpPr>
            <p:grpSpPr>
              <a:xfrm>
                <a:off x="4773634" y="4208627"/>
                <a:ext cx="37776" cy="32357"/>
                <a:chOff x="4773634" y="4208627"/>
                <a:chExt cx="37776" cy="32357"/>
              </a:xfrm>
            </p:grpSpPr>
            <p:sp>
              <p:nvSpPr>
                <p:cNvPr id="9094" name="Google Shape;9094;p76"/>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6"/>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6" name="Google Shape;9096;p76"/>
              <p:cNvGrpSpPr/>
              <p:nvPr/>
            </p:nvGrpSpPr>
            <p:grpSpPr>
              <a:xfrm>
                <a:off x="4888282" y="4074764"/>
                <a:ext cx="37776" cy="32451"/>
                <a:chOff x="4888282" y="4074764"/>
                <a:chExt cx="37776" cy="32451"/>
              </a:xfrm>
            </p:grpSpPr>
            <p:sp>
              <p:nvSpPr>
                <p:cNvPr id="9097" name="Google Shape;9097;p76"/>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76"/>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76"/>
              <p:cNvGrpSpPr/>
              <p:nvPr/>
            </p:nvGrpSpPr>
            <p:grpSpPr>
              <a:xfrm>
                <a:off x="4901315" y="3804271"/>
                <a:ext cx="37776" cy="32364"/>
                <a:chOff x="4901315" y="3804271"/>
                <a:chExt cx="37776" cy="32364"/>
              </a:xfrm>
            </p:grpSpPr>
            <p:sp>
              <p:nvSpPr>
                <p:cNvPr id="9100" name="Google Shape;9100;p76"/>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76"/>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76"/>
              <p:cNvGrpSpPr/>
              <p:nvPr/>
            </p:nvGrpSpPr>
            <p:grpSpPr>
              <a:xfrm>
                <a:off x="4866394" y="3715035"/>
                <a:ext cx="37846" cy="32357"/>
                <a:chOff x="4866394" y="3715035"/>
                <a:chExt cx="37846" cy="32357"/>
              </a:xfrm>
            </p:grpSpPr>
            <p:sp>
              <p:nvSpPr>
                <p:cNvPr id="9103" name="Google Shape;9103;p76"/>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76"/>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76"/>
              <p:cNvGrpSpPr/>
              <p:nvPr/>
            </p:nvGrpSpPr>
            <p:grpSpPr>
              <a:xfrm>
                <a:off x="4979233" y="3839798"/>
                <a:ext cx="37878" cy="32420"/>
                <a:chOff x="4979233" y="3839798"/>
                <a:chExt cx="37878" cy="32420"/>
              </a:xfrm>
            </p:grpSpPr>
            <p:sp>
              <p:nvSpPr>
                <p:cNvPr id="9106" name="Google Shape;9106;p76"/>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6"/>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76"/>
              <p:cNvGrpSpPr/>
              <p:nvPr/>
            </p:nvGrpSpPr>
            <p:grpSpPr>
              <a:xfrm>
                <a:off x="4790662" y="3679147"/>
                <a:ext cx="37783" cy="32380"/>
                <a:chOff x="4790662" y="3679147"/>
                <a:chExt cx="37783" cy="32380"/>
              </a:xfrm>
            </p:grpSpPr>
            <p:sp>
              <p:nvSpPr>
                <p:cNvPr id="9109" name="Google Shape;9109;p76"/>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76"/>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76"/>
              <p:cNvGrpSpPr/>
              <p:nvPr/>
            </p:nvGrpSpPr>
            <p:grpSpPr>
              <a:xfrm>
                <a:off x="4857263" y="3557861"/>
                <a:ext cx="37776" cy="32357"/>
                <a:chOff x="4857263" y="3557861"/>
                <a:chExt cx="37776" cy="32357"/>
              </a:xfrm>
            </p:grpSpPr>
            <p:sp>
              <p:nvSpPr>
                <p:cNvPr id="9112" name="Google Shape;9112;p76"/>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6"/>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76"/>
              <p:cNvGrpSpPr/>
              <p:nvPr/>
            </p:nvGrpSpPr>
            <p:grpSpPr>
              <a:xfrm>
                <a:off x="4883902" y="3648033"/>
                <a:ext cx="37783" cy="32380"/>
                <a:chOff x="4883902" y="3648033"/>
                <a:chExt cx="37783" cy="32380"/>
              </a:xfrm>
            </p:grpSpPr>
            <p:sp>
              <p:nvSpPr>
                <p:cNvPr id="9115" name="Google Shape;9115;p76"/>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6"/>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76"/>
              <p:cNvGrpSpPr/>
              <p:nvPr/>
            </p:nvGrpSpPr>
            <p:grpSpPr>
              <a:xfrm>
                <a:off x="4907780" y="3347220"/>
                <a:ext cx="37878" cy="32357"/>
                <a:chOff x="4907780" y="3347220"/>
                <a:chExt cx="37878" cy="32357"/>
              </a:xfrm>
            </p:grpSpPr>
            <p:sp>
              <p:nvSpPr>
                <p:cNvPr id="9118" name="Google Shape;9118;p76"/>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6"/>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76"/>
              <p:cNvGrpSpPr/>
              <p:nvPr/>
            </p:nvGrpSpPr>
            <p:grpSpPr>
              <a:xfrm>
                <a:off x="5065048" y="3738150"/>
                <a:ext cx="37783" cy="32364"/>
                <a:chOff x="5065048" y="3738150"/>
                <a:chExt cx="37783" cy="32364"/>
              </a:xfrm>
            </p:grpSpPr>
            <p:sp>
              <p:nvSpPr>
                <p:cNvPr id="9121" name="Google Shape;9121;p76"/>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6"/>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76"/>
              <p:cNvGrpSpPr/>
              <p:nvPr/>
            </p:nvGrpSpPr>
            <p:grpSpPr>
              <a:xfrm>
                <a:off x="5071616" y="3284615"/>
                <a:ext cx="37783" cy="32357"/>
                <a:chOff x="5071616" y="3284615"/>
                <a:chExt cx="37783" cy="32357"/>
              </a:xfrm>
            </p:grpSpPr>
            <p:sp>
              <p:nvSpPr>
                <p:cNvPr id="9124" name="Google Shape;9124;p76"/>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6"/>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6" name="Google Shape;9126;p76"/>
              <p:cNvGrpSpPr/>
              <p:nvPr/>
            </p:nvGrpSpPr>
            <p:grpSpPr>
              <a:xfrm>
                <a:off x="5389291" y="3759921"/>
                <a:ext cx="37783" cy="32380"/>
                <a:chOff x="5389291" y="3759921"/>
                <a:chExt cx="37783" cy="32380"/>
              </a:xfrm>
            </p:grpSpPr>
            <p:sp>
              <p:nvSpPr>
                <p:cNvPr id="9127" name="Google Shape;9127;p76"/>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6"/>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76"/>
              <p:cNvGrpSpPr/>
              <p:nvPr/>
            </p:nvGrpSpPr>
            <p:grpSpPr>
              <a:xfrm>
                <a:off x="5431534" y="3632932"/>
                <a:ext cx="37878" cy="32451"/>
                <a:chOff x="5431534" y="3632932"/>
                <a:chExt cx="37878" cy="32451"/>
              </a:xfrm>
            </p:grpSpPr>
            <p:sp>
              <p:nvSpPr>
                <p:cNvPr id="9130" name="Google Shape;9130;p76"/>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6"/>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2" name="Google Shape;9132;p76"/>
              <p:cNvGrpSpPr/>
              <p:nvPr/>
            </p:nvGrpSpPr>
            <p:grpSpPr>
              <a:xfrm>
                <a:off x="5540755" y="3544829"/>
                <a:ext cx="37783" cy="32357"/>
                <a:chOff x="5540755" y="3544829"/>
                <a:chExt cx="37783" cy="32357"/>
              </a:xfrm>
            </p:grpSpPr>
            <p:sp>
              <p:nvSpPr>
                <p:cNvPr id="9133" name="Google Shape;9133;p76"/>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76"/>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76"/>
              <p:cNvGrpSpPr/>
              <p:nvPr/>
            </p:nvGrpSpPr>
            <p:grpSpPr>
              <a:xfrm>
                <a:off x="5579293" y="3412107"/>
                <a:ext cx="37776" cy="32357"/>
                <a:chOff x="5579293" y="3412107"/>
                <a:chExt cx="37776" cy="32357"/>
              </a:xfrm>
            </p:grpSpPr>
            <p:sp>
              <p:nvSpPr>
                <p:cNvPr id="9136" name="Google Shape;9136;p76"/>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76"/>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76"/>
              <p:cNvGrpSpPr/>
              <p:nvPr/>
            </p:nvGrpSpPr>
            <p:grpSpPr>
              <a:xfrm>
                <a:off x="5801346" y="3284615"/>
                <a:ext cx="37783" cy="32357"/>
                <a:chOff x="5801346" y="3284615"/>
                <a:chExt cx="37783" cy="32357"/>
              </a:xfrm>
            </p:grpSpPr>
            <p:sp>
              <p:nvSpPr>
                <p:cNvPr id="9139" name="Google Shape;9139;p76"/>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6"/>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76"/>
              <p:cNvGrpSpPr/>
              <p:nvPr/>
            </p:nvGrpSpPr>
            <p:grpSpPr>
              <a:xfrm>
                <a:off x="5763578" y="3399067"/>
                <a:ext cx="37776" cy="32364"/>
                <a:chOff x="5763578" y="3399067"/>
                <a:chExt cx="37776" cy="32364"/>
              </a:xfrm>
            </p:grpSpPr>
            <p:sp>
              <p:nvSpPr>
                <p:cNvPr id="9142" name="Google Shape;9142;p76"/>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6"/>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76"/>
              <p:cNvGrpSpPr/>
              <p:nvPr/>
            </p:nvGrpSpPr>
            <p:grpSpPr>
              <a:xfrm>
                <a:off x="5395858" y="3230952"/>
                <a:ext cx="37776" cy="32364"/>
                <a:chOff x="5395858" y="3230952"/>
                <a:chExt cx="37776" cy="32364"/>
              </a:xfrm>
            </p:grpSpPr>
            <p:sp>
              <p:nvSpPr>
                <p:cNvPr id="9145" name="Google Shape;9145;p76"/>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6"/>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7" name="Google Shape;9147;p76"/>
              <p:cNvGrpSpPr/>
              <p:nvPr/>
            </p:nvGrpSpPr>
            <p:grpSpPr>
              <a:xfrm>
                <a:off x="5264088" y="3188237"/>
                <a:ext cx="37776" cy="32357"/>
                <a:chOff x="5264088" y="3188237"/>
                <a:chExt cx="37776" cy="32357"/>
              </a:xfrm>
            </p:grpSpPr>
            <p:sp>
              <p:nvSpPr>
                <p:cNvPr id="9148" name="Google Shape;9148;p76"/>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6"/>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76"/>
              <p:cNvGrpSpPr/>
              <p:nvPr/>
            </p:nvGrpSpPr>
            <p:grpSpPr>
              <a:xfrm>
                <a:off x="5585758" y="3237425"/>
                <a:ext cx="37878" cy="32357"/>
                <a:chOff x="5585758" y="3237425"/>
                <a:chExt cx="37878" cy="32357"/>
              </a:xfrm>
            </p:grpSpPr>
            <p:sp>
              <p:nvSpPr>
                <p:cNvPr id="9151" name="Google Shape;9151;p76"/>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6"/>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76"/>
              <p:cNvGrpSpPr/>
              <p:nvPr/>
            </p:nvGrpSpPr>
            <p:grpSpPr>
              <a:xfrm>
                <a:off x="4874196" y="3291088"/>
                <a:ext cx="37878" cy="32451"/>
                <a:chOff x="4874196" y="3291088"/>
                <a:chExt cx="37878" cy="32451"/>
              </a:xfrm>
            </p:grpSpPr>
            <p:sp>
              <p:nvSpPr>
                <p:cNvPr id="9154" name="Google Shape;9154;p76"/>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6"/>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76"/>
              <p:cNvGrpSpPr/>
              <p:nvPr/>
            </p:nvGrpSpPr>
            <p:grpSpPr>
              <a:xfrm>
                <a:off x="5197770" y="3785466"/>
                <a:ext cx="37783" cy="32427"/>
                <a:chOff x="5197770" y="3785466"/>
                <a:chExt cx="37783" cy="32427"/>
              </a:xfrm>
            </p:grpSpPr>
            <p:sp>
              <p:nvSpPr>
                <p:cNvPr id="9157" name="Google Shape;9157;p76"/>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76"/>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9" name="Google Shape;9159;p76"/>
              <p:cNvGrpSpPr/>
              <p:nvPr/>
            </p:nvGrpSpPr>
            <p:grpSpPr>
              <a:xfrm>
                <a:off x="5177699" y="3492117"/>
                <a:ext cx="37776" cy="32357"/>
                <a:chOff x="5177699" y="3492117"/>
                <a:chExt cx="37776" cy="32357"/>
              </a:xfrm>
            </p:grpSpPr>
            <p:sp>
              <p:nvSpPr>
                <p:cNvPr id="9160" name="Google Shape;9160;p76"/>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6"/>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76"/>
              <p:cNvGrpSpPr/>
              <p:nvPr/>
            </p:nvGrpSpPr>
            <p:grpSpPr>
              <a:xfrm>
                <a:off x="5349431" y="3622346"/>
                <a:ext cx="37870" cy="32380"/>
                <a:chOff x="5349431" y="3622346"/>
                <a:chExt cx="37870" cy="32380"/>
              </a:xfrm>
            </p:grpSpPr>
            <p:sp>
              <p:nvSpPr>
                <p:cNvPr id="9163" name="Google Shape;9163;p76"/>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6"/>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76"/>
              <p:cNvGrpSpPr/>
              <p:nvPr/>
            </p:nvGrpSpPr>
            <p:grpSpPr>
              <a:xfrm>
                <a:off x="5068855" y="3563980"/>
                <a:ext cx="53954" cy="46223"/>
                <a:chOff x="5068855" y="3563980"/>
                <a:chExt cx="53954" cy="46223"/>
              </a:xfrm>
            </p:grpSpPr>
            <p:sp>
              <p:nvSpPr>
                <p:cNvPr id="9166" name="Google Shape;9166;p76"/>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6"/>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76"/>
              <p:cNvGrpSpPr/>
              <p:nvPr/>
            </p:nvGrpSpPr>
            <p:grpSpPr>
              <a:xfrm>
                <a:off x="5037654" y="3392507"/>
                <a:ext cx="37870" cy="32451"/>
                <a:chOff x="5037654" y="3392507"/>
                <a:chExt cx="37870" cy="32451"/>
              </a:xfrm>
            </p:grpSpPr>
            <p:sp>
              <p:nvSpPr>
                <p:cNvPr id="9169" name="Google Shape;9169;p76"/>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6"/>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76"/>
              <p:cNvGrpSpPr/>
              <p:nvPr/>
            </p:nvGrpSpPr>
            <p:grpSpPr>
              <a:xfrm>
                <a:off x="5456560" y="3368629"/>
                <a:ext cx="37870" cy="32451"/>
                <a:chOff x="5456560" y="3368629"/>
                <a:chExt cx="37870" cy="32451"/>
              </a:xfrm>
            </p:grpSpPr>
            <p:sp>
              <p:nvSpPr>
                <p:cNvPr id="9172" name="Google Shape;9172;p76"/>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6"/>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76"/>
              <p:cNvGrpSpPr/>
              <p:nvPr/>
            </p:nvGrpSpPr>
            <p:grpSpPr>
              <a:xfrm>
                <a:off x="4755749" y="3501516"/>
                <a:ext cx="46246" cy="39608"/>
                <a:chOff x="4755749" y="3501516"/>
                <a:chExt cx="46246" cy="39608"/>
              </a:xfrm>
            </p:grpSpPr>
            <p:sp>
              <p:nvSpPr>
                <p:cNvPr id="9175" name="Google Shape;9175;p76"/>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76"/>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76"/>
              <p:cNvGrpSpPr/>
              <p:nvPr/>
            </p:nvGrpSpPr>
            <p:grpSpPr>
              <a:xfrm>
                <a:off x="4681346" y="3485582"/>
                <a:ext cx="37783" cy="32427"/>
                <a:chOff x="4681346" y="3485582"/>
                <a:chExt cx="37783" cy="32427"/>
              </a:xfrm>
            </p:grpSpPr>
            <p:sp>
              <p:nvSpPr>
                <p:cNvPr id="9178" name="Google Shape;9178;p76"/>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76"/>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76"/>
              <p:cNvGrpSpPr/>
              <p:nvPr/>
            </p:nvGrpSpPr>
            <p:grpSpPr>
              <a:xfrm>
                <a:off x="4767067" y="3291088"/>
                <a:ext cx="37878" cy="32451"/>
                <a:chOff x="4767067" y="3291088"/>
                <a:chExt cx="37878" cy="32451"/>
              </a:xfrm>
            </p:grpSpPr>
            <p:sp>
              <p:nvSpPr>
                <p:cNvPr id="9181" name="Google Shape;9181;p76"/>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6"/>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76"/>
              <p:cNvGrpSpPr/>
              <p:nvPr/>
            </p:nvGrpSpPr>
            <p:grpSpPr>
              <a:xfrm>
                <a:off x="4687819" y="3405539"/>
                <a:ext cx="37776" cy="32451"/>
                <a:chOff x="4687819" y="3405539"/>
                <a:chExt cx="37776" cy="32451"/>
              </a:xfrm>
            </p:grpSpPr>
            <p:sp>
              <p:nvSpPr>
                <p:cNvPr id="9184" name="Google Shape;9184;p76"/>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76"/>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76"/>
              <p:cNvGrpSpPr/>
              <p:nvPr/>
            </p:nvGrpSpPr>
            <p:grpSpPr>
              <a:xfrm>
                <a:off x="4923101" y="3444809"/>
                <a:ext cx="52813" cy="45318"/>
                <a:chOff x="4923101" y="3444809"/>
                <a:chExt cx="52813" cy="45318"/>
              </a:xfrm>
            </p:grpSpPr>
            <p:sp>
              <p:nvSpPr>
                <p:cNvPr id="9187" name="Google Shape;9187;p76"/>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76"/>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9" name="Google Shape;9189;p76"/>
              <p:cNvGrpSpPr/>
              <p:nvPr/>
            </p:nvGrpSpPr>
            <p:grpSpPr>
              <a:xfrm>
                <a:off x="4846040" y="3654750"/>
                <a:ext cx="31405" cy="26993"/>
                <a:chOff x="4846040" y="3654750"/>
                <a:chExt cx="31405" cy="26993"/>
              </a:xfrm>
            </p:grpSpPr>
            <p:sp>
              <p:nvSpPr>
                <p:cNvPr id="9190" name="Google Shape;9190;p76"/>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6"/>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76"/>
              <p:cNvGrpSpPr/>
              <p:nvPr/>
            </p:nvGrpSpPr>
            <p:grpSpPr>
              <a:xfrm>
                <a:off x="4925673" y="3691700"/>
                <a:ext cx="40253" cy="34472"/>
                <a:chOff x="4925673" y="3691700"/>
                <a:chExt cx="40253" cy="34472"/>
              </a:xfrm>
            </p:grpSpPr>
            <p:sp>
              <p:nvSpPr>
                <p:cNvPr id="9193" name="Google Shape;9193;p76"/>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6"/>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5" name="Google Shape;9195;p76"/>
              <p:cNvGrpSpPr/>
              <p:nvPr/>
            </p:nvGrpSpPr>
            <p:grpSpPr>
              <a:xfrm>
                <a:off x="4894653" y="3740848"/>
                <a:ext cx="31405" cy="26906"/>
                <a:chOff x="4894653" y="3740848"/>
                <a:chExt cx="31405" cy="26906"/>
              </a:xfrm>
            </p:grpSpPr>
            <p:sp>
              <p:nvSpPr>
                <p:cNvPr id="9196" name="Google Shape;9196;p76"/>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76"/>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76"/>
              <p:cNvGrpSpPr/>
              <p:nvPr/>
            </p:nvGrpSpPr>
            <p:grpSpPr>
              <a:xfrm>
                <a:off x="4962300" y="3696348"/>
                <a:ext cx="38255" cy="32773"/>
                <a:chOff x="4962300" y="3696348"/>
                <a:chExt cx="38255" cy="32773"/>
              </a:xfrm>
            </p:grpSpPr>
            <p:sp>
              <p:nvSpPr>
                <p:cNvPr id="9199" name="Google Shape;9199;p76"/>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6"/>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76"/>
              <p:cNvGrpSpPr/>
              <p:nvPr/>
            </p:nvGrpSpPr>
            <p:grpSpPr>
              <a:xfrm>
                <a:off x="4980185" y="3743349"/>
                <a:ext cx="31499" cy="26969"/>
                <a:chOff x="4980185" y="3743349"/>
                <a:chExt cx="31499" cy="26969"/>
              </a:xfrm>
            </p:grpSpPr>
            <p:sp>
              <p:nvSpPr>
                <p:cNvPr id="9202" name="Google Shape;9202;p76"/>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6"/>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76"/>
              <p:cNvGrpSpPr/>
              <p:nvPr/>
            </p:nvGrpSpPr>
            <p:grpSpPr>
              <a:xfrm>
                <a:off x="5013768" y="3734312"/>
                <a:ext cx="31499" cy="26969"/>
                <a:chOff x="5013768" y="3734312"/>
                <a:chExt cx="31499" cy="26969"/>
              </a:xfrm>
            </p:grpSpPr>
            <p:sp>
              <p:nvSpPr>
                <p:cNvPr id="9205" name="Google Shape;9205;p76"/>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6"/>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76"/>
              <p:cNvGrpSpPr/>
              <p:nvPr/>
            </p:nvGrpSpPr>
            <p:grpSpPr>
              <a:xfrm>
                <a:off x="5036703" y="3764545"/>
                <a:ext cx="31499" cy="26898"/>
                <a:chOff x="5036703" y="3764545"/>
                <a:chExt cx="31499" cy="26898"/>
              </a:xfrm>
            </p:grpSpPr>
            <p:sp>
              <p:nvSpPr>
                <p:cNvPr id="9208" name="Google Shape;9208;p76"/>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6"/>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76"/>
              <p:cNvGrpSpPr/>
              <p:nvPr/>
            </p:nvGrpSpPr>
            <p:grpSpPr>
              <a:xfrm>
                <a:off x="4953546" y="3768352"/>
                <a:ext cx="31405" cy="26898"/>
                <a:chOff x="4953546" y="3768352"/>
                <a:chExt cx="31405" cy="26898"/>
              </a:xfrm>
            </p:grpSpPr>
            <p:sp>
              <p:nvSpPr>
                <p:cNvPr id="9211" name="Google Shape;9211;p76"/>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6"/>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3" name="Google Shape;9213;p76"/>
              <p:cNvGrpSpPr/>
              <p:nvPr/>
            </p:nvGrpSpPr>
            <p:grpSpPr>
              <a:xfrm>
                <a:off x="4964770" y="3814016"/>
                <a:ext cx="31499" cy="26993"/>
                <a:chOff x="4964770" y="3814016"/>
                <a:chExt cx="31499" cy="26993"/>
              </a:xfrm>
            </p:grpSpPr>
            <p:sp>
              <p:nvSpPr>
                <p:cNvPr id="9214" name="Google Shape;9214;p76"/>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6"/>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76"/>
              <p:cNvGrpSpPr/>
              <p:nvPr/>
            </p:nvGrpSpPr>
            <p:grpSpPr>
              <a:xfrm>
                <a:off x="4923290" y="3800504"/>
                <a:ext cx="31468" cy="26898"/>
                <a:chOff x="4923290" y="3800504"/>
                <a:chExt cx="31468" cy="26898"/>
              </a:xfrm>
            </p:grpSpPr>
            <p:sp>
              <p:nvSpPr>
                <p:cNvPr id="9217" name="Google Shape;9217;p76"/>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6"/>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76"/>
              <p:cNvGrpSpPr/>
              <p:nvPr/>
            </p:nvGrpSpPr>
            <p:grpSpPr>
              <a:xfrm>
                <a:off x="5108534" y="3650943"/>
                <a:ext cx="31405" cy="26993"/>
                <a:chOff x="5108534" y="3650943"/>
                <a:chExt cx="31405" cy="26993"/>
              </a:xfrm>
            </p:grpSpPr>
            <p:sp>
              <p:nvSpPr>
                <p:cNvPr id="9220" name="Google Shape;9220;p76"/>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6"/>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76"/>
              <p:cNvGrpSpPr/>
              <p:nvPr/>
            </p:nvGrpSpPr>
            <p:grpSpPr>
              <a:xfrm>
                <a:off x="5119380" y="3760739"/>
                <a:ext cx="31499" cy="26993"/>
                <a:chOff x="5119380" y="3760739"/>
                <a:chExt cx="31499" cy="26993"/>
              </a:xfrm>
            </p:grpSpPr>
            <p:sp>
              <p:nvSpPr>
                <p:cNvPr id="9223" name="Google Shape;9223;p76"/>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6"/>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76"/>
              <p:cNvGrpSpPr/>
              <p:nvPr/>
            </p:nvGrpSpPr>
            <p:grpSpPr>
              <a:xfrm>
                <a:off x="5119380" y="3788235"/>
                <a:ext cx="31499" cy="26993"/>
                <a:chOff x="5119380" y="3788235"/>
                <a:chExt cx="31499" cy="26993"/>
              </a:xfrm>
            </p:grpSpPr>
            <p:sp>
              <p:nvSpPr>
                <p:cNvPr id="9226" name="Google Shape;9226;p76"/>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6"/>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76"/>
              <p:cNvGrpSpPr/>
              <p:nvPr/>
            </p:nvGrpSpPr>
            <p:grpSpPr>
              <a:xfrm>
                <a:off x="5158005" y="3875284"/>
                <a:ext cx="31405" cy="27001"/>
                <a:chOff x="5158005" y="3875284"/>
                <a:chExt cx="31405" cy="27001"/>
              </a:xfrm>
            </p:grpSpPr>
            <p:sp>
              <p:nvSpPr>
                <p:cNvPr id="9229" name="Google Shape;9229;p76"/>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6"/>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76"/>
              <p:cNvGrpSpPr/>
              <p:nvPr/>
            </p:nvGrpSpPr>
            <p:grpSpPr>
              <a:xfrm>
                <a:off x="5233163" y="3764545"/>
                <a:ext cx="31499" cy="26898"/>
                <a:chOff x="5233163" y="3764545"/>
                <a:chExt cx="31499" cy="26898"/>
              </a:xfrm>
            </p:grpSpPr>
            <p:sp>
              <p:nvSpPr>
                <p:cNvPr id="9232" name="Google Shape;9232;p76"/>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6"/>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4" name="Google Shape;9234;p76"/>
              <p:cNvGrpSpPr/>
              <p:nvPr/>
            </p:nvGrpSpPr>
            <p:grpSpPr>
              <a:xfrm>
                <a:off x="5276168" y="3805545"/>
                <a:ext cx="31499" cy="26906"/>
                <a:chOff x="5276168" y="3805545"/>
                <a:chExt cx="31499" cy="26906"/>
              </a:xfrm>
            </p:grpSpPr>
            <p:sp>
              <p:nvSpPr>
                <p:cNvPr id="9235" name="Google Shape;9235;p76"/>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6"/>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6"/>
              <p:cNvGrpSpPr/>
              <p:nvPr/>
            </p:nvGrpSpPr>
            <p:grpSpPr>
              <a:xfrm>
                <a:off x="5294053" y="3851933"/>
                <a:ext cx="31405" cy="26945"/>
                <a:chOff x="5294053" y="3851933"/>
                <a:chExt cx="31405" cy="26945"/>
              </a:xfrm>
            </p:grpSpPr>
            <p:sp>
              <p:nvSpPr>
                <p:cNvPr id="9238" name="Google Shape;9238;p76"/>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6"/>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76"/>
              <p:cNvGrpSpPr/>
              <p:nvPr/>
            </p:nvGrpSpPr>
            <p:grpSpPr>
              <a:xfrm>
                <a:off x="5341723" y="3851902"/>
                <a:ext cx="31405" cy="26977"/>
                <a:chOff x="5341723" y="3851902"/>
                <a:chExt cx="31405" cy="26977"/>
              </a:xfrm>
            </p:grpSpPr>
            <p:sp>
              <p:nvSpPr>
                <p:cNvPr id="9241" name="Google Shape;9241;p76"/>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6"/>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76"/>
              <p:cNvGrpSpPr/>
              <p:nvPr/>
            </p:nvGrpSpPr>
            <p:grpSpPr>
              <a:xfrm>
                <a:off x="5054871" y="3507855"/>
                <a:ext cx="31405" cy="26993"/>
                <a:chOff x="5054871" y="3507855"/>
                <a:chExt cx="31405" cy="26993"/>
              </a:xfrm>
            </p:grpSpPr>
            <p:sp>
              <p:nvSpPr>
                <p:cNvPr id="9244" name="Google Shape;9244;p76"/>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6"/>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76"/>
              <p:cNvGrpSpPr/>
              <p:nvPr/>
            </p:nvGrpSpPr>
            <p:grpSpPr>
              <a:xfrm>
                <a:off x="4876579" y="3675325"/>
                <a:ext cx="31405" cy="26969"/>
                <a:chOff x="4876579" y="3675325"/>
                <a:chExt cx="31405" cy="26969"/>
              </a:xfrm>
            </p:grpSpPr>
            <p:sp>
              <p:nvSpPr>
                <p:cNvPr id="9247" name="Google Shape;9247;p76"/>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6"/>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76"/>
              <p:cNvGrpSpPr/>
              <p:nvPr/>
            </p:nvGrpSpPr>
            <p:grpSpPr>
              <a:xfrm>
                <a:off x="4842233" y="3688333"/>
                <a:ext cx="31405" cy="26993"/>
                <a:chOff x="4842233" y="3688333"/>
                <a:chExt cx="31405" cy="26993"/>
              </a:xfrm>
            </p:grpSpPr>
            <p:sp>
              <p:nvSpPr>
                <p:cNvPr id="9250" name="Google Shape;9250;p76"/>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6"/>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76"/>
              <p:cNvGrpSpPr/>
              <p:nvPr/>
            </p:nvGrpSpPr>
            <p:grpSpPr>
              <a:xfrm>
                <a:off x="5187876" y="3608032"/>
                <a:ext cx="31405" cy="27001"/>
                <a:chOff x="5187876" y="3608032"/>
                <a:chExt cx="31405" cy="27001"/>
              </a:xfrm>
            </p:grpSpPr>
            <p:sp>
              <p:nvSpPr>
                <p:cNvPr id="9253" name="Google Shape;9253;p76"/>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76"/>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5" name="Google Shape;9255;p76"/>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6"/>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7" name="Google Shape;9257;p76"/>
              <p:cNvGrpSpPr/>
              <p:nvPr/>
            </p:nvGrpSpPr>
            <p:grpSpPr>
              <a:xfrm>
                <a:off x="5269224" y="3304167"/>
                <a:ext cx="40253" cy="34402"/>
                <a:chOff x="5269224" y="3304167"/>
                <a:chExt cx="40253" cy="34402"/>
              </a:xfrm>
            </p:grpSpPr>
            <p:sp>
              <p:nvSpPr>
                <p:cNvPr id="9258" name="Google Shape;9258;p76"/>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6"/>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0" name="Google Shape;9260;p76"/>
              <p:cNvGrpSpPr/>
              <p:nvPr/>
            </p:nvGrpSpPr>
            <p:grpSpPr>
              <a:xfrm>
                <a:off x="5327354" y="3476615"/>
                <a:ext cx="49864" cy="42723"/>
                <a:chOff x="5327354" y="3476615"/>
                <a:chExt cx="49864" cy="42723"/>
              </a:xfrm>
            </p:grpSpPr>
            <p:sp>
              <p:nvSpPr>
                <p:cNvPr id="9261" name="Google Shape;9261;p76"/>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6"/>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3" name="Google Shape;9263;p76"/>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6"/>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5" name="Google Shape;9265;p76"/>
              <p:cNvGrpSpPr/>
              <p:nvPr/>
            </p:nvGrpSpPr>
            <p:grpSpPr>
              <a:xfrm>
                <a:off x="5341723" y="3775957"/>
                <a:ext cx="31405" cy="26898"/>
                <a:chOff x="5341723" y="3775957"/>
                <a:chExt cx="31405" cy="26898"/>
              </a:xfrm>
            </p:grpSpPr>
            <p:sp>
              <p:nvSpPr>
                <p:cNvPr id="9266" name="Google Shape;9266;p76"/>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6"/>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76"/>
              <p:cNvGrpSpPr/>
              <p:nvPr/>
            </p:nvGrpSpPr>
            <p:grpSpPr>
              <a:xfrm>
                <a:off x="5439053" y="3699274"/>
                <a:ext cx="31405" cy="26898"/>
                <a:chOff x="5439053" y="3699274"/>
                <a:chExt cx="31405" cy="26898"/>
              </a:xfrm>
            </p:grpSpPr>
            <p:sp>
              <p:nvSpPr>
                <p:cNvPr id="9269" name="Google Shape;9269;p76"/>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6"/>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76"/>
              <p:cNvGrpSpPr/>
              <p:nvPr/>
            </p:nvGrpSpPr>
            <p:grpSpPr>
              <a:xfrm>
                <a:off x="5412414" y="3622307"/>
                <a:ext cx="31499" cy="26993"/>
                <a:chOff x="5412414" y="3622307"/>
                <a:chExt cx="31499" cy="26993"/>
              </a:xfrm>
            </p:grpSpPr>
            <p:sp>
              <p:nvSpPr>
                <p:cNvPr id="9272" name="Google Shape;9272;p76"/>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6"/>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76"/>
              <p:cNvGrpSpPr/>
              <p:nvPr/>
            </p:nvGrpSpPr>
            <p:grpSpPr>
              <a:xfrm>
                <a:off x="5476254" y="3473949"/>
                <a:ext cx="26835" cy="26930"/>
                <a:chOff x="5476254" y="3473949"/>
                <a:chExt cx="26835" cy="26930"/>
              </a:xfrm>
            </p:grpSpPr>
            <p:sp>
              <p:nvSpPr>
                <p:cNvPr id="9275" name="Google Shape;9275;p76"/>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6"/>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76"/>
              <p:cNvGrpSpPr/>
              <p:nvPr/>
            </p:nvGrpSpPr>
            <p:grpSpPr>
              <a:xfrm>
                <a:off x="5564547" y="3481594"/>
                <a:ext cx="31397" cy="26898"/>
                <a:chOff x="5564547" y="3481594"/>
                <a:chExt cx="31397" cy="26898"/>
              </a:xfrm>
            </p:grpSpPr>
            <p:sp>
              <p:nvSpPr>
                <p:cNvPr id="9278" name="Google Shape;9278;p76"/>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6"/>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76"/>
              <p:cNvGrpSpPr/>
              <p:nvPr/>
            </p:nvGrpSpPr>
            <p:grpSpPr>
              <a:xfrm>
                <a:off x="5534101" y="3470174"/>
                <a:ext cx="31397" cy="26906"/>
                <a:chOff x="5534101" y="3470174"/>
                <a:chExt cx="31397" cy="26906"/>
              </a:xfrm>
            </p:grpSpPr>
            <p:sp>
              <p:nvSpPr>
                <p:cNvPr id="9281" name="Google Shape;9281;p76"/>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6"/>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76"/>
              <p:cNvGrpSpPr/>
              <p:nvPr/>
            </p:nvGrpSpPr>
            <p:grpSpPr>
              <a:xfrm>
                <a:off x="5610879" y="3314486"/>
                <a:ext cx="31499" cy="26938"/>
                <a:chOff x="5610879" y="3314486"/>
                <a:chExt cx="31499" cy="26938"/>
              </a:xfrm>
            </p:grpSpPr>
            <p:sp>
              <p:nvSpPr>
                <p:cNvPr id="9284" name="Google Shape;9284;p76"/>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76"/>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6" name="Google Shape;9286;p76"/>
              <p:cNvGrpSpPr/>
              <p:nvPr/>
            </p:nvGrpSpPr>
            <p:grpSpPr>
              <a:xfrm>
                <a:off x="4834525" y="3501382"/>
                <a:ext cx="31499" cy="26898"/>
                <a:chOff x="4834525" y="3501382"/>
                <a:chExt cx="31499" cy="26898"/>
              </a:xfrm>
            </p:grpSpPr>
            <p:sp>
              <p:nvSpPr>
                <p:cNvPr id="9287" name="Google Shape;9287;p76"/>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76"/>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76"/>
              <p:cNvGrpSpPr/>
              <p:nvPr/>
            </p:nvGrpSpPr>
            <p:grpSpPr>
              <a:xfrm>
                <a:off x="4898460" y="3580158"/>
                <a:ext cx="31405" cy="26898"/>
                <a:chOff x="4898460" y="3580158"/>
                <a:chExt cx="31405" cy="26898"/>
              </a:xfrm>
            </p:grpSpPr>
            <p:sp>
              <p:nvSpPr>
                <p:cNvPr id="9290" name="Google Shape;9290;p76"/>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6"/>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76"/>
              <p:cNvGrpSpPr/>
              <p:nvPr/>
            </p:nvGrpSpPr>
            <p:grpSpPr>
              <a:xfrm>
                <a:off x="4882667" y="3608032"/>
                <a:ext cx="31499" cy="27001"/>
                <a:chOff x="4882667" y="3608032"/>
                <a:chExt cx="31499" cy="27001"/>
              </a:xfrm>
            </p:grpSpPr>
            <p:sp>
              <p:nvSpPr>
                <p:cNvPr id="9293" name="Google Shape;9293;p76"/>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6"/>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76"/>
              <p:cNvGrpSpPr/>
              <p:nvPr/>
            </p:nvGrpSpPr>
            <p:grpSpPr>
              <a:xfrm>
                <a:off x="4843373" y="3631407"/>
                <a:ext cx="16273" cy="16186"/>
                <a:chOff x="4843373" y="3631407"/>
                <a:chExt cx="16273" cy="16186"/>
              </a:xfrm>
            </p:grpSpPr>
            <p:sp>
              <p:nvSpPr>
                <p:cNvPr id="9296" name="Google Shape;9296;p76"/>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6"/>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76"/>
              <p:cNvGrpSpPr/>
              <p:nvPr/>
            </p:nvGrpSpPr>
            <p:grpSpPr>
              <a:xfrm>
                <a:off x="4727773" y="3591578"/>
                <a:ext cx="31499" cy="26898"/>
                <a:chOff x="4727773" y="3591578"/>
                <a:chExt cx="31499" cy="26898"/>
              </a:xfrm>
            </p:grpSpPr>
            <p:sp>
              <p:nvSpPr>
                <p:cNvPr id="9299" name="Google Shape;9299;p76"/>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6"/>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1" name="Google Shape;9301;p76"/>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6"/>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3" name="Google Shape;9303;p76"/>
              <p:cNvGrpSpPr/>
              <p:nvPr/>
            </p:nvGrpSpPr>
            <p:grpSpPr>
              <a:xfrm>
                <a:off x="4609421" y="3577398"/>
                <a:ext cx="31499" cy="27001"/>
                <a:chOff x="4609421" y="3577398"/>
                <a:chExt cx="31499" cy="27001"/>
              </a:xfrm>
            </p:grpSpPr>
            <p:sp>
              <p:nvSpPr>
                <p:cNvPr id="9304" name="Google Shape;9304;p76"/>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6"/>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76"/>
              <p:cNvGrpSpPr/>
              <p:nvPr/>
            </p:nvGrpSpPr>
            <p:grpSpPr>
              <a:xfrm>
                <a:off x="4649289" y="3577398"/>
                <a:ext cx="31499" cy="27001"/>
                <a:chOff x="4649289" y="3577398"/>
                <a:chExt cx="31499" cy="27001"/>
              </a:xfrm>
            </p:grpSpPr>
            <p:sp>
              <p:nvSpPr>
                <p:cNvPr id="9307" name="Google Shape;9307;p76"/>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6"/>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76"/>
              <p:cNvGrpSpPr/>
              <p:nvPr/>
            </p:nvGrpSpPr>
            <p:grpSpPr>
              <a:xfrm>
                <a:off x="4605614" y="3639523"/>
                <a:ext cx="31499" cy="26906"/>
                <a:chOff x="4605614" y="3639523"/>
                <a:chExt cx="31499" cy="26906"/>
              </a:xfrm>
            </p:grpSpPr>
            <p:sp>
              <p:nvSpPr>
                <p:cNvPr id="9310" name="Google Shape;9310;p76"/>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6"/>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76"/>
              <p:cNvGrpSpPr/>
              <p:nvPr/>
            </p:nvGrpSpPr>
            <p:grpSpPr>
              <a:xfrm>
                <a:off x="4785149" y="3618846"/>
                <a:ext cx="26930" cy="26843"/>
                <a:chOff x="4785149" y="3618846"/>
                <a:chExt cx="26930" cy="26843"/>
              </a:xfrm>
            </p:grpSpPr>
            <p:sp>
              <p:nvSpPr>
                <p:cNvPr id="9313" name="Google Shape;9313;p76"/>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6"/>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76"/>
              <p:cNvGrpSpPr/>
              <p:nvPr/>
            </p:nvGrpSpPr>
            <p:grpSpPr>
              <a:xfrm>
                <a:off x="4810167" y="3601567"/>
                <a:ext cx="31405" cy="26898"/>
                <a:chOff x="4810167" y="3601567"/>
                <a:chExt cx="31405" cy="26898"/>
              </a:xfrm>
            </p:grpSpPr>
            <p:sp>
              <p:nvSpPr>
                <p:cNvPr id="9316" name="Google Shape;9316;p76"/>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6"/>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76"/>
              <p:cNvGrpSpPr/>
              <p:nvPr/>
            </p:nvGrpSpPr>
            <p:grpSpPr>
              <a:xfrm>
                <a:off x="4831002" y="3373230"/>
                <a:ext cx="31405" cy="26898"/>
                <a:chOff x="4831002" y="3373230"/>
                <a:chExt cx="31405" cy="26898"/>
              </a:xfrm>
            </p:grpSpPr>
            <p:sp>
              <p:nvSpPr>
                <p:cNvPr id="9319" name="Google Shape;9319;p76"/>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6"/>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6"/>
              <p:cNvGrpSpPr/>
              <p:nvPr/>
            </p:nvGrpSpPr>
            <p:grpSpPr>
              <a:xfrm>
                <a:off x="4719311" y="3355054"/>
                <a:ext cx="31499" cy="27001"/>
                <a:chOff x="4719311" y="3355054"/>
                <a:chExt cx="31499" cy="27001"/>
              </a:xfrm>
            </p:grpSpPr>
            <p:sp>
              <p:nvSpPr>
                <p:cNvPr id="9322" name="Google Shape;9322;p76"/>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6"/>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4" name="Google Shape;9324;p76"/>
              <p:cNvGrpSpPr/>
              <p:nvPr/>
            </p:nvGrpSpPr>
            <p:grpSpPr>
              <a:xfrm>
                <a:off x="4798755" y="3450260"/>
                <a:ext cx="26930" cy="26930"/>
                <a:chOff x="4798755" y="3450260"/>
                <a:chExt cx="26930" cy="26930"/>
              </a:xfrm>
            </p:grpSpPr>
            <p:sp>
              <p:nvSpPr>
                <p:cNvPr id="9325" name="Google Shape;9325;p76"/>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6"/>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76"/>
              <p:cNvGrpSpPr/>
              <p:nvPr/>
            </p:nvGrpSpPr>
            <p:grpSpPr>
              <a:xfrm>
                <a:off x="4645576" y="3467555"/>
                <a:ext cx="31405" cy="26953"/>
                <a:chOff x="4645576" y="3467555"/>
                <a:chExt cx="31405" cy="26953"/>
              </a:xfrm>
            </p:grpSpPr>
            <p:sp>
              <p:nvSpPr>
                <p:cNvPr id="9328" name="Google Shape;9328;p76"/>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76"/>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76"/>
              <p:cNvGrpSpPr/>
              <p:nvPr/>
            </p:nvGrpSpPr>
            <p:grpSpPr>
              <a:xfrm>
                <a:off x="4687631" y="3583965"/>
                <a:ext cx="31499" cy="26898"/>
                <a:chOff x="4687631" y="3583965"/>
                <a:chExt cx="31499" cy="26898"/>
              </a:xfrm>
            </p:grpSpPr>
            <p:sp>
              <p:nvSpPr>
                <p:cNvPr id="9331" name="Google Shape;9331;p76"/>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6"/>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76"/>
              <p:cNvGrpSpPr/>
              <p:nvPr/>
            </p:nvGrpSpPr>
            <p:grpSpPr>
              <a:xfrm>
                <a:off x="4719311" y="3471314"/>
                <a:ext cx="31499" cy="27001"/>
                <a:chOff x="4719311" y="3471314"/>
                <a:chExt cx="31499" cy="27001"/>
              </a:xfrm>
            </p:grpSpPr>
            <p:sp>
              <p:nvSpPr>
                <p:cNvPr id="9334" name="Google Shape;9334;p76"/>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6"/>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76"/>
              <p:cNvGrpSpPr/>
              <p:nvPr/>
            </p:nvGrpSpPr>
            <p:grpSpPr>
              <a:xfrm>
                <a:off x="4719311" y="3434404"/>
                <a:ext cx="31499" cy="26898"/>
                <a:chOff x="4719311" y="3434404"/>
                <a:chExt cx="31499" cy="26898"/>
              </a:xfrm>
            </p:grpSpPr>
            <p:sp>
              <p:nvSpPr>
                <p:cNvPr id="9337" name="Google Shape;9337;p76"/>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6"/>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76"/>
              <p:cNvGrpSpPr/>
              <p:nvPr/>
            </p:nvGrpSpPr>
            <p:grpSpPr>
              <a:xfrm>
                <a:off x="4768876" y="3401772"/>
                <a:ext cx="31499" cy="26898"/>
                <a:chOff x="4768876" y="3401772"/>
                <a:chExt cx="31499" cy="26898"/>
              </a:xfrm>
            </p:grpSpPr>
            <p:sp>
              <p:nvSpPr>
                <p:cNvPr id="9340" name="Google Shape;9340;p76"/>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6"/>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2" name="Google Shape;9342;p76"/>
              <p:cNvGrpSpPr/>
              <p:nvPr/>
            </p:nvGrpSpPr>
            <p:grpSpPr>
              <a:xfrm>
                <a:off x="4762214" y="3471377"/>
                <a:ext cx="26938" cy="26938"/>
                <a:chOff x="4762214" y="3471377"/>
                <a:chExt cx="26938" cy="26938"/>
              </a:xfrm>
            </p:grpSpPr>
            <p:sp>
              <p:nvSpPr>
                <p:cNvPr id="9343" name="Google Shape;9343;p76"/>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6"/>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76"/>
              <p:cNvGrpSpPr/>
              <p:nvPr/>
            </p:nvGrpSpPr>
            <p:grpSpPr>
              <a:xfrm>
                <a:off x="4790473" y="3344782"/>
                <a:ext cx="31405" cy="26898"/>
                <a:chOff x="4790473" y="3344782"/>
                <a:chExt cx="31405" cy="26898"/>
              </a:xfrm>
            </p:grpSpPr>
            <p:sp>
              <p:nvSpPr>
                <p:cNvPr id="9346" name="Google Shape;9346;p76"/>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6"/>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76"/>
              <p:cNvGrpSpPr/>
              <p:nvPr/>
            </p:nvGrpSpPr>
            <p:grpSpPr>
              <a:xfrm>
                <a:off x="4823774" y="3950733"/>
                <a:ext cx="37398" cy="32034"/>
                <a:chOff x="4823774" y="3950733"/>
                <a:chExt cx="37398" cy="32034"/>
              </a:xfrm>
            </p:grpSpPr>
            <p:sp>
              <p:nvSpPr>
                <p:cNvPr id="9349" name="Google Shape;9349;p76"/>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6"/>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76"/>
              <p:cNvGrpSpPr/>
              <p:nvPr/>
            </p:nvGrpSpPr>
            <p:grpSpPr>
              <a:xfrm>
                <a:off x="4823396" y="4110566"/>
                <a:ext cx="31405" cy="26906"/>
                <a:chOff x="4823396" y="4110566"/>
                <a:chExt cx="31405" cy="26906"/>
              </a:xfrm>
            </p:grpSpPr>
            <p:sp>
              <p:nvSpPr>
                <p:cNvPr id="9352" name="Google Shape;9352;p76"/>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6"/>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76"/>
              <p:cNvGrpSpPr/>
              <p:nvPr/>
            </p:nvGrpSpPr>
            <p:grpSpPr>
              <a:xfrm>
                <a:off x="4838332" y="3821150"/>
                <a:ext cx="31499" cy="26898"/>
                <a:chOff x="4838332" y="3821150"/>
                <a:chExt cx="31499" cy="26898"/>
              </a:xfrm>
            </p:grpSpPr>
            <p:sp>
              <p:nvSpPr>
                <p:cNvPr id="9355" name="Google Shape;9355;p76"/>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6"/>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76"/>
              <p:cNvGrpSpPr/>
              <p:nvPr/>
            </p:nvGrpSpPr>
            <p:grpSpPr>
              <a:xfrm>
                <a:off x="4661275" y="3815007"/>
                <a:ext cx="36824" cy="31523"/>
                <a:chOff x="4661275" y="3815007"/>
                <a:chExt cx="36824" cy="31523"/>
              </a:xfrm>
            </p:grpSpPr>
            <p:sp>
              <p:nvSpPr>
                <p:cNvPr id="9358" name="Google Shape;9358;p76"/>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6"/>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76"/>
              <p:cNvGrpSpPr/>
              <p:nvPr/>
            </p:nvGrpSpPr>
            <p:grpSpPr>
              <a:xfrm>
                <a:off x="4558998" y="3851037"/>
                <a:ext cx="33591" cy="28699"/>
                <a:chOff x="4558998" y="3851037"/>
                <a:chExt cx="33591" cy="28699"/>
              </a:xfrm>
            </p:grpSpPr>
            <p:sp>
              <p:nvSpPr>
                <p:cNvPr id="9361" name="Google Shape;9361;p76"/>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6"/>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76"/>
              <p:cNvGrpSpPr/>
              <p:nvPr/>
            </p:nvGrpSpPr>
            <p:grpSpPr>
              <a:xfrm>
                <a:off x="4696762" y="3638587"/>
                <a:ext cx="33591" cy="28794"/>
                <a:chOff x="4696762" y="3638587"/>
                <a:chExt cx="33591" cy="28794"/>
              </a:xfrm>
            </p:grpSpPr>
            <p:sp>
              <p:nvSpPr>
                <p:cNvPr id="9364" name="Google Shape;9364;p76"/>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6"/>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76"/>
              <p:cNvGrpSpPr/>
              <p:nvPr/>
            </p:nvGrpSpPr>
            <p:grpSpPr>
              <a:xfrm>
                <a:off x="4929479" y="3939140"/>
                <a:ext cx="33497" cy="28692"/>
                <a:chOff x="4929479" y="3939140"/>
                <a:chExt cx="33497" cy="28692"/>
              </a:xfrm>
            </p:grpSpPr>
            <p:sp>
              <p:nvSpPr>
                <p:cNvPr id="9367" name="Google Shape;9367;p76"/>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6"/>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76"/>
              <p:cNvGrpSpPr/>
              <p:nvPr/>
            </p:nvGrpSpPr>
            <p:grpSpPr>
              <a:xfrm>
                <a:off x="4907119" y="3986039"/>
                <a:ext cx="33497" cy="28699"/>
                <a:chOff x="4907119" y="3986039"/>
                <a:chExt cx="33497" cy="28699"/>
              </a:xfrm>
            </p:grpSpPr>
            <p:sp>
              <p:nvSpPr>
                <p:cNvPr id="9370" name="Google Shape;9370;p76"/>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6"/>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76"/>
              <p:cNvGrpSpPr/>
              <p:nvPr/>
            </p:nvGrpSpPr>
            <p:grpSpPr>
              <a:xfrm>
                <a:off x="4911783" y="4048102"/>
                <a:ext cx="33591" cy="28762"/>
                <a:chOff x="4911783" y="4048102"/>
                <a:chExt cx="33591" cy="28762"/>
              </a:xfrm>
            </p:grpSpPr>
            <p:sp>
              <p:nvSpPr>
                <p:cNvPr id="9373" name="Google Shape;9373;p76"/>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6"/>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5" name="Google Shape;9375;p76"/>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6"/>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7" name="Google Shape;9377;p76"/>
              <p:cNvGrpSpPr/>
              <p:nvPr/>
            </p:nvGrpSpPr>
            <p:grpSpPr>
              <a:xfrm>
                <a:off x="4762623" y="3837847"/>
                <a:ext cx="42416" cy="36273"/>
                <a:chOff x="4762623" y="3837847"/>
                <a:chExt cx="42416" cy="36273"/>
              </a:xfrm>
            </p:grpSpPr>
            <p:sp>
              <p:nvSpPr>
                <p:cNvPr id="9378" name="Google Shape;9378;p76"/>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6"/>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76"/>
              <p:cNvGrpSpPr/>
              <p:nvPr/>
            </p:nvGrpSpPr>
            <p:grpSpPr>
              <a:xfrm>
                <a:off x="4746044" y="4104966"/>
                <a:ext cx="33497" cy="28699"/>
                <a:chOff x="4746044" y="4104966"/>
                <a:chExt cx="33497" cy="28699"/>
              </a:xfrm>
            </p:grpSpPr>
            <p:sp>
              <p:nvSpPr>
                <p:cNvPr id="9381" name="Google Shape;9381;p76"/>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6"/>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76"/>
              <p:cNvGrpSpPr/>
              <p:nvPr/>
            </p:nvGrpSpPr>
            <p:grpSpPr>
              <a:xfrm>
                <a:off x="4859646" y="4162554"/>
                <a:ext cx="33591" cy="28762"/>
                <a:chOff x="4859646" y="4162554"/>
                <a:chExt cx="33591" cy="28762"/>
              </a:xfrm>
            </p:grpSpPr>
            <p:sp>
              <p:nvSpPr>
                <p:cNvPr id="9384" name="Google Shape;9384;p76"/>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6"/>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86" name="Google Shape;9386;p76"/>
            <p:cNvGrpSpPr/>
            <p:nvPr/>
          </p:nvGrpSpPr>
          <p:grpSpPr>
            <a:xfrm>
              <a:off x="3597785" y="3274438"/>
              <a:ext cx="855610" cy="1122100"/>
              <a:chOff x="3597785" y="3274438"/>
              <a:chExt cx="855610" cy="1122100"/>
            </a:xfrm>
          </p:grpSpPr>
          <p:grpSp>
            <p:nvGrpSpPr>
              <p:cNvPr id="9387" name="Google Shape;9387;p76"/>
              <p:cNvGrpSpPr/>
              <p:nvPr/>
            </p:nvGrpSpPr>
            <p:grpSpPr>
              <a:xfrm>
                <a:off x="3617857" y="3284717"/>
                <a:ext cx="826785" cy="1099165"/>
                <a:chOff x="3617857" y="3284717"/>
                <a:chExt cx="826785" cy="1099165"/>
              </a:xfrm>
            </p:grpSpPr>
            <p:sp>
              <p:nvSpPr>
                <p:cNvPr id="9388" name="Google Shape;9388;p76"/>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6"/>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6"/>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6"/>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6"/>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6"/>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6"/>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76"/>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6"/>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6"/>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6"/>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6"/>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6"/>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6"/>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6"/>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6"/>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6"/>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6"/>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6"/>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6"/>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6"/>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6"/>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6"/>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6"/>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6"/>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76"/>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6"/>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76"/>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6"/>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6"/>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6"/>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76"/>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6"/>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6"/>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76"/>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76"/>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6"/>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6"/>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6"/>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6"/>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6"/>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6"/>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6"/>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6"/>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6"/>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6"/>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76"/>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6"/>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6"/>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6"/>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6"/>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6"/>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6"/>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6"/>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6"/>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6"/>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76"/>
              <p:cNvGrpSpPr/>
              <p:nvPr/>
            </p:nvGrpSpPr>
            <p:grpSpPr>
              <a:xfrm>
                <a:off x="4180904" y="4251758"/>
                <a:ext cx="37783" cy="32420"/>
                <a:chOff x="4180904" y="4251758"/>
                <a:chExt cx="37783" cy="32420"/>
              </a:xfrm>
            </p:grpSpPr>
            <p:sp>
              <p:nvSpPr>
                <p:cNvPr id="9445" name="Google Shape;9445;p76"/>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6"/>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76"/>
              <p:cNvGrpSpPr/>
              <p:nvPr/>
            </p:nvGrpSpPr>
            <p:grpSpPr>
              <a:xfrm>
                <a:off x="4201644" y="4081324"/>
                <a:ext cx="37783" cy="32364"/>
                <a:chOff x="4201644" y="4081324"/>
                <a:chExt cx="37783" cy="32364"/>
              </a:xfrm>
            </p:grpSpPr>
            <p:sp>
              <p:nvSpPr>
                <p:cNvPr id="9448" name="Google Shape;9448;p76"/>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6"/>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76"/>
              <p:cNvGrpSpPr/>
              <p:nvPr/>
            </p:nvGrpSpPr>
            <p:grpSpPr>
              <a:xfrm>
                <a:off x="4284416" y="3887428"/>
                <a:ext cx="37783" cy="32451"/>
                <a:chOff x="4284416" y="3887428"/>
                <a:chExt cx="37783" cy="32451"/>
              </a:xfrm>
            </p:grpSpPr>
            <p:sp>
              <p:nvSpPr>
                <p:cNvPr id="9451" name="Google Shape;9451;p76"/>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6"/>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76"/>
              <p:cNvGrpSpPr/>
              <p:nvPr/>
            </p:nvGrpSpPr>
            <p:grpSpPr>
              <a:xfrm>
                <a:off x="4223721" y="3860404"/>
                <a:ext cx="37870" cy="32364"/>
                <a:chOff x="4223721" y="3860404"/>
                <a:chExt cx="37870" cy="32364"/>
              </a:xfrm>
            </p:grpSpPr>
            <p:sp>
              <p:nvSpPr>
                <p:cNvPr id="9454" name="Google Shape;9454;p76"/>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6"/>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76"/>
              <p:cNvGrpSpPr/>
              <p:nvPr/>
            </p:nvGrpSpPr>
            <p:grpSpPr>
              <a:xfrm>
                <a:off x="4104889" y="3699242"/>
                <a:ext cx="37776" cy="32357"/>
                <a:chOff x="4104889" y="3699242"/>
                <a:chExt cx="37776" cy="32357"/>
              </a:xfrm>
            </p:grpSpPr>
            <p:sp>
              <p:nvSpPr>
                <p:cNvPr id="9457" name="Google Shape;9457;p76"/>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6"/>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76"/>
              <p:cNvGrpSpPr/>
              <p:nvPr/>
            </p:nvGrpSpPr>
            <p:grpSpPr>
              <a:xfrm>
                <a:off x="4143608" y="3475121"/>
                <a:ext cx="37878" cy="32420"/>
                <a:chOff x="4143608" y="3475121"/>
                <a:chExt cx="37878" cy="32420"/>
              </a:xfrm>
            </p:grpSpPr>
            <p:sp>
              <p:nvSpPr>
                <p:cNvPr id="9460" name="Google Shape;9460;p76"/>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6"/>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76"/>
              <p:cNvGrpSpPr/>
              <p:nvPr/>
            </p:nvGrpSpPr>
            <p:grpSpPr>
              <a:xfrm>
                <a:off x="4217248" y="3570893"/>
                <a:ext cx="37776" cy="32364"/>
                <a:chOff x="4217248" y="3570893"/>
                <a:chExt cx="37776" cy="32364"/>
              </a:xfrm>
            </p:grpSpPr>
            <p:sp>
              <p:nvSpPr>
                <p:cNvPr id="9463" name="Google Shape;9463;p76"/>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6"/>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76"/>
              <p:cNvGrpSpPr/>
              <p:nvPr/>
            </p:nvGrpSpPr>
            <p:grpSpPr>
              <a:xfrm>
                <a:off x="4255307" y="3431612"/>
                <a:ext cx="37776" cy="32451"/>
                <a:chOff x="4255307" y="3431612"/>
                <a:chExt cx="37776" cy="32451"/>
              </a:xfrm>
            </p:grpSpPr>
            <p:sp>
              <p:nvSpPr>
                <p:cNvPr id="9466" name="Google Shape;9466;p76"/>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6"/>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76"/>
              <p:cNvGrpSpPr/>
              <p:nvPr/>
            </p:nvGrpSpPr>
            <p:grpSpPr>
              <a:xfrm>
                <a:off x="3853052" y="3577398"/>
                <a:ext cx="37776" cy="32420"/>
                <a:chOff x="3853052" y="3577398"/>
                <a:chExt cx="37776" cy="32420"/>
              </a:xfrm>
            </p:grpSpPr>
            <p:sp>
              <p:nvSpPr>
                <p:cNvPr id="9469" name="Google Shape;9469;p76"/>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6"/>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1" name="Google Shape;9471;p76"/>
              <p:cNvGrpSpPr/>
              <p:nvPr/>
            </p:nvGrpSpPr>
            <p:grpSpPr>
              <a:xfrm>
                <a:off x="4039908" y="3412107"/>
                <a:ext cx="37776" cy="32357"/>
                <a:chOff x="4039908" y="3412107"/>
                <a:chExt cx="37776" cy="32357"/>
              </a:xfrm>
            </p:grpSpPr>
            <p:sp>
              <p:nvSpPr>
                <p:cNvPr id="9472" name="Google Shape;9472;p76"/>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6"/>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4" name="Google Shape;9474;p76"/>
              <p:cNvGrpSpPr/>
              <p:nvPr/>
            </p:nvGrpSpPr>
            <p:grpSpPr>
              <a:xfrm>
                <a:off x="4017360" y="3342061"/>
                <a:ext cx="37870" cy="32380"/>
                <a:chOff x="4017360" y="3342061"/>
                <a:chExt cx="37870" cy="32380"/>
              </a:xfrm>
            </p:grpSpPr>
            <p:sp>
              <p:nvSpPr>
                <p:cNvPr id="9475" name="Google Shape;9475;p76"/>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6"/>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7" name="Google Shape;9477;p76"/>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76"/>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9" name="Google Shape;9479;p76"/>
              <p:cNvGrpSpPr/>
              <p:nvPr/>
            </p:nvGrpSpPr>
            <p:grpSpPr>
              <a:xfrm>
                <a:off x="3750870" y="3418650"/>
                <a:ext cx="37776" cy="32380"/>
                <a:chOff x="3750870" y="3418650"/>
                <a:chExt cx="37776" cy="32380"/>
              </a:xfrm>
            </p:grpSpPr>
            <p:sp>
              <p:nvSpPr>
                <p:cNvPr id="9480" name="Google Shape;9480;p76"/>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76"/>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76"/>
              <p:cNvGrpSpPr/>
              <p:nvPr/>
            </p:nvGrpSpPr>
            <p:grpSpPr>
              <a:xfrm>
                <a:off x="3632509" y="3274438"/>
                <a:ext cx="37783" cy="32357"/>
                <a:chOff x="3632509" y="3274438"/>
                <a:chExt cx="37783" cy="32357"/>
              </a:xfrm>
            </p:grpSpPr>
            <p:sp>
              <p:nvSpPr>
                <p:cNvPr id="9483" name="Google Shape;9483;p76"/>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6"/>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76"/>
              <p:cNvGrpSpPr/>
              <p:nvPr/>
            </p:nvGrpSpPr>
            <p:grpSpPr>
              <a:xfrm>
                <a:off x="3906424" y="3297561"/>
                <a:ext cx="37776" cy="32451"/>
                <a:chOff x="3906424" y="3297561"/>
                <a:chExt cx="37776" cy="32451"/>
              </a:xfrm>
            </p:grpSpPr>
            <p:sp>
              <p:nvSpPr>
                <p:cNvPr id="9486" name="Google Shape;9486;p76"/>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6"/>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8" name="Google Shape;9488;p76"/>
              <p:cNvGrpSpPr/>
              <p:nvPr/>
            </p:nvGrpSpPr>
            <p:grpSpPr>
              <a:xfrm>
                <a:off x="3866084" y="3412107"/>
                <a:ext cx="37776" cy="32357"/>
                <a:chOff x="3866084" y="3412107"/>
                <a:chExt cx="37776" cy="32357"/>
              </a:xfrm>
            </p:grpSpPr>
            <p:sp>
              <p:nvSpPr>
                <p:cNvPr id="9489" name="Google Shape;9489;p76"/>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6"/>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76"/>
              <p:cNvGrpSpPr/>
              <p:nvPr/>
            </p:nvGrpSpPr>
            <p:grpSpPr>
              <a:xfrm>
                <a:off x="4023919" y="3766409"/>
                <a:ext cx="37783" cy="32357"/>
                <a:chOff x="4023919" y="3766409"/>
                <a:chExt cx="37783" cy="32357"/>
              </a:xfrm>
            </p:grpSpPr>
            <p:sp>
              <p:nvSpPr>
                <p:cNvPr id="9492" name="Google Shape;9492;p76"/>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6"/>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76"/>
              <p:cNvGrpSpPr/>
              <p:nvPr/>
            </p:nvGrpSpPr>
            <p:grpSpPr>
              <a:xfrm>
                <a:off x="3973882" y="3779449"/>
                <a:ext cx="37776" cy="32357"/>
                <a:chOff x="3973882" y="3779449"/>
                <a:chExt cx="37776" cy="32357"/>
              </a:xfrm>
            </p:grpSpPr>
            <p:sp>
              <p:nvSpPr>
                <p:cNvPr id="9495" name="Google Shape;9495;p76"/>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6"/>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7" name="Google Shape;9497;p76"/>
              <p:cNvGrpSpPr/>
              <p:nvPr/>
            </p:nvGrpSpPr>
            <p:grpSpPr>
              <a:xfrm>
                <a:off x="4073398" y="3838028"/>
                <a:ext cx="37776" cy="32380"/>
                <a:chOff x="4073398" y="3838028"/>
                <a:chExt cx="37776" cy="32380"/>
              </a:xfrm>
            </p:grpSpPr>
            <p:sp>
              <p:nvSpPr>
                <p:cNvPr id="9498" name="Google Shape;9498;p76"/>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6"/>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76"/>
              <p:cNvGrpSpPr/>
              <p:nvPr/>
            </p:nvGrpSpPr>
            <p:grpSpPr>
              <a:xfrm>
                <a:off x="4342672" y="4144496"/>
                <a:ext cx="37752" cy="32364"/>
                <a:chOff x="4342672" y="4144496"/>
                <a:chExt cx="37752" cy="32364"/>
              </a:xfrm>
            </p:grpSpPr>
            <p:sp>
              <p:nvSpPr>
                <p:cNvPr id="9501" name="Google Shape;9501;p76"/>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6"/>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76"/>
              <p:cNvGrpSpPr/>
              <p:nvPr/>
            </p:nvGrpSpPr>
            <p:grpSpPr>
              <a:xfrm>
                <a:off x="4406386" y="4056872"/>
                <a:ext cx="37783" cy="32364"/>
                <a:chOff x="4406386" y="4056872"/>
                <a:chExt cx="37783" cy="32364"/>
              </a:xfrm>
            </p:grpSpPr>
            <p:sp>
              <p:nvSpPr>
                <p:cNvPr id="9504" name="Google Shape;9504;p76"/>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6"/>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76"/>
              <p:cNvGrpSpPr/>
              <p:nvPr/>
            </p:nvGrpSpPr>
            <p:grpSpPr>
              <a:xfrm>
                <a:off x="4284416" y="4245254"/>
                <a:ext cx="37783" cy="32357"/>
                <a:chOff x="4284416" y="4245254"/>
                <a:chExt cx="37783" cy="32357"/>
              </a:xfrm>
            </p:grpSpPr>
            <p:sp>
              <p:nvSpPr>
                <p:cNvPr id="9507" name="Google Shape;9507;p76"/>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6"/>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76"/>
              <p:cNvGrpSpPr/>
              <p:nvPr/>
            </p:nvGrpSpPr>
            <p:grpSpPr>
              <a:xfrm>
                <a:off x="4219057" y="4331258"/>
                <a:ext cx="37776" cy="32364"/>
                <a:chOff x="4219057" y="4331258"/>
                <a:chExt cx="37776" cy="32364"/>
              </a:xfrm>
            </p:grpSpPr>
            <p:sp>
              <p:nvSpPr>
                <p:cNvPr id="9510" name="Google Shape;9510;p76"/>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6"/>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76"/>
              <p:cNvGrpSpPr/>
              <p:nvPr/>
            </p:nvGrpSpPr>
            <p:grpSpPr>
              <a:xfrm>
                <a:off x="4204122" y="4141688"/>
                <a:ext cx="33497" cy="28699"/>
                <a:chOff x="4204122" y="4141688"/>
                <a:chExt cx="33497" cy="28699"/>
              </a:xfrm>
            </p:grpSpPr>
            <p:sp>
              <p:nvSpPr>
                <p:cNvPr id="9513" name="Google Shape;9513;p76"/>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6"/>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76"/>
              <p:cNvGrpSpPr/>
              <p:nvPr/>
            </p:nvGrpSpPr>
            <p:grpSpPr>
              <a:xfrm>
                <a:off x="4301546" y="4003869"/>
                <a:ext cx="38916" cy="33324"/>
                <a:chOff x="4301546" y="4003869"/>
                <a:chExt cx="38916" cy="33324"/>
              </a:xfrm>
            </p:grpSpPr>
            <p:sp>
              <p:nvSpPr>
                <p:cNvPr id="9516" name="Google Shape;9516;p76"/>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6"/>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8" name="Google Shape;9518;p76"/>
              <p:cNvGrpSpPr/>
              <p:nvPr/>
            </p:nvGrpSpPr>
            <p:grpSpPr>
              <a:xfrm>
                <a:off x="4210681" y="3924669"/>
                <a:ext cx="36549" cy="31366"/>
                <a:chOff x="4210681" y="3924669"/>
                <a:chExt cx="36549" cy="31366"/>
              </a:xfrm>
            </p:grpSpPr>
            <p:sp>
              <p:nvSpPr>
                <p:cNvPr id="9519" name="Google Shape;9519;p76"/>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6"/>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76"/>
              <p:cNvGrpSpPr/>
              <p:nvPr/>
            </p:nvGrpSpPr>
            <p:grpSpPr>
              <a:xfrm>
                <a:off x="3987771" y="3628874"/>
                <a:ext cx="31499" cy="26993"/>
                <a:chOff x="3987771" y="3628874"/>
                <a:chExt cx="31499" cy="26993"/>
              </a:xfrm>
            </p:grpSpPr>
            <p:sp>
              <p:nvSpPr>
                <p:cNvPr id="9522" name="Google Shape;9522;p76"/>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6"/>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76"/>
              <p:cNvGrpSpPr/>
              <p:nvPr/>
            </p:nvGrpSpPr>
            <p:grpSpPr>
              <a:xfrm>
                <a:off x="4087382" y="3775674"/>
                <a:ext cx="31405" cy="26898"/>
                <a:chOff x="4087382" y="3775674"/>
                <a:chExt cx="31405" cy="26898"/>
              </a:xfrm>
            </p:grpSpPr>
            <p:sp>
              <p:nvSpPr>
                <p:cNvPr id="9525" name="Google Shape;9525;p76"/>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76"/>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7" name="Google Shape;9527;p76"/>
              <p:cNvGrpSpPr/>
              <p:nvPr/>
            </p:nvGrpSpPr>
            <p:grpSpPr>
              <a:xfrm>
                <a:off x="4118873" y="3856637"/>
                <a:ext cx="31405" cy="26906"/>
                <a:chOff x="4118873" y="3856637"/>
                <a:chExt cx="31405" cy="26906"/>
              </a:xfrm>
            </p:grpSpPr>
            <p:sp>
              <p:nvSpPr>
                <p:cNvPr id="9528" name="Google Shape;9528;p76"/>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76"/>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76"/>
              <p:cNvGrpSpPr/>
              <p:nvPr/>
            </p:nvGrpSpPr>
            <p:grpSpPr>
              <a:xfrm>
                <a:off x="4168541" y="3639523"/>
                <a:ext cx="31499" cy="26906"/>
                <a:chOff x="4168541" y="3639523"/>
                <a:chExt cx="31499" cy="26906"/>
              </a:xfrm>
            </p:grpSpPr>
            <p:sp>
              <p:nvSpPr>
                <p:cNvPr id="9531" name="Google Shape;9531;p76"/>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76"/>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76"/>
              <p:cNvGrpSpPr/>
              <p:nvPr/>
            </p:nvGrpSpPr>
            <p:grpSpPr>
              <a:xfrm>
                <a:off x="3965789" y="3393545"/>
                <a:ext cx="31405" cy="26945"/>
                <a:chOff x="3965789" y="3393545"/>
                <a:chExt cx="31405" cy="26945"/>
              </a:xfrm>
            </p:grpSpPr>
            <p:sp>
              <p:nvSpPr>
                <p:cNvPr id="9534" name="Google Shape;9534;p76"/>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6"/>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76"/>
              <p:cNvGrpSpPr/>
              <p:nvPr/>
            </p:nvGrpSpPr>
            <p:grpSpPr>
              <a:xfrm>
                <a:off x="3925166" y="3491008"/>
                <a:ext cx="31405" cy="27001"/>
                <a:chOff x="3925166" y="3491008"/>
                <a:chExt cx="31405" cy="27001"/>
              </a:xfrm>
            </p:grpSpPr>
            <p:sp>
              <p:nvSpPr>
                <p:cNvPr id="9537" name="Google Shape;9537;p76"/>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76"/>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76"/>
              <p:cNvGrpSpPr/>
              <p:nvPr/>
            </p:nvGrpSpPr>
            <p:grpSpPr>
              <a:xfrm>
                <a:off x="3682845" y="3340976"/>
                <a:ext cx="31397" cy="26898"/>
                <a:chOff x="3682845" y="3340976"/>
                <a:chExt cx="31397" cy="26898"/>
              </a:xfrm>
            </p:grpSpPr>
            <p:sp>
              <p:nvSpPr>
                <p:cNvPr id="9540" name="Google Shape;9540;p76"/>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76"/>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76"/>
              <p:cNvGrpSpPr/>
              <p:nvPr/>
            </p:nvGrpSpPr>
            <p:grpSpPr>
              <a:xfrm>
                <a:off x="3795393" y="3353725"/>
                <a:ext cx="31499" cy="26993"/>
                <a:chOff x="3795393" y="3353725"/>
                <a:chExt cx="31499" cy="26993"/>
              </a:xfrm>
            </p:grpSpPr>
            <p:sp>
              <p:nvSpPr>
                <p:cNvPr id="9543" name="Google Shape;9543;p76"/>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6"/>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76"/>
              <p:cNvGrpSpPr/>
              <p:nvPr/>
            </p:nvGrpSpPr>
            <p:grpSpPr>
              <a:xfrm>
                <a:off x="4176909" y="4363221"/>
                <a:ext cx="38924" cy="33316"/>
                <a:chOff x="4176909" y="4363221"/>
                <a:chExt cx="38924" cy="33316"/>
              </a:xfrm>
            </p:grpSpPr>
            <p:sp>
              <p:nvSpPr>
                <p:cNvPr id="9546" name="Google Shape;9546;p76"/>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6"/>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76"/>
              <p:cNvGrpSpPr/>
              <p:nvPr/>
            </p:nvGrpSpPr>
            <p:grpSpPr>
              <a:xfrm>
                <a:off x="4226191" y="4007660"/>
                <a:ext cx="33560" cy="28770"/>
                <a:chOff x="4226191" y="4007660"/>
                <a:chExt cx="33560" cy="28770"/>
              </a:xfrm>
            </p:grpSpPr>
            <p:sp>
              <p:nvSpPr>
                <p:cNvPr id="9549" name="Google Shape;9549;p76"/>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76"/>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76"/>
              <p:cNvGrpSpPr/>
              <p:nvPr/>
            </p:nvGrpSpPr>
            <p:grpSpPr>
              <a:xfrm>
                <a:off x="3597785" y="3377045"/>
                <a:ext cx="33591" cy="28699"/>
                <a:chOff x="3597785" y="3377045"/>
                <a:chExt cx="33591" cy="28699"/>
              </a:xfrm>
            </p:grpSpPr>
            <p:sp>
              <p:nvSpPr>
                <p:cNvPr id="9552" name="Google Shape;9552;p76"/>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6"/>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4" name="Google Shape;9554;p76"/>
              <p:cNvGrpSpPr/>
              <p:nvPr/>
            </p:nvGrpSpPr>
            <p:grpSpPr>
              <a:xfrm>
                <a:off x="3887870" y="3669796"/>
                <a:ext cx="33591" cy="28692"/>
                <a:chOff x="3887870" y="3669796"/>
                <a:chExt cx="33591" cy="28692"/>
              </a:xfrm>
            </p:grpSpPr>
            <p:sp>
              <p:nvSpPr>
                <p:cNvPr id="9555" name="Google Shape;9555;p76"/>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6"/>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76"/>
              <p:cNvGrpSpPr/>
              <p:nvPr/>
            </p:nvGrpSpPr>
            <p:grpSpPr>
              <a:xfrm>
                <a:off x="3818320" y="3481625"/>
                <a:ext cx="33497" cy="28770"/>
                <a:chOff x="3818320" y="3481625"/>
                <a:chExt cx="33497" cy="28770"/>
              </a:xfrm>
            </p:grpSpPr>
            <p:sp>
              <p:nvSpPr>
                <p:cNvPr id="9558" name="Google Shape;9558;p76"/>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6"/>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76"/>
              <p:cNvGrpSpPr/>
              <p:nvPr/>
            </p:nvGrpSpPr>
            <p:grpSpPr>
              <a:xfrm>
                <a:off x="4278139" y="4120948"/>
                <a:ext cx="37492" cy="32129"/>
                <a:chOff x="4278139" y="4120948"/>
                <a:chExt cx="37492" cy="32129"/>
              </a:xfrm>
            </p:grpSpPr>
            <p:sp>
              <p:nvSpPr>
                <p:cNvPr id="9561" name="Google Shape;9561;p76"/>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6"/>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76"/>
              <p:cNvGrpSpPr/>
              <p:nvPr/>
            </p:nvGrpSpPr>
            <p:grpSpPr>
              <a:xfrm>
                <a:off x="4419898" y="3977388"/>
                <a:ext cx="33497" cy="28692"/>
                <a:chOff x="4419898" y="3977388"/>
                <a:chExt cx="33497" cy="28692"/>
              </a:xfrm>
            </p:grpSpPr>
            <p:sp>
              <p:nvSpPr>
                <p:cNvPr id="9564" name="Google Shape;9564;p76"/>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6"/>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76"/>
              <p:cNvGrpSpPr/>
              <p:nvPr/>
            </p:nvGrpSpPr>
            <p:grpSpPr>
              <a:xfrm>
                <a:off x="4158930" y="4034684"/>
                <a:ext cx="33497" cy="28762"/>
                <a:chOff x="4158930" y="4034684"/>
                <a:chExt cx="33497" cy="28762"/>
              </a:xfrm>
            </p:grpSpPr>
            <p:sp>
              <p:nvSpPr>
                <p:cNvPr id="9567" name="Google Shape;9567;p76"/>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76"/>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76"/>
              <p:cNvGrpSpPr/>
              <p:nvPr/>
            </p:nvGrpSpPr>
            <p:grpSpPr>
              <a:xfrm>
                <a:off x="4134949" y="3957049"/>
                <a:ext cx="33497" cy="28770"/>
                <a:chOff x="4134949" y="3957049"/>
                <a:chExt cx="33497" cy="28770"/>
              </a:xfrm>
            </p:grpSpPr>
            <p:sp>
              <p:nvSpPr>
                <p:cNvPr id="9570" name="Google Shape;9570;p76"/>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6"/>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76"/>
              <p:cNvGrpSpPr/>
              <p:nvPr/>
            </p:nvGrpSpPr>
            <p:grpSpPr>
              <a:xfrm>
                <a:off x="4193653" y="4184403"/>
                <a:ext cx="43580" cy="37264"/>
                <a:chOff x="4193653" y="4184403"/>
                <a:chExt cx="43580" cy="37264"/>
              </a:xfrm>
            </p:grpSpPr>
            <p:sp>
              <p:nvSpPr>
                <p:cNvPr id="9573" name="Google Shape;9573;p76"/>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76"/>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5" name="Google Shape;9575;p76"/>
              <p:cNvGrpSpPr/>
              <p:nvPr/>
            </p:nvGrpSpPr>
            <p:grpSpPr>
              <a:xfrm>
                <a:off x="4343600" y="3943844"/>
                <a:ext cx="43580" cy="37312"/>
                <a:chOff x="4343600" y="3943844"/>
                <a:chExt cx="43580" cy="37312"/>
              </a:xfrm>
            </p:grpSpPr>
            <p:sp>
              <p:nvSpPr>
                <p:cNvPr id="9576" name="Google Shape;9576;p76"/>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76"/>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76"/>
              <p:cNvGrpSpPr/>
              <p:nvPr/>
            </p:nvGrpSpPr>
            <p:grpSpPr>
              <a:xfrm>
                <a:off x="4172339" y="3381693"/>
                <a:ext cx="31499" cy="27001"/>
                <a:chOff x="4172339" y="3381693"/>
                <a:chExt cx="31499" cy="27001"/>
              </a:xfrm>
            </p:grpSpPr>
            <p:sp>
              <p:nvSpPr>
                <p:cNvPr id="9579" name="Google Shape;9579;p76"/>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6"/>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sp>
        <p:nvSpPr>
          <p:cNvPr id="788" name="Google Shape;788;p41"/>
          <p:cNvSpPr txBox="1"/>
          <p:nvPr>
            <p:ph type="title"/>
          </p:nvPr>
        </p:nvSpPr>
        <p:spPr>
          <a:xfrm>
            <a:off x="713225" y="1321350"/>
            <a:ext cx="3683700" cy="148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WHOA!</a:t>
            </a:r>
            <a:endParaRPr/>
          </a:p>
        </p:txBody>
      </p:sp>
      <p:sp>
        <p:nvSpPr>
          <p:cNvPr id="789" name="Google Shape;789;p41"/>
          <p:cNvSpPr txBox="1"/>
          <p:nvPr>
            <p:ph idx="1" type="subTitle"/>
          </p:nvPr>
        </p:nvSpPr>
        <p:spPr>
          <a:xfrm>
            <a:off x="713225" y="2803650"/>
            <a:ext cx="3683700" cy="1018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This can be the part of the presentation where you can introduce yourself, write your email…</a:t>
            </a:r>
            <a:endParaRPr/>
          </a:p>
        </p:txBody>
      </p:sp>
      <p:grpSp>
        <p:nvGrpSpPr>
          <p:cNvPr id="790" name="Google Shape;790;p41"/>
          <p:cNvGrpSpPr/>
          <p:nvPr/>
        </p:nvGrpSpPr>
        <p:grpSpPr>
          <a:xfrm>
            <a:off x="4731362" y="1092747"/>
            <a:ext cx="3683551" cy="3274697"/>
            <a:chOff x="4854078" y="1487819"/>
            <a:chExt cx="3220450" cy="2862998"/>
          </a:xfrm>
        </p:grpSpPr>
        <p:grpSp>
          <p:nvGrpSpPr>
            <p:cNvPr id="791" name="Google Shape;791;p41"/>
            <p:cNvGrpSpPr/>
            <p:nvPr/>
          </p:nvGrpSpPr>
          <p:grpSpPr>
            <a:xfrm>
              <a:off x="4854078" y="1487819"/>
              <a:ext cx="3220450" cy="2862998"/>
              <a:chOff x="3463850" y="2107825"/>
              <a:chExt cx="2522875" cy="2242850"/>
            </a:xfrm>
          </p:grpSpPr>
          <p:sp>
            <p:nvSpPr>
              <p:cNvPr id="792" name="Google Shape;792;p41"/>
              <p:cNvSpPr/>
              <p:nvPr/>
            </p:nvSpPr>
            <p:spPr>
              <a:xfrm>
                <a:off x="4735150" y="2107825"/>
                <a:ext cx="263100" cy="376400"/>
              </a:xfrm>
              <a:custGeom>
                <a:rect b="b" l="l" r="r" t="t"/>
                <a:pathLst>
                  <a:path extrusionOk="0" h="15056" w="10524">
                    <a:moveTo>
                      <a:pt x="4236" y="1"/>
                    </a:moveTo>
                    <a:cubicBezTo>
                      <a:pt x="2440" y="1"/>
                      <a:pt x="761" y="812"/>
                      <a:pt x="761" y="2630"/>
                    </a:cubicBezTo>
                    <a:cubicBezTo>
                      <a:pt x="1" y="7767"/>
                      <a:pt x="4469" y="12205"/>
                      <a:pt x="3679" y="14758"/>
                    </a:cubicBezTo>
                    <a:cubicBezTo>
                      <a:pt x="4021" y="14914"/>
                      <a:pt x="4950" y="15056"/>
                      <a:pt x="6004" y="15056"/>
                    </a:cubicBezTo>
                    <a:cubicBezTo>
                      <a:pt x="8032" y="15056"/>
                      <a:pt x="10523" y="14531"/>
                      <a:pt x="10183" y="12570"/>
                    </a:cubicBezTo>
                    <a:cubicBezTo>
                      <a:pt x="9484" y="8710"/>
                      <a:pt x="9119" y="1779"/>
                      <a:pt x="6840" y="594"/>
                    </a:cubicBezTo>
                    <a:cubicBezTo>
                      <a:pt x="6076" y="207"/>
                      <a:pt x="5141" y="1"/>
                      <a:pt x="423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1"/>
              <p:cNvSpPr/>
              <p:nvPr/>
            </p:nvSpPr>
            <p:spPr>
              <a:xfrm>
                <a:off x="4526350" y="2307575"/>
                <a:ext cx="334225" cy="193325"/>
              </a:xfrm>
              <a:custGeom>
                <a:rect b="b" l="l" r="r" t="t"/>
                <a:pathLst>
                  <a:path extrusionOk="0" h="7733" w="13369">
                    <a:moveTo>
                      <a:pt x="752" y="0"/>
                    </a:moveTo>
                    <a:cubicBezTo>
                      <a:pt x="543" y="0"/>
                      <a:pt x="1" y="379"/>
                      <a:pt x="55" y="568"/>
                    </a:cubicBezTo>
                    <a:cubicBezTo>
                      <a:pt x="176" y="963"/>
                      <a:pt x="4158" y="7194"/>
                      <a:pt x="5070" y="7680"/>
                    </a:cubicBezTo>
                    <a:cubicBezTo>
                      <a:pt x="5137" y="7716"/>
                      <a:pt x="5222" y="7732"/>
                      <a:pt x="5323" y="7732"/>
                    </a:cubicBezTo>
                    <a:cubicBezTo>
                      <a:pt x="6607" y="7732"/>
                      <a:pt x="10463" y="5063"/>
                      <a:pt x="11392" y="4641"/>
                    </a:cubicBezTo>
                    <a:cubicBezTo>
                      <a:pt x="13368" y="3820"/>
                      <a:pt x="13277" y="2027"/>
                      <a:pt x="12517" y="1631"/>
                    </a:cubicBezTo>
                    <a:lnTo>
                      <a:pt x="12517" y="1631"/>
                    </a:lnTo>
                    <a:cubicBezTo>
                      <a:pt x="10815" y="2543"/>
                      <a:pt x="5860" y="5431"/>
                      <a:pt x="5860" y="5431"/>
                    </a:cubicBezTo>
                    <a:cubicBezTo>
                      <a:pt x="5860" y="5431"/>
                      <a:pt x="875" y="172"/>
                      <a:pt x="815" y="21"/>
                    </a:cubicBezTo>
                    <a:cubicBezTo>
                      <a:pt x="801" y="7"/>
                      <a:pt x="779" y="0"/>
                      <a:pt x="75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1"/>
              <p:cNvSpPr/>
              <p:nvPr/>
            </p:nvSpPr>
            <p:spPr>
              <a:xfrm>
                <a:off x="4769350" y="2331650"/>
                <a:ext cx="306275" cy="466625"/>
              </a:xfrm>
              <a:custGeom>
                <a:rect b="b" l="l" r="r" t="t"/>
                <a:pathLst>
                  <a:path extrusionOk="0" h="18665" w="12251">
                    <a:moveTo>
                      <a:pt x="5353" y="1"/>
                    </a:moveTo>
                    <a:cubicBezTo>
                      <a:pt x="3557" y="1"/>
                      <a:pt x="2466" y="667"/>
                      <a:pt x="2037" y="881"/>
                    </a:cubicBezTo>
                    <a:cubicBezTo>
                      <a:pt x="1612" y="1064"/>
                      <a:pt x="1308" y="2158"/>
                      <a:pt x="1460" y="3556"/>
                    </a:cubicBezTo>
                    <a:cubicBezTo>
                      <a:pt x="1581" y="4559"/>
                      <a:pt x="1" y="5805"/>
                      <a:pt x="2007" y="7143"/>
                    </a:cubicBezTo>
                    <a:cubicBezTo>
                      <a:pt x="4043" y="10851"/>
                      <a:pt x="3101" y="14194"/>
                      <a:pt x="2645" y="17477"/>
                    </a:cubicBezTo>
                    <a:cubicBezTo>
                      <a:pt x="3031" y="18327"/>
                      <a:pt x="4345" y="18664"/>
                      <a:pt x="5902" y="18664"/>
                    </a:cubicBezTo>
                    <a:cubicBezTo>
                      <a:pt x="8020" y="18664"/>
                      <a:pt x="10589" y="18040"/>
                      <a:pt x="11885" y="17234"/>
                    </a:cubicBezTo>
                    <a:cubicBezTo>
                      <a:pt x="12250" y="14985"/>
                      <a:pt x="10122" y="13739"/>
                      <a:pt x="10274" y="11672"/>
                    </a:cubicBezTo>
                    <a:cubicBezTo>
                      <a:pt x="11277" y="5349"/>
                      <a:pt x="11156" y="1672"/>
                      <a:pt x="10183" y="1368"/>
                    </a:cubicBezTo>
                    <a:cubicBezTo>
                      <a:pt x="8217" y="328"/>
                      <a:pt x="6611" y="1"/>
                      <a:pt x="53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1"/>
              <p:cNvSpPr/>
              <p:nvPr/>
            </p:nvSpPr>
            <p:spPr>
              <a:xfrm>
                <a:off x="4746275" y="2150025"/>
                <a:ext cx="222950" cy="236400"/>
              </a:xfrm>
              <a:custGeom>
                <a:rect b="b" l="l" r="r" t="t"/>
                <a:pathLst>
                  <a:path extrusionOk="0" h="9456" w="8918">
                    <a:moveTo>
                      <a:pt x="1167" y="0"/>
                    </a:moveTo>
                    <a:cubicBezTo>
                      <a:pt x="711" y="699"/>
                      <a:pt x="650" y="1915"/>
                      <a:pt x="954" y="3009"/>
                    </a:cubicBezTo>
                    <a:cubicBezTo>
                      <a:pt x="893" y="3526"/>
                      <a:pt x="893" y="4408"/>
                      <a:pt x="103" y="5167"/>
                    </a:cubicBezTo>
                    <a:cubicBezTo>
                      <a:pt x="0" y="5283"/>
                      <a:pt x="157" y="5328"/>
                      <a:pt x="388" y="5328"/>
                    </a:cubicBezTo>
                    <a:cubicBezTo>
                      <a:pt x="706" y="5328"/>
                      <a:pt x="1165" y="5243"/>
                      <a:pt x="1288" y="5137"/>
                    </a:cubicBezTo>
                    <a:cubicBezTo>
                      <a:pt x="1471" y="5715"/>
                      <a:pt x="1683" y="6231"/>
                      <a:pt x="2139" y="6474"/>
                    </a:cubicBezTo>
                    <a:cubicBezTo>
                      <a:pt x="2264" y="6548"/>
                      <a:pt x="2401" y="6581"/>
                      <a:pt x="2549" y="6581"/>
                    </a:cubicBezTo>
                    <a:cubicBezTo>
                      <a:pt x="3014" y="6581"/>
                      <a:pt x="3584" y="6259"/>
                      <a:pt x="4206" y="5867"/>
                    </a:cubicBezTo>
                    <a:cubicBezTo>
                      <a:pt x="4210" y="5865"/>
                      <a:pt x="4215" y="5863"/>
                      <a:pt x="4219" y="5863"/>
                    </a:cubicBezTo>
                    <a:cubicBezTo>
                      <a:pt x="4349" y="5863"/>
                      <a:pt x="4642" y="6683"/>
                      <a:pt x="4936" y="7417"/>
                    </a:cubicBezTo>
                    <a:cubicBezTo>
                      <a:pt x="4997" y="7538"/>
                      <a:pt x="4358" y="7630"/>
                      <a:pt x="4115" y="7903"/>
                    </a:cubicBezTo>
                    <a:cubicBezTo>
                      <a:pt x="3963" y="8055"/>
                      <a:pt x="4753" y="9453"/>
                      <a:pt x="5361" y="9453"/>
                    </a:cubicBezTo>
                    <a:cubicBezTo>
                      <a:pt x="5386" y="9455"/>
                      <a:pt x="5411" y="9456"/>
                      <a:pt x="5437" y="9456"/>
                    </a:cubicBezTo>
                    <a:cubicBezTo>
                      <a:pt x="6397" y="9456"/>
                      <a:pt x="8118" y="8376"/>
                      <a:pt x="8918" y="7873"/>
                    </a:cubicBezTo>
                    <a:cubicBezTo>
                      <a:pt x="8857" y="7690"/>
                      <a:pt x="7489" y="7478"/>
                      <a:pt x="7337" y="7326"/>
                    </a:cubicBezTo>
                    <a:cubicBezTo>
                      <a:pt x="6851" y="6930"/>
                      <a:pt x="6243" y="5502"/>
                      <a:pt x="6243" y="5259"/>
                    </a:cubicBezTo>
                    <a:cubicBezTo>
                      <a:pt x="6152" y="4225"/>
                      <a:pt x="2200" y="5259"/>
                      <a:pt x="11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1"/>
              <p:cNvSpPr/>
              <p:nvPr/>
            </p:nvSpPr>
            <p:spPr>
              <a:xfrm>
                <a:off x="4794425" y="2367650"/>
                <a:ext cx="245625" cy="245625"/>
              </a:xfrm>
              <a:custGeom>
                <a:rect b="b" l="l" r="r" t="t"/>
                <a:pathLst>
                  <a:path extrusionOk="0" h="9825" w="9825">
                    <a:moveTo>
                      <a:pt x="8234" y="0"/>
                    </a:moveTo>
                    <a:cubicBezTo>
                      <a:pt x="7743" y="0"/>
                      <a:pt x="7302" y="311"/>
                      <a:pt x="7204" y="870"/>
                    </a:cubicBezTo>
                    <a:cubicBezTo>
                      <a:pt x="6809" y="2876"/>
                      <a:pt x="7083" y="7800"/>
                      <a:pt x="7083" y="7800"/>
                    </a:cubicBezTo>
                    <a:cubicBezTo>
                      <a:pt x="7083" y="7800"/>
                      <a:pt x="396" y="6949"/>
                      <a:pt x="244" y="6949"/>
                    </a:cubicBezTo>
                    <a:cubicBezTo>
                      <a:pt x="92" y="6949"/>
                      <a:pt x="1" y="7800"/>
                      <a:pt x="244" y="7891"/>
                    </a:cubicBezTo>
                    <a:cubicBezTo>
                      <a:pt x="550" y="8030"/>
                      <a:pt x="6305" y="9825"/>
                      <a:pt x="8001" y="9825"/>
                    </a:cubicBezTo>
                    <a:cubicBezTo>
                      <a:pt x="8158" y="9825"/>
                      <a:pt x="8280" y="9809"/>
                      <a:pt x="8359" y="9776"/>
                    </a:cubicBezTo>
                    <a:cubicBezTo>
                      <a:pt x="9332" y="9350"/>
                      <a:pt x="9727" y="3423"/>
                      <a:pt x="9788" y="2329"/>
                    </a:cubicBezTo>
                    <a:cubicBezTo>
                      <a:pt x="9825" y="704"/>
                      <a:pt x="8973" y="0"/>
                      <a:pt x="82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1"/>
              <p:cNvSpPr/>
              <p:nvPr/>
            </p:nvSpPr>
            <p:spPr>
              <a:xfrm>
                <a:off x="4811150" y="2674350"/>
                <a:ext cx="261425" cy="19775"/>
              </a:xfrm>
              <a:custGeom>
                <a:rect b="b" l="l" r="r" t="t"/>
                <a:pathLst>
                  <a:path extrusionOk="0" h="791" w="10457">
                    <a:moveTo>
                      <a:pt x="335" y="0"/>
                    </a:moveTo>
                    <a:cubicBezTo>
                      <a:pt x="122" y="0"/>
                      <a:pt x="0" y="152"/>
                      <a:pt x="0" y="335"/>
                    </a:cubicBezTo>
                    <a:lnTo>
                      <a:pt x="0" y="456"/>
                    </a:lnTo>
                    <a:cubicBezTo>
                      <a:pt x="0" y="638"/>
                      <a:pt x="152" y="790"/>
                      <a:pt x="335" y="790"/>
                    </a:cubicBezTo>
                    <a:lnTo>
                      <a:pt x="10122" y="790"/>
                    </a:lnTo>
                    <a:cubicBezTo>
                      <a:pt x="10335" y="790"/>
                      <a:pt x="10456" y="638"/>
                      <a:pt x="10456" y="456"/>
                    </a:cubicBezTo>
                    <a:lnTo>
                      <a:pt x="10456" y="335"/>
                    </a:lnTo>
                    <a:cubicBezTo>
                      <a:pt x="10456" y="152"/>
                      <a:pt x="10335" y="0"/>
                      <a:pt x="101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1"/>
              <p:cNvSpPr/>
              <p:nvPr/>
            </p:nvSpPr>
            <p:spPr>
              <a:xfrm>
                <a:off x="4802025" y="2593025"/>
                <a:ext cx="35750" cy="319950"/>
              </a:xfrm>
              <a:custGeom>
                <a:rect b="b" l="l" r="r" t="t"/>
                <a:pathLst>
                  <a:path extrusionOk="0" h="12798" w="1430">
                    <a:moveTo>
                      <a:pt x="609" y="1"/>
                    </a:moveTo>
                    <a:cubicBezTo>
                      <a:pt x="274" y="1"/>
                      <a:pt x="1" y="244"/>
                      <a:pt x="1" y="609"/>
                    </a:cubicBezTo>
                    <a:lnTo>
                      <a:pt x="1" y="12189"/>
                    </a:lnTo>
                    <a:cubicBezTo>
                      <a:pt x="1" y="12524"/>
                      <a:pt x="274" y="12797"/>
                      <a:pt x="609" y="12797"/>
                    </a:cubicBezTo>
                    <a:lnTo>
                      <a:pt x="821" y="12797"/>
                    </a:lnTo>
                    <a:cubicBezTo>
                      <a:pt x="1125" y="12797"/>
                      <a:pt x="1368" y="12524"/>
                      <a:pt x="1429" y="12220"/>
                    </a:cubicBezTo>
                    <a:lnTo>
                      <a:pt x="1429" y="609"/>
                    </a:lnTo>
                    <a:cubicBezTo>
                      <a:pt x="1429" y="244"/>
                      <a:pt x="1156" y="1"/>
                      <a:pt x="8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1"/>
              <p:cNvSpPr/>
              <p:nvPr/>
            </p:nvSpPr>
            <p:spPr>
              <a:xfrm>
                <a:off x="5046725" y="2593025"/>
                <a:ext cx="34975" cy="319950"/>
              </a:xfrm>
              <a:custGeom>
                <a:rect b="b" l="l" r="r" t="t"/>
                <a:pathLst>
                  <a:path extrusionOk="0" h="12798" w="1399">
                    <a:moveTo>
                      <a:pt x="608" y="1"/>
                    </a:moveTo>
                    <a:cubicBezTo>
                      <a:pt x="243" y="1"/>
                      <a:pt x="0" y="244"/>
                      <a:pt x="0" y="609"/>
                    </a:cubicBezTo>
                    <a:lnTo>
                      <a:pt x="0" y="12189"/>
                    </a:lnTo>
                    <a:cubicBezTo>
                      <a:pt x="0" y="12524"/>
                      <a:pt x="243" y="12797"/>
                      <a:pt x="608" y="12797"/>
                    </a:cubicBezTo>
                    <a:lnTo>
                      <a:pt x="790" y="12797"/>
                    </a:lnTo>
                    <a:cubicBezTo>
                      <a:pt x="1125" y="12797"/>
                      <a:pt x="1398" y="12524"/>
                      <a:pt x="1398" y="12220"/>
                    </a:cubicBezTo>
                    <a:lnTo>
                      <a:pt x="1398" y="609"/>
                    </a:lnTo>
                    <a:cubicBezTo>
                      <a:pt x="1398" y="244"/>
                      <a:pt x="1125" y="1"/>
                      <a:pt x="7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1"/>
              <p:cNvSpPr/>
              <p:nvPr/>
            </p:nvSpPr>
            <p:spPr>
              <a:xfrm>
                <a:off x="3744250" y="2716125"/>
                <a:ext cx="1941550" cy="1189250"/>
              </a:xfrm>
              <a:custGeom>
                <a:rect b="b" l="l" r="r" t="t"/>
                <a:pathLst>
                  <a:path extrusionOk="0" h="47570" w="77662">
                    <a:moveTo>
                      <a:pt x="3800" y="1"/>
                    </a:moveTo>
                    <a:cubicBezTo>
                      <a:pt x="1703" y="1"/>
                      <a:pt x="1" y="1703"/>
                      <a:pt x="1" y="3800"/>
                    </a:cubicBezTo>
                    <a:lnTo>
                      <a:pt x="1" y="43771"/>
                    </a:lnTo>
                    <a:cubicBezTo>
                      <a:pt x="1" y="45868"/>
                      <a:pt x="1703" y="47570"/>
                      <a:pt x="3800" y="47570"/>
                    </a:cubicBezTo>
                    <a:lnTo>
                      <a:pt x="73862" y="47570"/>
                    </a:lnTo>
                    <a:cubicBezTo>
                      <a:pt x="75960" y="47570"/>
                      <a:pt x="77662" y="45868"/>
                      <a:pt x="77631" y="43740"/>
                    </a:cubicBezTo>
                    <a:lnTo>
                      <a:pt x="77631" y="3800"/>
                    </a:lnTo>
                    <a:cubicBezTo>
                      <a:pt x="77631" y="1703"/>
                      <a:pt x="75899" y="1"/>
                      <a:pt x="738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1"/>
              <p:cNvSpPr/>
              <p:nvPr/>
            </p:nvSpPr>
            <p:spPr>
              <a:xfrm>
                <a:off x="3463850" y="3889400"/>
                <a:ext cx="2522875" cy="461275"/>
              </a:xfrm>
              <a:custGeom>
                <a:rect b="b" l="l" r="r" t="t"/>
                <a:pathLst>
                  <a:path extrusionOk="0" h="18451" w="100915">
                    <a:moveTo>
                      <a:pt x="13162" y="1"/>
                    </a:moveTo>
                    <a:cubicBezTo>
                      <a:pt x="12250" y="1"/>
                      <a:pt x="943" y="14499"/>
                      <a:pt x="943" y="14499"/>
                    </a:cubicBezTo>
                    <a:cubicBezTo>
                      <a:pt x="1" y="15715"/>
                      <a:pt x="1247" y="18451"/>
                      <a:pt x="3375" y="18451"/>
                    </a:cubicBezTo>
                    <a:lnTo>
                      <a:pt x="97541" y="18451"/>
                    </a:lnTo>
                    <a:cubicBezTo>
                      <a:pt x="99668" y="18451"/>
                      <a:pt x="100914" y="15715"/>
                      <a:pt x="99972" y="14499"/>
                    </a:cubicBezTo>
                    <a:cubicBezTo>
                      <a:pt x="99972" y="14499"/>
                      <a:pt x="88878" y="1"/>
                      <a:pt x="877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1"/>
              <p:cNvSpPr/>
              <p:nvPr/>
            </p:nvSpPr>
            <p:spPr>
              <a:xfrm>
                <a:off x="3479050" y="4263275"/>
                <a:ext cx="2487700" cy="75250"/>
              </a:xfrm>
              <a:custGeom>
                <a:rect b="b" l="l" r="r" t="t"/>
                <a:pathLst>
                  <a:path extrusionOk="0" h="3010" w="99508">
                    <a:moveTo>
                      <a:pt x="1794" y="0"/>
                    </a:moveTo>
                    <a:cubicBezTo>
                      <a:pt x="1" y="0"/>
                      <a:pt x="913" y="3009"/>
                      <a:pt x="3010" y="3009"/>
                    </a:cubicBezTo>
                    <a:lnTo>
                      <a:pt x="96477" y="3009"/>
                    </a:lnTo>
                    <a:cubicBezTo>
                      <a:pt x="96487" y="3010"/>
                      <a:pt x="96498" y="3010"/>
                      <a:pt x="96508" y="3010"/>
                    </a:cubicBezTo>
                    <a:cubicBezTo>
                      <a:pt x="98613" y="3010"/>
                      <a:pt x="99507" y="0"/>
                      <a:pt x="977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1"/>
              <p:cNvSpPr/>
              <p:nvPr/>
            </p:nvSpPr>
            <p:spPr>
              <a:xfrm>
                <a:off x="3775425" y="3936525"/>
                <a:ext cx="131475" cy="55500"/>
              </a:xfrm>
              <a:custGeom>
                <a:rect b="b" l="l" r="r" t="t"/>
                <a:pathLst>
                  <a:path extrusionOk="0" h="2220" w="5259">
                    <a:moveTo>
                      <a:pt x="1824" y="0"/>
                    </a:moveTo>
                    <a:cubicBezTo>
                      <a:pt x="1185" y="730"/>
                      <a:pt x="578" y="1459"/>
                      <a:pt x="0" y="2219"/>
                    </a:cubicBezTo>
                    <a:lnTo>
                      <a:pt x="3830" y="2219"/>
                    </a:lnTo>
                    <a:cubicBezTo>
                      <a:pt x="4347" y="1459"/>
                      <a:pt x="4803" y="730"/>
                      <a:pt x="5258"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1"/>
              <p:cNvSpPr/>
              <p:nvPr/>
            </p:nvSpPr>
            <p:spPr>
              <a:xfrm>
                <a:off x="4185000" y="3936525"/>
                <a:ext cx="96525" cy="55500"/>
              </a:xfrm>
              <a:custGeom>
                <a:rect b="b" l="l" r="r" t="t"/>
                <a:pathLst>
                  <a:path extrusionOk="0" h="2220" w="3861">
                    <a:moveTo>
                      <a:pt x="791" y="0"/>
                    </a:moveTo>
                    <a:cubicBezTo>
                      <a:pt x="487" y="730"/>
                      <a:pt x="213" y="1459"/>
                      <a:pt x="0" y="2219"/>
                    </a:cubicBezTo>
                    <a:lnTo>
                      <a:pt x="3405" y="2219"/>
                    </a:lnTo>
                    <a:cubicBezTo>
                      <a:pt x="3526" y="1459"/>
                      <a:pt x="3678" y="730"/>
                      <a:pt x="3861"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1"/>
              <p:cNvSpPr/>
              <p:nvPr/>
            </p:nvSpPr>
            <p:spPr>
              <a:xfrm>
                <a:off x="4308100" y="3936525"/>
                <a:ext cx="101100" cy="55500"/>
              </a:xfrm>
              <a:custGeom>
                <a:rect b="b" l="l" r="r" t="t"/>
                <a:pathLst>
                  <a:path extrusionOk="0" h="2220" w="4044">
                    <a:moveTo>
                      <a:pt x="517" y="0"/>
                    </a:moveTo>
                    <a:cubicBezTo>
                      <a:pt x="304" y="730"/>
                      <a:pt x="152" y="1459"/>
                      <a:pt x="0" y="2219"/>
                    </a:cubicBezTo>
                    <a:lnTo>
                      <a:pt x="4013" y="2219"/>
                    </a:lnTo>
                    <a:cubicBezTo>
                      <a:pt x="4013" y="1459"/>
                      <a:pt x="4043" y="730"/>
                      <a:pt x="4013"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1"/>
              <p:cNvSpPr/>
              <p:nvPr/>
            </p:nvSpPr>
            <p:spPr>
              <a:xfrm>
                <a:off x="4586975" y="3936525"/>
                <a:ext cx="122375" cy="55500"/>
              </a:xfrm>
              <a:custGeom>
                <a:rect b="b" l="l" r="r" t="t"/>
                <a:pathLst>
                  <a:path extrusionOk="0" h="2220" w="4895">
                    <a:moveTo>
                      <a:pt x="1" y="0"/>
                    </a:moveTo>
                    <a:lnTo>
                      <a:pt x="1" y="2219"/>
                    </a:lnTo>
                    <a:lnTo>
                      <a:pt x="4894" y="2219"/>
                    </a:lnTo>
                    <a:lnTo>
                      <a:pt x="4894" y="0"/>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1"/>
              <p:cNvSpPr/>
              <p:nvPr/>
            </p:nvSpPr>
            <p:spPr>
              <a:xfrm>
                <a:off x="4446400" y="3936525"/>
                <a:ext cx="103375" cy="55500"/>
              </a:xfrm>
              <a:custGeom>
                <a:rect b="b" l="l" r="r" t="t"/>
                <a:pathLst>
                  <a:path extrusionOk="0" h="2220" w="4135">
                    <a:moveTo>
                      <a:pt x="0" y="0"/>
                    </a:moveTo>
                    <a:lnTo>
                      <a:pt x="0" y="2219"/>
                    </a:lnTo>
                    <a:lnTo>
                      <a:pt x="4134" y="2219"/>
                    </a:lnTo>
                    <a:cubicBezTo>
                      <a:pt x="4134" y="1459"/>
                      <a:pt x="4104" y="730"/>
                      <a:pt x="4104"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1"/>
              <p:cNvSpPr/>
              <p:nvPr/>
            </p:nvSpPr>
            <p:spPr>
              <a:xfrm>
                <a:off x="4056575" y="3936525"/>
                <a:ext cx="108675" cy="55500"/>
              </a:xfrm>
              <a:custGeom>
                <a:rect b="b" l="l" r="r" t="t"/>
                <a:pathLst>
                  <a:path extrusionOk="0" h="2220" w="4347">
                    <a:moveTo>
                      <a:pt x="1095" y="0"/>
                    </a:moveTo>
                    <a:cubicBezTo>
                      <a:pt x="730" y="730"/>
                      <a:pt x="396" y="1459"/>
                      <a:pt x="0" y="2219"/>
                    </a:cubicBezTo>
                    <a:lnTo>
                      <a:pt x="3587" y="2219"/>
                    </a:lnTo>
                    <a:cubicBezTo>
                      <a:pt x="3800" y="1459"/>
                      <a:pt x="4043" y="730"/>
                      <a:pt x="4347"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1"/>
              <p:cNvSpPr/>
              <p:nvPr/>
            </p:nvSpPr>
            <p:spPr>
              <a:xfrm>
                <a:off x="3916750" y="3936525"/>
                <a:ext cx="124650" cy="55500"/>
              </a:xfrm>
              <a:custGeom>
                <a:rect b="b" l="l" r="r" t="t"/>
                <a:pathLst>
                  <a:path extrusionOk="0" h="2220" w="4986">
                    <a:moveTo>
                      <a:pt x="1368" y="0"/>
                    </a:moveTo>
                    <a:cubicBezTo>
                      <a:pt x="912" y="760"/>
                      <a:pt x="457" y="1490"/>
                      <a:pt x="1" y="2219"/>
                    </a:cubicBezTo>
                    <a:lnTo>
                      <a:pt x="3861" y="2219"/>
                    </a:lnTo>
                    <a:cubicBezTo>
                      <a:pt x="4226" y="1459"/>
                      <a:pt x="4621" y="730"/>
                      <a:pt x="4985"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1"/>
              <p:cNvSpPr/>
              <p:nvPr/>
            </p:nvSpPr>
            <p:spPr>
              <a:xfrm>
                <a:off x="3698675" y="4033775"/>
                <a:ext cx="143625" cy="54750"/>
              </a:xfrm>
              <a:custGeom>
                <a:rect b="b" l="l" r="r" t="t"/>
                <a:pathLst>
                  <a:path extrusionOk="0" h="2190" w="5745">
                    <a:moveTo>
                      <a:pt x="1733" y="1"/>
                    </a:moveTo>
                    <a:cubicBezTo>
                      <a:pt x="1185" y="730"/>
                      <a:pt x="547" y="1490"/>
                      <a:pt x="0" y="2189"/>
                    </a:cubicBezTo>
                    <a:lnTo>
                      <a:pt x="4134" y="2189"/>
                    </a:lnTo>
                    <a:cubicBezTo>
                      <a:pt x="4681" y="1429"/>
                      <a:pt x="5198" y="730"/>
                      <a:pt x="574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1"/>
              <p:cNvSpPr/>
              <p:nvPr/>
            </p:nvSpPr>
            <p:spPr>
              <a:xfrm>
                <a:off x="4005650" y="4033775"/>
                <a:ext cx="125425" cy="54750"/>
              </a:xfrm>
              <a:custGeom>
                <a:rect b="b" l="l" r="r" t="t"/>
                <a:pathLst>
                  <a:path extrusionOk="0" h="2190" w="5017">
                    <a:moveTo>
                      <a:pt x="1126" y="1"/>
                    </a:moveTo>
                    <a:cubicBezTo>
                      <a:pt x="761" y="730"/>
                      <a:pt x="366" y="1429"/>
                      <a:pt x="1" y="2189"/>
                    </a:cubicBezTo>
                    <a:lnTo>
                      <a:pt x="4317" y="2189"/>
                    </a:lnTo>
                    <a:cubicBezTo>
                      <a:pt x="4560" y="1429"/>
                      <a:pt x="4773" y="730"/>
                      <a:pt x="5016"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1"/>
              <p:cNvSpPr/>
              <p:nvPr/>
            </p:nvSpPr>
            <p:spPr>
              <a:xfrm>
                <a:off x="4152325" y="4033775"/>
                <a:ext cx="111725" cy="54750"/>
              </a:xfrm>
              <a:custGeom>
                <a:rect b="b" l="l" r="r" t="t"/>
                <a:pathLst>
                  <a:path extrusionOk="0" h="2190" w="4469">
                    <a:moveTo>
                      <a:pt x="730" y="1"/>
                    </a:moveTo>
                    <a:cubicBezTo>
                      <a:pt x="517" y="730"/>
                      <a:pt x="274" y="1429"/>
                      <a:pt x="0" y="2189"/>
                    </a:cubicBezTo>
                    <a:lnTo>
                      <a:pt x="4164" y="2189"/>
                    </a:lnTo>
                    <a:cubicBezTo>
                      <a:pt x="4256" y="1429"/>
                      <a:pt x="4347" y="730"/>
                      <a:pt x="4468"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1"/>
              <p:cNvSpPr/>
              <p:nvPr/>
            </p:nvSpPr>
            <p:spPr>
              <a:xfrm>
                <a:off x="4293650" y="4033775"/>
                <a:ext cx="113250" cy="54750"/>
              </a:xfrm>
              <a:custGeom>
                <a:rect b="b" l="l" r="r" t="t"/>
                <a:pathLst>
                  <a:path extrusionOk="0" h="2190" w="4530">
                    <a:moveTo>
                      <a:pt x="305" y="1"/>
                    </a:moveTo>
                    <a:cubicBezTo>
                      <a:pt x="214" y="730"/>
                      <a:pt x="122" y="1429"/>
                      <a:pt x="1" y="2189"/>
                    </a:cubicBezTo>
                    <a:lnTo>
                      <a:pt x="4439" y="2189"/>
                    </a:lnTo>
                    <a:cubicBezTo>
                      <a:pt x="4469" y="1429"/>
                      <a:pt x="4499" y="730"/>
                      <a:pt x="4530"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1"/>
              <p:cNvSpPr/>
              <p:nvPr/>
            </p:nvSpPr>
            <p:spPr>
              <a:xfrm>
                <a:off x="4442600" y="4033775"/>
                <a:ext cx="107175" cy="54750"/>
              </a:xfrm>
              <a:custGeom>
                <a:rect b="b" l="l" r="r" t="t"/>
                <a:pathLst>
                  <a:path extrusionOk="0" h="2190" w="4287">
                    <a:moveTo>
                      <a:pt x="92" y="1"/>
                    </a:moveTo>
                    <a:cubicBezTo>
                      <a:pt x="61" y="730"/>
                      <a:pt x="31" y="1429"/>
                      <a:pt x="0" y="2189"/>
                    </a:cubicBezTo>
                    <a:lnTo>
                      <a:pt x="4286" y="2189"/>
                    </a:lnTo>
                    <a:lnTo>
                      <a:pt x="4286" y="1"/>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1"/>
              <p:cNvSpPr/>
              <p:nvPr/>
            </p:nvSpPr>
            <p:spPr>
              <a:xfrm>
                <a:off x="4587750" y="4033775"/>
                <a:ext cx="121600" cy="54750"/>
              </a:xfrm>
              <a:custGeom>
                <a:rect b="b" l="l" r="r" t="t"/>
                <a:pathLst>
                  <a:path extrusionOk="0" h="2190" w="4864">
                    <a:moveTo>
                      <a:pt x="0" y="1"/>
                    </a:moveTo>
                    <a:lnTo>
                      <a:pt x="0" y="2189"/>
                    </a:lnTo>
                    <a:lnTo>
                      <a:pt x="4863" y="2189"/>
                    </a:lnTo>
                    <a:lnTo>
                      <a:pt x="4863" y="1"/>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1"/>
              <p:cNvSpPr/>
              <p:nvPr/>
            </p:nvSpPr>
            <p:spPr>
              <a:xfrm>
                <a:off x="3848350" y="4033775"/>
                <a:ext cx="142900" cy="54750"/>
              </a:xfrm>
              <a:custGeom>
                <a:rect b="b" l="l" r="r" t="t"/>
                <a:pathLst>
                  <a:path extrusionOk="0" h="2190" w="5716">
                    <a:moveTo>
                      <a:pt x="1612" y="1"/>
                    </a:moveTo>
                    <a:cubicBezTo>
                      <a:pt x="1065" y="730"/>
                      <a:pt x="579" y="1490"/>
                      <a:pt x="1" y="2189"/>
                    </a:cubicBezTo>
                    <a:lnTo>
                      <a:pt x="4530" y="2189"/>
                    </a:lnTo>
                    <a:cubicBezTo>
                      <a:pt x="4955" y="1429"/>
                      <a:pt x="5320" y="730"/>
                      <a:pt x="571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1"/>
              <p:cNvSpPr/>
              <p:nvPr/>
            </p:nvSpPr>
            <p:spPr>
              <a:xfrm>
                <a:off x="3602925" y="4135600"/>
                <a:ext cx="163400" cy="58550"/>
              </a:xfrm>
              <a:custGeom>
                <a:rect b="b" l="l" r="r" t="t"/>
                <a:pathLst>
                  <a:path extrusionOk="0" h="2342" w="6536">
                    <a:moveTo>
                      <a:pt x="2189" y="1"/>
                    </a:moveTo>
                    <a:cubicBezTo>
                      <a:pt x="1976" y="214"/>
                      <a:pt x="1763" y="487"/>
                      <a:pt x="1550" y="700"/>
                    </a:cubicBezTo>
                    <a:cubicBezTo>
                      <a:pt x="1064" y="1277"/>
                      <a:pt x="517" y="1825"/>
                      <a:pt x="0" y="2341"/>
                    </a:cubicBezTo>
                    <a:lnTo>
                      <a:pt x="4712" y="2341"/>
                    </a:lnTo>
                    <a:cubicBezTo>
                      <a:pt x="5319" y="1551"/>
                      <a:pt x="5927" y="791"/>
                      <a:pt x="653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1"/>
              <p:cNvSpPr/>
              <p:nvPr/>
            </p:nvSpPr>
            <p:spPr>
              <a:xfrm>
                <a:off x="3767825" y="4135600"/>
                <a:ext cx="167950" cy="58550"/>
              </a:xfrm>
              <a:custGeom>
                <a:rect b="b" l="l" r="r" t="t"/>
                <a:pathLst>
                  <a:path extrusionOk="0" h="2342" w="6718">
                    <a:moveTo>
                      <a:pt x="1793" y="1"/>
                    </a:moveTo>
                    <a:cubicBezTo>
                      <a:pt x="1185" y="791"/>
                      <a:pt x="578" y="1551"/>
                      <a:pt x="0" y="2341"/>
                    </a:cubicBezTo>
                    <a:lnTo>
                      <a:pt x="5410" y="2341"/>
                    </a:lnTo>
                    <a:cubicBezTo>
                      <a:pt x="5866" y="1581"/>
                      <a:pt x="6322" y="791"/>
                      <a:pt x="6717"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1"/>
              <p:cNvSpPr/>
              <p:nvPr/>
            </p:nvSpPr>
            <p:spPr>
              <a:xfrm>
                <a:off x="3947150" y="4135600"/>
                <a:ext cx="151250" cy="58550"/>
              </a:xfrm>
              <a:custGeom>
                <a:rect b="b" l="l" r="r" t="t"/>
                <a:pathLst>
                  <a:path extrusionOk="0" h="2342" w="6050">
                    <a:moveTo>
                      <a:pt x="1307" y="1"/>
                    </a:moveTo>
                    <a:cubicBezTo>
                      <a:pt x="882" y="791"/>
                      <a:pt x="426" y="1551"/>
                      <a:pt x="0" y="2341"/>
                    </a:cubicBezTo>
                    <a:lnTo>
                      <a:pt x="5289" y="2341"/>
                    </a:lnTo>
                    <a:cubicBezTo>
                      <a:pt x="5563" y="1581"/>
                      <a:pt x="5836" y="791"/>
                      <a:pt x="6049"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1"/>
              <p:cNvSpPr/>
              <p:nvPr/>
            </p:nvSpPr>
            <p:spPr>
              <a:xfrm>
                <a:off x="4119650" y="4135600"/>
                <a:ext cx="131475" cy="58550"/>
              </a:xfrm>
              <a:custGeom>
                <a:rect b="b" l="l" r="r" t="t"/>
                <a:pathLst>
                  <a:path extrusionOk="0" h="2342" w="5259">
                    <a:moveTo>
                      <a:pt x="760" y="1"/>
                    </a:moveTo>
                    <a:cubicBezTo>
                      <a:pt x="487" y="791"/>
                      <a:pt x="243" y="1551"/>
                      <a:pt x="0" y="2341"/>
                    </a:cubicBezTo>
                    <a:lnTo>
                      <a:pt x="5016" y="2341"/>
                    </a:lnTo>
                    <a:cubicBezTo>
                      <a:pt x="5076" y="1551"/>
                      <a:pt x="5198" y="791"/>
                      <a:pt x="5259"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1"/>
              <p:cNvSpPr/>
              <p:nvPr/>
            </p:nvSpPr>
            <p:spPr>
              <a:xfrm>
                <a:off x="4283025" y="4135600"/>
                <a:ext cx="118575" cy="58550"/>
              </a:xfrm>
              <a:custGeom>
                <a:rect b="b" l="l" r="r" t="t"/>
                <a:pathLst>
                  <a:path extrusionOk="0" h="2342" w="4743">
                    <a:moveTo>
                      <a:pt x="243" y="1"/>
                    </a:moveTo>
                    <a:cubicBezTo>
                      <a:pt x="183" y="791"/>
                      <a:pt x="61" y="1551"/>
                      <a:pt x="0" y="2341"/>
                    </a:cubicBezTo>
                    <a:lnTo>
                      <a:pt x="4620" y="2341"/>
                    </a:lnTo>
                    <a:cubicBezTo>
                      <a:pt x="4651" y="1551"/>
                      <a:pt x="4712" y="791"/>
                      <a:pt x="4742"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1"/>
              <p:cNvSpPr/>
              <p:nvPr/>
            </p:nvSpPr>
            <p:spPr>
              <a:xfrm>
                <a:off x="4435750" y="4135600"/>
                <a:ext cx="114775" cy="58550"/>
              </a:xfrm>
              <a:custGeom>
                <a:rect b="b" l="l" r="r" t="t"/>
                <a:pathLst>
                  <a:path extrusionOk="0" h="2342" w="4591">
                    <a:moveTo>
                      <a:pt x="153" y="1"/>
                    </a:moveTo>
                    <a:cubicBezTo>
                      <a:pt x="122" y="791"/>
                      <a:pt x="31" y="1551"/>
                      <a:pt x="1" y="2341"/>
                    </a:cubicBezTo>
                    <a:lnTo>
                      <a:pt x="4591" y="2341"/>
                    </a:lnTo>
                    <a:lnTo>
                      <a:pt x="4591" y="1"/>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1"/>
              <p:cNvSpPr/>
              <p:nvPr/>
            </p:nvSpPr>
            <p:spPr>
              <a:xfrm>
                <a:off x="5548250" y="3936525"/>
                <a:ext cx="130725" cy="55500"/>
              </a:xfrm>
              <a:custGeom>
                <a:rect b="b" l="l" r="r" t="t"/>
                <a:pathLst>
                  <a:path extrusionOk="0" h="2220" w="5229">
                    <a:moveTo>
                      <a:pt x="0" y="0"/>
                    </a:moveTo>
                    <a:cubicBezTo>
                      <a:pt x="456" y="730"/>
                      <a:pt x="912" y="1459"/>
                      <a:pt x="1398" y="2219"/>
                    </a:cubicBezTo>
                    <a:lnTo>
                      <a:pt x="5228" y="2219"/>
                    </a:lnTo>
                    <a:cubicBezTo>
                      <a:pt x="4651" y="1459"/>
                      <a:pt x="4043" y="730"/>
                      <a:pt x="3404"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1"/>
              <p:cNvSpPr/>
              <p:nvPr/>
            </p:nvSpPr>
            <p:spPr>
              <a:xfrm>
                <a:off x="5172850" y="3936525"/>
                <a:ext cx="96525" cy="55500"/>
              </a:xfrm>
              <a:custGeom>
                <a:rect b="b" l="l" r="r" t="t"/>
                <a:pathLst>
                  <a:path extrusionOk="0" h="2220" w="3861">
                    <a:moveTo>
                      <a:pt x="1" y="0"/>
                    </a:moveTo>
                    <a:cubicBezTo>
                      <a:pt x="183" y="730"/>
                      <a:pt x="335" y="1459"/>
                      <a:pt x="457" y="2219"/>
                    </a:cubicBezTo>
                    <a:lnTo>
                      <a:pt x="3861" y="2219"/>
                    </a:lnTo>
                    <a:cubicBezTo>
                      <a:pt x="3648" y="1459"/>
                      <a:pt x="3375" y="730"/>
                      <a:pt x="3071"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1"/>
              <p:cNvSpPr/>
              <p:nvPr/>
            </p:nvSpPr>
            <p:spPr>
              <a:xfrm>
                <a:off x="5045950" y="3936525"/>
                <a:ext cx="100325" cy="55500"/>
              </a:xfrm>
              <a:custGeom>
                <a:rect b="b" l="l" r="r" t="t"/>
                <a:pathLst>
                  <a:path extrusionOk="0" h="2220" w="4013">
                    <a:moveTo>
                      <a:pt x="31" y="0"/>
                    </a:moveTo>
                    <a:lnTo>
                      <a:pt x="1" y="2219"/>
                    </a:lnTo>
                    <a:lnTo>
                      <a:pt x="4013" y="2219"/>
                    </a:lnTo>
                    <a:cubicBezTo>
                      <a:pt x="3861" y="1459"/>
                      <a:pt x="3709" y="730"/>
                      <a:pt x="3527"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1"/>
              <p:cNvSpPr/>
              <p:nvPr/>
            </p:nvSpPr>
            <p:spPr>
              <a:xfrm>
                <a:off x="4745025" y="3936525"/>
                <a:ext cx="123150" cy="55500"/>
              </a:xfrm>
              <a:custGeom>
                <a:rect b="b" l="l" r="r" t="t"/>
                <a:pathLst>
                  <a:path extrusionOk="0" h="2220" w="4926">
                    <a:moveTo>
                      <a:pt x="1" y="0"/>
                    </a:moveTo>
                    <a:lnTo>
                      <a:pt x="1" y="2219"/>
                    </a:lnTo>
                    <a:lnTo>
                      <a:pt x="4925" y="2219"/>
                    </a:lnTo>
                    <a:lnTo>
                      <a:pt x="4925" y="0"/>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1"/>
              <p:cNvSpPr/>
              <p:nvPr/>
            </p:nvSpPr>
            <p:spPr>
              <a:xfrm>
                <a:off x="4904625" y="3936525"/>
                <a:ext cx="104125" cy="55500"/>
              </a:xfrm>
              <a:custGeom>
                <a:rect b="b" l="l" r="r" t="t"/>
                <a:pathLst>
                  <a:path extrusionOk="0" h="2220" w="4165">
                    <a:moveTo>
                      <a:pt x="61" y="0"/>
                    </a:moveTo>
                    <a:cubicBezTo>
                      <a:pt x="61" y="730"/>
                      <a:pt x="61" y="1459"/>
                      <a:pt x="0" y="2219"/>
                    </a:cubicBezTo>
                    <a:lnTo>
                      <a:pt x="4164" y="2219"/>
                    </a:lnTo>
                    <a:lnTo>
                      <a:pt x="4164" y="0"/>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1"/>
              <p:cNvSpPr/>
              <p:nvPr/>
            </p:nvSpPr>
            <p:spPr>
              <a:xfrm>
                <a:off x="5290650" y="3936525"/>
                <a:ext cx="107925" cy="55500"/>
              </a:xfrm>
              <a:custGeom>
                <a:rect b="b" l="l" r="r" t="t"/>
                <a:pathLst>
                  <a:path extrusionOk="0" h="2220" w="4317">
                    <a:moveTo>
                      <a:pt x="0" y="0"/>
                    </a:moveTo>
                    <a:cubicBezTo>
                      <a:pt x="274" y="730"/>
                      <a:pt x="517" y="1459"/>
                      <a:pt x="760" y="2219"/>
                    </a:cubicBezTo>
                    <a:lnTo>
                      <a:pt x="4316" y="2219"/>
                    </a:lnTo>
                    <a:cubicBezTo>
                      <a:pt x="3951" y="1459"/>
                      <a:pt x="3617" y="730"/>
                      <a:pt x="3222"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1"/>
              <p:cNvSpPr/>
              <p:nvPr/>
            </p:nvSpPr>
            <p:spPr>
              <a:xfrm>
                <a:off x="5413750" y="3936525"/>
                <a:ext cx="124650" cy="55500"/>
              </a:xfrm>
              <a:custGeom>
                <a:rect b="b" l="l" r="r" t="t"/>
                <a:pathLst>
                  <a:path extrusionOk="0" h="2220" w="4986">
                    <a:moveTo>
                      <a:pt x="0" y="0"/>
                    </a:moveTo>
                    <a:cubicBezTo>
                      <a:pt x="334" y="730"/>
                      <a:pt x="730" y="1459"/>
                      <a:pt x="1155" y="2219"/>
                    </a:cubicBezTo>
                    <a:lnTo>
                      <a:pt x="4985" y="2219"/>
                    </a:lnTo>
                    <a:cubicBezTo>
                      <a:pt x="4529" y="1490"/>
                      <a:pt x="4073" y="760"/>
                      <a:pt x="3617"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1"/>
              <p:cNvSpPr/>
              <p:nvPr/>
            </p:nvSpPr>
            <p:spPr>
              <a:xfrm>
                <a:off x="5612075" y="4033775"/>
                <a:ext cx="143650" cy="54750"/>
              </a:xfrm>
              <a:custGeom>
                <a:rect b="b" l="l" r="r" t="t"/>
                <a:pathLst>
                  <a:path extrusionOk="0" h="2190" w="5746">
                    <a:moveTo>
                      <a:pt x="0" y="1"/>
                    </a:moveTo>
                    <a:cubicBezTo>
                      <a:pt x="548" y="730"/>
                      <a:pt x="1095" y="1429"/>
                      <a:pt x="1611" y="2189"/>
                    </a:cubicBezTo>
                    <a:lnTo>
                      <a:pt x="5745" y="2189"/>
                    </a:lnTo>
                    <a:cubicBezTo>
                      <a:pt x="5198" y="1490"/>
                      <a:pt x="4560" y="730"/>
                      <a:pt x="4013"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1"/>
              <p:cNvSpPr/>
              <p:nvPr/>
            </p:nvSpPr>
            <p:spPr>
              <a:xfrm>
                <a:off x="5324075" y="4033775"/>
                <a:ext cx="125400" cy="54750"/>
              </a:xfrm>
              <a:custGeom>
                <a:rect b="b" l="l" r="r" t="t"/>
                <a:pathLst>
                  <a:path extrusionOk="0" h="2190" w="5016">
                    <a:moveTo>
                      <a:pt x="0" y="1"/>
                    </a:moveTo>
                    <a:cubicBezTo>
                      <a:pt x="213" y="730"/>
                      <a:pt x="456" y="1429"/>
                      <a:pt x="669" y="2189"/>
                    </a:cubicBezTo>
                    <a:lnTo>
                      <a:pt x="5016" y="2189"/>
                    </a:lnTo>
                    <a:cubicBezTo>
                      <a:pt x="4621" y="1429"/>
                      <a:pt x="4256" y="730"/>
                      <a:pt x="3861"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1"/>
              <p:cNvSpPr/>
              <p:nvPr/>
            </p:nvSpPr>
            <p:spPr>
              <a:xfrm>
                <a:off x="5191100" y="4033775"/>
                <a:ext cx="110950" cy="54750"/>
              </a:xfrm>
              <a:custGeom>
                <a:rect b="b" l="l" r="r" t="t"/>
                <a:pathLst>
                  <a:path extrusionOk="0" h="2190" w="4438">
                    <a:moveTo>
                      <a:pt x="0" y="1"/>
                    </a:moveTo>
                    <a:cubicBezTo>
                      <a:pt x="91" y="730"/>
                      <a:pt x="183" y="1429"/>
                      <a:pt x="274" y="2189"/>
                    </a:cubicBezTo>
                    <a:lnTo>
                      <a:pt x="4438" y="2189"/>
                    </a:lnTo>
                    <a:cubicBezTo>
                      <a:pt x="4164" y="1429"/>
                      <a:pt x="3921" y="730"/>
                      <a:pt x="3708"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1"/>
              <p:cNvSpPr/>
              <p:nvPr/>
            </p:nvSpPr>
            <p:spPr>
              <a:xfrm>
                <a:off x="5047475" y="4033775"/>
                <a:ext cx="112475" cy="54750"/>
              </a:xfrm>
              <a:custGeom>
                <a:rect b="b" l="l" r="r" t="t"/>
                <a:pathLst>
                  <a:path extrusionOk="0" h="2190" w="4499">
                    <a:moveTo>
                      <a:pt x="0" y="1"/>
                    </a:moveTo>
                    <a:cubicBezTo>
                      <a:pt x="31" y="730"/>
                      <a:pt x="61" y="1429"/>
                      <a:pt x="92" y="2189"/>
                    </a:cubicBezTo>
                    <a:lnTo>
                      <a:pt x="4499" y="2189"/>
                    </a:lnTo>
                    <a:cubicBezTo>
                      <a:pt x="4408" y="1429"/>
                      <a:pt x="4317" y="730"/>
                      <a:pt x="422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1"/>
              <p:cNvSpPr/>
              <p:nvPr/>
            </p:nvSpPr>
            <p:spPr>
              <a:xfrm>
                <a:off x="4904625" y="4033775"/>
                <a:ext cx="107925" cy="54750"/>
              </a:xfrm>
              <a:custGeom>
                <a:rect b="b" l="l" r="r" t="t"/>
                <a:pathLst>
                  <a:path extrusionOk="0" h="2190" w="4317">
                    <a:moveTo>
                      <a:pt x="0" y="1"/>
                    </a:moveTo>
                    <a:lnTo>
                      <a:pt x="0" y="2189"/>
                    </a:lnTo>
                    <a:lnTo>
                      <a:pt x="4316" y="2189"/>
                    </a:lnTo>
                    <a:cubicBezTo>
                      <a:pt x="4255" y="1429"/>
                      <a:pt x="4225" y="730"/>
                      <a:pt x="419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1"/>
              <p:cNvSpPr/>
              <p:nvPr/>
            </p:nvSpPr>
            <p:spPr>
              <a:xfrm>
                <a:off x="4745025" y="4033775"/>
                <a:ext cx="121625" cy="54750"/>
              </a:xfrm>
              <a:custGeom>
                <a:rect b="b" l="l" r="r" t="t"/>
                <a:pathLst>
                  <a:path extrusionOk="0" h="2190" w="4865">
                    <a:moveTo>
                      <a:pt x="1" y="1"/>
                    </a:moveTo>
                    <a:lnTo>
                      <a:pt x="1" y="2189"/>
                    </a:lnTo>
                    <a:lnTo>
                      <a:pt x="4864" y="2189"/>
                    </a:lnTo>
                    <a:lnTo>
                      <a:pt x="4864" y="1"/>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1"/>
              <p:cNvSpPr/>
              <p:nvPr/>
            </p:nvSpPr>
            <p:spPr>
              <a:xfrm>
                <a:off x="5463125" y="4033775"/>
                <a:ext cx="142900" cy="54750"/>
              </a:xfrm>
              <a:custGeom>
                <a:rect b="b" l="l" r="r" t="t"/>
                <a:pathLst>
                  <a:path extrusionOk="0" h="2190" w="5716">
                    <a:moveTo>
                      <a:pt x="1" y="1"/>
                    </a:moveTo>
                    <a:cubicBezTo>
                      <a:pt x="396" y="730"/>
                      <a:pt x="761" y="1429"/>
                      <a:pt x="1186" y="2189"/>
                    </a:cubicBezTo>
                    <a:lnTo>
                      <a:pt x="5715" y="2189"/>
                    </a:lnTo>
                    <a:cubicBezTo>
                      <a:pt x="5138" y="1490"/>
                      <a:pt x="4651" y="730"/>
                      <a:pt x="4104"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1"/>
              <p:cNvSpPr/>
              <p:nvPr/>
            </p:nvSpPr>
            <p:spPr>
              <a:xfrm>
                <a:off x="5688050" y="4135600"/>
                <a:ext cx="164175" cy="58550"/>
              </a:xfrm>
              <a:custGeom>
                <a:rect b="b" l="l" r="r" t="t"/>
                <a:pathLst>
                  <a:path extrusionOk="0" h="2342" w="6567">
                    <a:moveTo>
                      <a:pt x="1" y="1"/>
                    </a:moveTo>
                    <a:cubicBezTo>
                      <a:pt x="639" y="791"/>
                      <a:pt x="1247" y="1551"/>
                      <a:pt x="1855" y="2341"/>
                    </a:cubicBezTo>
                    <a:lnTo>
                      <a:pt x="6566" y="2341"/>
                    </a:lnTo>
                    <a:cubicBezTo>
                      <a:pt x="6019" y="1825"/>
                      <a:pt x="5472" y="1277"/>
                      <a:pt x="4986" y="700"/>
                    </a:cubicBezTo>
                    <a:cubicBezTo>
                      <a:pt x="4773" y="487"/>
                      <a:pt x="4560" y="214"/>
                      <a:pt x="4348"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1"/>
              <p:cNvSpPr/>
              <p:nvPr/>
            </p:nvSpPr>
            <p:spPr>
              <a:xfrm>
                <a:off x="5518600" y="4135600"/>
                <a:ext cx="167975" cy="58550"/>
              </a:xfrm>
              <a:custGeom>
                <a:rect b="b" l="l" r="r" t="t"/>
                <a:pathLst>
                  <a:path extrusionOk="0" h="2342" w="6719">
                    <a:moveTo>
                      <a:pt x="1" y="1"/>
                    </a:moveTo>
                    <a:cubicBezTo>
                      <a:pt x="426" y="791"/>
                      <a:pt x="882" y="1581"/>
                      <a:pt x="1338" y="2341"/>
                    </a:cubicBezTo>
                    <a:lnTo>
                      <a:pt x="6718" y="2341"/>
                    </a:lnTo>
                    <a:cubicBezTo>
                      <a:pt x="6141" y="1551"/>
                      <a:pt x="5533" y="791"/>
                      <a:pt x="4925"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1"/>
              <p:cNvSpPr/>
              <p:nvPr/>
            </p:nvSpPr>
            <p:spPr>
              <a:xfrm>
                <a:off x="5356000" y="4135600"/>
                <a:ext cx="151225" cy="58550"/>
              </a:xfrm>
              <a:custGeom>
                <a:rect b="b" l="l" r="r" t="t"/>
                <a:pathLst>
                  <a:path extrusionOk="0" h="2342" w="6049">
                    <a:moveTo>
                      <a:pt x="0" y="1"/>
                    </a:moveTo>
                    <a:cubicBezTo>
                      <a:pt x="274" y="791"/>
                      <a:pt x="547" y="1581"/>
                      <a:pt x="760" y="2341"/>
                    </a:cubicBezTo>
                    <a:lnTo>
                      <a:pt x="6049" y="2341"/>
                    </a:lnTo>
                    <a:cubicBezTo>
                      <a:pt x="5623" y="1551"/>
                      <a:pt x="5167" y="791"/>
                      <a:pt x="4742"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1"/>
              <p:cNvSpPr/>
              <p:nvPr/>
            </p:nvSpPr>
            <p:spPr>
              <a:xfrm>
                <a:off x="5203250" y="4135600"/>
                <a:ext cx="132250" cy="58550"/>
              </a:xfrm>
              <a:custGeom>
                <a:rect b="b" l="l" r="r" t="t"/>
                <a:pathLst>
                  <a:path extrusionOk="0" h="2342" w="5290">
                    <a:moveTo>
                      <a:pt x="1" y="1"/>
                    </a:moveTo>
                    <a:cubicBezTo>
                      <a:pt x="122" y="791"/>
                      <a:pt x="183" y="1551"/>
                      <a:pt x="274" y="2341"/>
                    </a:cubicBezTo>
                    <a:lnTo>
                      <a:pt x="5289" y="2341"/>
                    </a:lnTo>
                    <a:cubicBezTo>
                      <a:pt x="5016" y="1551"/>
                      <a:pt x="4773" y="791"/>
                      <a:pt x="4529"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1"/>
              <p:cNvSpPr/>
              <p:nvPr/>
            </p:nvSpPr>
            <p:spPr>
              <a:xfrm>
                <a:off x="5052800" y="4135600"/>
                <a:ext cx="119325" cy="58550"/>
              </a:xfrm>
              <a:custGeom>
                <a:rect b="b" l="l" r="r" t="t"/>
                <a:pathLst>
                  <a:path extrusionOk="0" h="2342" w="4773">
                    <a:moveTo>
                      <a:pt x="0" y="1"/>
                    </a:moveTo>
                    <a:cubicBezTo>
                      <a:pt x="61" y="791"/>
                      <a:pt x="122" y="1551"/>
                      <a:pt x="122" y="2341"/>
                    </a:cubicBezTo>
                    <a:lnTo>
                      <a:pt x="4772" y="2341"/>
                    </a:lnTo>
                    <a:cubicBezTo>
                      <a:pt x="4681" y="1551"/>
                      <a:pt x="4560" y="791"/>
                      <a:pt x="4499"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1"/>
              <p:cNvSpPr/>
              <p:nvPr/>
            </p:nvSpPr>
            <p:spPr>
              <a:xfrm>
                <a:off x="4903850" y="4135600"/>
                <a:ext cx="116300" cy="58550"/>
              </a:xfrm>
              <a:custGeom>
                <a:rect b="b" l="l" r="r" t="t"/>
                <a:pathLst>
                  <a:path extrusionOk="0" h="2342" w="4652">
                    <a:moveTo>
                      <a:pt x="31" y="1"/>
                    </a:moveTo>
                    <a:cubicBezTo>
                      <a:pt x="1" y="791"/>
                      <a:pt x="1" y="1551"/>
                      <a:pt x="31" y="2341"/>
                    </a:cubicBezTo>
                    <a:lnTo>
                      <a:pt x="4651" y="2341"/>
                    </a:lnTo>
                    <a:cubicBezTo>
                      <a:pt x="4590" y="1551"/>
                      <a:pt x="4530" y="791"/>
                      <a:pt x="4499" y="1"/>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1"/>
              <p:cNvSpPr/>
              <p:nvPr/>
            </p:nvSpPr>
            <p:spPr>
              <a:xfrm>
                <a:off x="4580900" y="4135600"/>
                <a:ext cx="288775" cy="58550"/>
              </a:xfrm>
              <a:custGeom>
                <a:rect b="b" l="l" r="r" t="t"/>
                <a:pathLst>
                  <a:path extrusionOk="0" h="2342" w="11551">
                    <a:moveTo>
                      <a:pt x="0" y="1"/>
                    </a:moveTo>
                    <a:lnTo>
                      <a:pt x="0" y="2341"/>
                    </a:lnTo>
                    <a:lnTo>
                      <a:pt x="11551" y="2341"/>
                    </a:lnTo>
                    <a:lnTo>
                      <a:pt x="11551" y="1"/>
                    </a:ln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1"/>
              <p:cNvSpPr/>
              <p:nvPr/>
            </p:nvSpPr>
            <p:spPr>
              <a:xfrm>
                <a:off x="3832400" y="2798200"/>
                <a:ext cx="1763750" cy="1006875"/>
              </a:xfrm>
              <a:custGeom>
                <a:rect b="b" l="l" r="r" t="t"/>
                <a:pathLst>
                  <a:path extrusionOk="0" h="40275" w="70550">
                    <a:moveTo>
                      <a:pt x="1" y="1"/>
                    </a:moveTo>
                    <a:lnTo>
                      <a:pt x="1" y="40275"/>
                    </a:lnTo>
                    <a:lnTo>
                      <a:pt x="70549" y="40275"/>
                    </a:lnTo>
                    <a:lnTo>
                      <a:pt x="70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1"/>
              <p:cNvSpPr/>
              <p:nvPr/>
            </p:nvSpPr>
            <p:spPr>
              <a:xfrm>
                <a:off x="4024650" y="2735075"/>
                <a:ext cx="307800" cy="283900"/>
              </a:xfrm>
              <a:custGeom>
                <a:rect b="b" l="l" r="r" t="t"/>
                <a:pathLst>
                  <a:path extrusionOk="0" h="11356" w="12312">
                    <a:moveTo>
                      <a:pt x="11076" y="0"/>
                    </a:moveTo>
                    <a:cubicBezTo>
                      <a:pt x="10993" y="0"/>
                      <a:pt x="10943" y="3"/>
                      <a:pt x="10943" y="3"/>
                    </a:cubicBezTo>
                    <a:cubicBezTo>
                      <a:pt x="10670" y="611"/>
                      <a:pt x="9454" y="6720"/>
                      <a:pt x="9454" y="6720"/>
                    </a:cubicBezTo>
                    <a:cubicBezTo>
                      <a:pt x="9454" y="6720"/>
                      <a:pt x="2645" y="7663"/>
                      <a:pt x="1156" y="7663"/>
                    </a:cubicBezTo>
                    <a:cubicBezTo>
                      <a:pt x="1" y="7875"/>
                      <a:pt x="1308" y="11097"/>
                      <a:pt x="2372" y="11340"/>
                    </a:cubicBezTo>
                    <a:cubicBezTo>
                      <a:pt x="2423" y="11351"/>
                      <a:pt x="2489" y="11356"/>
                      <a:pt x="2568" y="11356"/>
                    </a:cubicBezTo>
                    <a:cubicBezTo>
                      <a:pt x="4113" y="11356"/>
                      <a:pt x="10591" y="9460"/>
                      <a:pt x="11430" y="8939"/>
                    </a:cubicBezTo>
                    <a:cubicBezTo>
                      <a:pt x="12311" y="8362"/>
                      <a:pt x="12068" y="1735"/>
                      <a:pt x="12068" y="124"/>
                    </a:cubicBezTo>
                    <a:cubicBezTo>
                      <a:pt x="11699" y="16"/>
                      <a:pt x="11283" y="0"/>
                      <a:pt x="11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1"/>
              <p:cNvSpPr/>
              <p:nvPr/>
            </p:nvSpPr>
            <p:spPr>
              <a:xfrm>
                <a:off x="4224500" y="3941825"/>
                <a:ext cx="175700" cy="45675"/>
              </a:xfrm>
              <a:custGeom>
                <a:rect b="b" l="l" r="r" t="t"/>
                <a:pathLst>
                  <a:path extrusionOk="0" h="1827" w="7028">
                    <a:moveTo>
                      <a:pt x="1217" y="1"/>
                    </a:moveTo>
                    <a:cubicBezTo>
                      <a:pt x="1217" y="1"/>
                      <a:pt x="1" y="1369"/>
                      <a:pt x="1126" y="1460"/>
                    </a:cubicBezTo>
                    <a:cubicBezTo>
                      <a:pt x="1805" y="1538"/>
                      <a:pt x="4074" y="1826"/>
                      <a:pt x="5576" y="1826"/>
                    </a:cubicBezTo>
                    <a:cubicBezTo>
                      <a:pt x="6424" y="1826"/>
                      <a:pt x="7027" y="1734"/>
                      <a:pt x="6961" y="1460"/>
                    </a:cubicBezTo>
                    <a:cubicBezTo>
                      <a:pt x="6749" y="700"/>
                      <a:pt x="1217" y="1"/>
                      <a:pt x="12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1"/>
              <p:cNvSpPr/>
              <p:nvPr/>
            </p:nvSpPr>
            <p:spPr>
              <a:xfrm>
                <a:off x="3891675" y="3948800"/>
                <a:ext cx="104750" cy="75175"/>
              </a:xfrm>
              <a:custGeom>
                <a:rect b="b" l="l" r="r" t="t"/>
                <a:pathLst>
                  <a:path extrusionOk="0" h="3007" w="4190">
                    <a:moveTo>
                      <a:pt x="3606" y="1"/>
                    </a:moveTo>
                    <a:cubicBezTo>
                      <a:pt x="2833" y="1"/>
                      <a:pt x="1216" y="1546"/>
                      <a:pt x="1216" y="1546"/>
                    </a:cubicBezTo>
                    <a:cubicBezTo>
                      <a:pt x="1216" y="1546"/>
                      <a:pt x="1" y="2944"/>
                      <a:pt x="1095" y="3005"/>
                    </a:cubicBezTo>
                    <a:cubicBezTo>
                      <a:pt x="1120" y="3006"/>
                      <a:pt x="1146" y="3007"/>
                      <a:pt x="1172" y="3007"/>
                    </a:cubicBezTo>
                    <a:cubicBezTo>
                      <a:pt x="2696" y="3007"/>
                      <a:pt x="4190" y="386"/>
                      <a:pt x="3861" y="87"/>
                    </a:cubicBezTo>
                    <a:cubicBezTo>
                      <a:pt x="3794" y="27"/>
                      <a:pt x="3707" y="1"/>
                      <a:pt x="36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1"/>
              <p:cNvSpPr/>
              <p:nvPr/>
            </p:nvSpPr>
            <p:spPr>
              <a:xfrm>
                <a:off x="3910675" y="3308100"/>
                <a:ext cx="487875" cy="700150"/>
              </a:xfrm>
              <a:custGeom>
                <a:rect b="b" l="l" r="r" t="t"/>
                <a:pathLst>
                  <a:path extrusionOk="0" h="28006" w="19515">
                    <a:moveTo>
                      <a:pt x="1247" y="0"/>
                    </a:moveTo>
                    <a:cubicBezTo>
                      <a:pt x="1247" y="0"/>
                      <a:pt x="0" y="27660"/>
                      <a:pt x="0" y="27842"/>
                    </a:cubicBezTo>
                    <a:cubicBezTo>
                      <a:pt x="0" y="27931"/>
                      <a:pt x="283" y="28006"/>
                      <a:pt x="597" y="28006"/>
                    </a:cubicBezTo>
                    <a:cubicBezTo>
                      <a:pt x="926" y="28006"/>
                      <a:pt x="1290" y="27924"/>
                      <a:pt x="1399" y="27690"/>
                    </a:cubicBezTo>
                    <a:cubicBezTo>
                      <a:pt x="2037" y="25289"/>
                      <a:pt x="6414" y="5836"/>
                      <a:pt x="6414" y="5836"/>
                    </a:cubicBezTo>
                    <a:lnTo>
                      <a:pt x="8177" y="6079"/>
                    </a:lnTo>
                    <a:lnTo>
                      <a:pt x="15289" y="12341"/>
                    </a:lnTo>
                    <a:cubicBezTo>
                      <a:pt x="15289" y="12341"/>
                      <a:pt x="13557" y="24955"/>
                      <a:pt x="13618" y="25411"/>
                    </a:cubicBezTo>
                    <a:cubicBezTo>
                      <a:pt x="13651" y="25660"/>
                      <a:pt x="14138" y="25782"/>
                      <a:pt x="14593" y="25782"/>
                    </a:cubicBezTo>
                    <a:cubicBezTo>
                      <a:pt x="14970" y="25782"/>
                      <a:pt x="15326" y="25698"/>
                      <a:pt x="15381" y="25532"/>
                    </a:cubicBezTo>
                    <a:cubicBezTo>
                      <a:pt x="15502" y="25137"/>
                      <a:pt x="19514" y="12067"/>
                      <a:pt x="19514" y="11277"/>
                    </a:cubicBezTo>
                    <a:cubicBezTo>
                      <a:pt x="19514" y="10487"/>
                      <a:pt x="10852" y="30"/>
                      <a:pt x="10852" y="30"/>
                    </a:cubicBezTo>
                    <a:lnTo>
                      <a:pt x="1247" y="30"/>
                    </a:lnTo>
                    <a:lnTo>
                      <a:pt x="12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1"/>
              <p:cNvSpPr/>
              <p:nvPr/>
            </p:nvSpPr>
            <p:spPr>
              <a:xfrm>
                <a:off x="3928150" y="2670675"/>
                <a:ext cx="237275" cy="257600"/>
              </a:xfrm>
              <a:custGeom>
                <a:rect b="b" l="l" r="r" t="t"/>
                <a:pathLst>
                  <a:path extrusionOk="0" h="10304" w="9491">
                    <a:moveTo>
                      <a:pt x="3634" y="1"/>
                    </a:moveTo>
                    <a:cubicBezTo>
                      <a:pt x="1872" y="1"/>
                      <a:pt x="1" y="994"/>
                      <a:pt x="1" y="3308"/>
                    </a:cubicBezTo>
                    <a:cubicBezTo>
                      <a:pt x="1" y="5406"/>
                      <a:pt x="2189" y="7716"/>
                      <a:pt x="3405" y="8050"/>
                    </a:cubicBezTo>
                    <a:cubicBezTo>
                      <a:pt x="3648" y="8141"/>
                      <a:pt x="3253" y="9296"/>
                      <a:pt x="3131" y="9874"/>
                    </a:cubicBezTo>
                    <a:cubicBezTo>
                      <a:pt x="3058" y="10152"/>
                      <a:pt x="3565" y="10304"/>
                      <a:pt x="4137" y="10304"/>
                    </a:cubicBezTo>
                    <a:cubicBezTo>
                      <a:pt x="4750" y="10304"/>
                      <a:pt x="5437" y="10130"/>
                      <a:pt x="5563" y="9752"/>
                    </a:cubicBezTo>
                    <a:cubicBezTo>
                      <a:pt x="5745" y="9053"/>
                      <a:pt x="5897" y="8050"/>
                      <a:pt x="6080" y="8020"/>
                    </a:cubicBezTo>
                    <a:cubicBezTo>
                      <a:pt x="7204" y="8020"/>
                      <a:pt x="7751" y="7716"/>
                      <a:pt x="8055" y="7138"/>
                    </a:cubicBezTo>
                    <a:cubicBezTo>
                      <a:pt x="8329" y="6652"/>
                      <a:pt x="8481" y="6105"/>
                      <a:pt x="8177" y="4950"/>
                    </a:cubicBezTo>
                    <a:lnTo>
                      <a:pt x="8177" y="4950"/>
                    </a:lnTo>
                    <a:cubicBezTo>
                      <a:pt x="8195" y="4953"/>
                      <a:pt x="8216" y="4955"/>
                      <a:pt x="8238" y="4955"/>
                    </a:cubicBezTo>
                    <a:cubicBezTo>
                      <a:pt x="8618" y="4955"/>
                      <a:pt x="9491" y="4489"/>
                      <a:pt x="9089" y="4403"/>
                    </a:cubicBezTo>
                    <a:cubicBezTo>
                      <a:pt x="7873" y="4190"/>
                      <a:pt x="7387" y="3369"/>
                      <a:pt x="7052" y="2883"/>
                    </a:cubicBezTo>
                    <a:cubicBezTo>
                      <a:pt x="6688" y="1667"/>
                      <a:pt x="5897" y="603"/>
                      <a:pt x="5077" y="238"/>
                    </a:cubicBezTo>
                    <a:cubicBezTo>
                      <a:pt x="4636" y="82"/>
                      <a:pt x="4139" y="1"/>
                      <a:pt x="36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1"/>
              <p:cNvSpPr/>
              <p:nvPr/>
            </p:nvSpPr>
            <p:spPr>
              <a:xfrm>
                <a:off x="3893200" y="2898375"/>
                <a:ext cx="333625" cy="468250"/>
              </a:xfrm>
              <a:custGeom>
                <a:rect b="b" l="l" r="r" t="t"/>
                <a:pathLst>
                  <a:path extrusionOk="0" h="18730" w="13345">
                    <a:moveTo>
                      <a:pt x="6449" y="1"/>
                    </a:moveTo>
                    <a:cubicBezTo>
                      <a:pt x="4923" y="1"/>
                      <a:pt x="3166" y="398"/>
                      <a:pt x="1368" y="1647"/>
                    </a:cubicBezTo>
                    <a:cubicBezTo>
                      <a:pt x="0" y="2103"/>
                      <a:pt x="122" y="9550"/>
                      <a:pt x="1399" y="17605"/>
                    </a:cubicBezTo>
                    <a:cubicBezTo>
                      <a:pt x="2523" y="18304"/>
                      <a:pt x="4978" y="18730"/>
                      <a:pt x="7265" y="18730"/>
                    </a:cubicBezTo>
                    <a:cubicBezTo>
                      <a:pt x="9552" y="18730"/>
                      <a:pt x="11672" y="18304"/>
                      <a:pt x="12128" y="17301"/>
                    </a:cubicBezTo>
                    <a:cubicBezTo>
                      <a:pt x="9271" y="10371"/>
                      <a:pt x="13344" y="1951"/>
                      <a:pt x="11216" y="1191"/>
                    </a:cubicBezTo>
                    <a:cubicBezTo>
                      <a:pt x="10748" y="1023"/>
                      <a:pt x="8896" y="1"/>
                      <a:pt x="64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1"/>
              <p:cNvSpPr/>
              <p:nvPr/>
            </p:nvSpPr>
            <p:spPr>
              <a:xfrm>
                <a:off x="3887875" y="2650100"/>
                <a:ext cx="214325" cy="219975"/>
              </a:xfrm>
              <a:custGeom>
                <a:rect b="b" l="l" r="r" t="t"/>
                <a:pathLst>
                  <a:path extrusionOk="0" h="8799" w="8573">
                    <a:moveTo>
                      <a:pt x="6562" y="1"/>
                    </a:moveTo>
                    <a:cubicBezTo>
                      <a:pt x="6416" y="1"/>
                      <a:pt x="6308" y="218"/>
                      <a:pt x="6323" y="514"/>
                    </a:cubicBezTo>
                    <a:cubicBezTo>
                      <a:pt x="5583" y="176"/>
                      <a:pt x="4888" y="22"/>
                      <a:pt x="4251" y="22"/>
                    </a:cubicBezTo>
                    <a:cubicBezTo>
                      <a:pt x="2086" y="22"/>
                      <a:pt x="593" y="1792"/>
                      <a:pt x="335" y="4071"/>
                    </a:cubicBezTo>
                    <a:cubicBezTo>
                      <a:pt x="1" y="7019"/>
                      <a:pt x="4043" y="8265"/>
                      <a:pt x="4256" y="8417"/>
                    </a:cubicBezTo>
                    <a:cubicBezTo>
                      <a:pt x="4415" y="8550"/>
                      <a:pt x="4319" y="8799"/>
                      <a:pt x="4738" y="8799"/>
                    </a:cubicBezTo>
                    <a:cubicBezTo>
                      <a:pt x="4799" y="8799"/>
                      <a:pt x="4871" y="8793"/>
                      <a:pt x="4955" y="8782"/>
                    </a:cubicBezTo>
                    <a:cubicBezTo>
                      <a:pt x="5685" y="8721"/>
                      <a:pt x="6627" y="8417"/>
                      <a:pt x="6870" y="7961"/>
                    </a:cubicBezTo>
                    <a:cubicBezTo>
                      <a:pt x="7083" y="7505"/>
                      <a:pt x="5563" y="5378"/>
                      <a:pt x="6718" y="4587"/>
                    </a:cubicBezTo>
                    <a:lnTo>
                      <a:pt x="6718" y="4587"/>
                    </a:lnTo>
                    <a:cubicBezTo>
                      <a:pt x="6933" y="4874"/>
                      <a:pt x="7167" y="5218"/>
                      <a:pt x="7494" y="5218"/>
                    </a:cubicBezTo>
                    <a:cubicBezTo>
                      <a:pt x="7583" y="5218"/>
                      <a:pt x="7678" y="5193"/>
                      <a:pt x="7782" y="5134"/>
                    </a:cubicBezTo>
                    <a:cubicBezTo>
                      <a:pt x="7995" y="5043"/>
                      <a:pt x="7144" y="4192"/>
                      <a:pt x="6992" y="3432"/>
                    </a:cubicBezTo>
                    <a:cubicBezTo>
                      <a:pt x="6863" y="2663"/>
                      <a:pt x="7233" y="1958"/>
                      <a:pt x="7662" y="1958"/>
                    </a:cubicBezTo>
                    <a:cubicBezTo>
                      <a:pt x="7742" y="1958"/>
                      <a:pt x="7823" y="1982"/>
                      <a:pt x="7903" y="2034"/>
                    </a:cubicBezTo>
                    <a:cubicBezTo>
                      <a:pt x="8572" y="1456"/>
                      <a:pt x="7812" y="1426"/>
                      <a:pt x="7812" y="1426"/>
                    </a:cubicBezTo>
                    <a:cubicBezTo>
                      <a:pt x="7889" y="809"/>
                      <a:pt x="7783" y="314"/>
                      <a:pt x="7555" y="314"/>
                    </a:cubicBezTo>
                    <a:cubicBezTo>
                      <a:pt x="7424" y="314"/>
                      <a:pt x="7252" y="479"/>
                      <a:pt x="7052" y="879"/>
                    </a:cubicBezTo>
                    <a:cubicBezTo>
                      <a:pt x="6912" y="240"/>
                      <a:pt x="6716" y="1"/>
                      <a:pt x="65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1"/>
              <p:cNvSpPr/>
              <p:nvPr/>
            </p:nvSpPr>
            <p:spPr>
              <a:xfrm>
                <a:off x="4473000" y="2779900"/>
                <a:ext cx="68400" cy="130025"/>
              </a:xfrm>
              <a:custGeom>
                <a:rect b="b" l="l" r="r" t="t"/>
                <a:pathLst>
                  <a:path extrusionOk="0" h="5201" w="2736">
                    <a:moveTo>
                      <a:pt x="2121" y="0"/>
                    </a:moveTo>
                    <a:cubicBezTo>
                      <a:pt x="1617" y="0"/>
                      <a:pt x="1728" y="1837"/>
                      <a:pt x="1520" y="2283"/>
                    </a:cubicBezTo>
                    <a:cubicBezTo>
                      <a:pt x="1307" y="2739"/>
                      <a:pt x="1155" y="2769"/>
                      <a:pt x="1003" y="2800"/>
                    </a:cubicBezTo>
                    <a:cubicBezTo>
                      <a:pt x="993" y="2802"/>
                      <a:pt x="984" y="2804"/>
                      <a:pt x="975" y="2804"/>
                    </a:cubicBezTo>
                    <a:cubicBezTo>
                      <a:pt x="720" y="2804"/>
                      <a:pt x="825" y="1637"/>
                      <a:pt x="424" y="1637"/>
                    </a:cubicBezTo>
                    <a:cubicBezTo>
                      <a:pt x="405" y="1637"/>
                      <a:pt x="386" y="1639"/>
                      <a:pt x="365" y="1645"/>
                    </a:cubicBezTo>
                    <a:cubicBezTo>
                      <a:pt x="91" y="1675"/>
                      <a:pt x="0" y="4897"/>
                      <a:pt x="0" y="4897"/>
                    </a:cubicBezTo>
                    <a:lnTo>
                      <a:pt x="547" y="5201"/>
                    </a:lnTo>
                    <a:cubicBezTo>
                      <a:pt x="1398" y="4562"/>
                      <a:pt x="2371" y="3377"/>
                      <a:pt x="2614" y="2860"/>
                    </a:cubicBezTo>
                    <a:cubicBezTo>
                      <a:pt x="2736" y="2009"/>
                      <a:pt x="2341" y="1219"/>
                      <a:pt x="2158" y="3"/>
                    </a:cubicBezTo>
                    <a:cubicBezTo>
                      <a:pt x="2146" y="1"/>
                      <a:pt x="2133" y="0"/>
                      <a:pt x="212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1"/>
              <p:cNvSpPr/>
              <p:nvPr/>
            </p:nvSpPr>
            <p:spPr>
              <a:xfrm>
                <a:off x="4136150" y="2894700"/>
                <a:ext cx="358150" cy="206425"/>
              </a:xfrm>
              <a:custGeom>
                <a:rect b="b" l="l" r="r" t="t"/>
                <a:pathLst>
                  <a:path extrusionOk="0" h="8257" w="14326">
                    <a:moveTo>
                      <a:pt x="13383" y="1"/>
                    </a:moveTo>
                    <a:cubicBezTo>
                      <a:pt x="12866" y="366"/>
                      <a:pt x="9006" y="4560"/>
                      <a:pt x="9006" y="4560"/>
                    </a:cubicBezTo>
                    <a:cubicBezTo>
                      <a:pt x="9006" y="4560"/>
                      <a:pt x="2897" y="2189"/>
                      <a:pt x="1650" y="1399"/>
                    </a:cubicBezTo>
                    <a:cubicBezTo>
                      <a:pt x="1575" y="1367"/>
                      <a:pt x="1501" y="1352"/>
                      <a:pt x="1431" y="1352"/>
                    </a:cubicBezTo>
                    <a:cubicBezTo>
                      <a:pt x="429" y="1352"/>
                      <a:pt x="0" y="4399"/>
                      <a:pt x="738" y="5138"/>
                    </a:cubicBezTo>
                    <a:cubicBezTo>
                      <a:pt x="1498" y="5898"/>
                      <a:pt x="8307" y="7843"/>
                      <a:pt x="9219" y="8238"/>
                    </a:cubicBezTo>
                    <a:cubicBezTo>
                      <a:pt x="9247" y="8251"/>
                      <a:pt x="9277" y="8257"/>
                      <a:pt x="9309" y="8257"/>
                    </a:cubicBezTo>
                    <a:cubicBezTo>
                      <a:pt x="10388" y="8257"/>
                      <a:pt x="14089" y="1607"/>
                      <a:pt x="14325" y="426"/>
                    </a:cubicBezTo>
                    <a:cubicBezTo>
                      <a:pt x="13961" y="1"/>
                      <a:pt x="13383" y="1"/>
                      <a:pt x="13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1"/>
              <p:cNvSpPr/>
              <p:nvPr/>
            </p:nvSpPr>
            <p:spPr>
              <a:xfrm>
                <a:off x="4691850" y="2541225"/>
                <a:ext cx="120075" cy="65875"/>
              </a:xfrm>
              <a:custGeom>
                <a:rect b="b" l="l" r="r" t="t"/>
                <a:pathLst>
                  <a:path extrusionOk="0" h="2635" w="4803">
                    <a:moveTo>
                      <a:pt x="4267" y="0"/>
                    </a:moveTo>
                    <a:cubicBezTo>
                      <a:pt x="3742" y="0"/>
                      <a:pt x="1518" y="416"/>
                      <a:pt x="1490" y="644"/>
                    </a:cubicBezTo>
                    <a:cubicBezTo>
                      <a:pt x="1459" y="1100"/>
                      <a:pt x="2675" y="887"/>
                      <a:pt x="2645" y="1161"/>
                    </a:cubicBezTo>
                    <a:cubicBezTo>
                      <a:pt x="2645" y="1252"/>
                      <a:pt x="2584" y="1404"/>
                      <a:pt x="2189" y="1647"/>
                    </a:cubicBezTo>
                    <a:cubicBezTo>
                      <a:pt x="1794" y="1860"/>
                      <a:pt x="0" y="1921"/>
                      <a:pt x="152" y="2407"/>
                    </a:cubicBezTo>
                    <a:cubicBezTo>
                      <a:pt x="1038" y="2455"/>
                      <a:pt x="1697" y="2635"/>
                      <a:pt x="2309" y="2635"/>
                    </a:cubicBezTo>
                    <a:cubicBezTo>
                      <a:pt x="2474" y="2635"/>
                      <a:pt x="2635" y="2622"/>
                      <a:pt x="2797" y="2590"/>
                    </a:cubicBezTo>
                    <a:cubicBezTo>
                      <a:pt x="3253" y="2377"/>
                      <a:pt x="4225" y="1374"/>
                      <a:pt x="4772" y="553"/>
                    </a:cubicBezTo>
                    <a:cubicBezTo>
                      <a:pt x="4803" y="553"/>
                      <a:pt x="4651" y="128"/>
                      <a:pt x="4347" y="6"/>
                    </a:cubicBezTo>
                    <a:cubicBezTo>
                      <a:pt x="4328" y="2"/>
                      <a:pt x="4301" y="0"/>
                      <a:pt x="42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1"/>
              <p:cNvSpPr/>
              <p:nvPr/>
            </p:nvSpPr>
            <p:spPr>
              <a:xfrm>
                <a:off x="4514800" y="2293525"/>
                <a:ext cx="59100" cy="39450"/>
              </a:xfrm>
              <a:custGeom>
                <a:rect b="b" l="l" r="r" t="t"/>
                <a:pathLst>
                  <a:path extrusionOk="0" h="1578" w="2364">
                    <a:moveTo>
                      <a:pt x="681" y="1"/>
                    </a:moveTo>
                    <a:cubicBezTo>
                      <a:pt x="506" y="1"/>
                      <a:pt x="376" y="55"/>
                      <a:pt x="334" y="187"/>
                    </a:cubicBezTo>
                    <a:cubicBezTo>
                      <a:pt x="152" y="795"/>
                      <a:pt x="0" y="1494"/>
                      <a:pt x="517" y="1555"/>
                    </a:cubicBezTo>
                    <a:cubicBezTo>
                      <a:pt x="586" y="1570"/>
                      <a:pt x="666" y="1578"/>
                      <a:pt x="753" y="1578"/>
                    </a:cubicBezTo>
                    <a:cubicBezTo>
                      <a:pt x="1359" y="1578"/>
                      <a:pt x="2314" y="1236"/>
                      <a:pt x="2340" y="917"/>
                    </a:cubicBezTo>
                    <a:cubicBezTo>
                      <a:pt x="2364" y="612"/>
                      <a:pt x="1268" y="1"/>
                      <a:pt x="68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41"/>
            <p:cNvGrpSpPr/>
            <p:nvPr/>
          </p:nvGrpSpPr>
          <p:grpSpPr>
            <a:xfrm flipH="1">
              <a:off x="5754775" y="1704388"/>
              <a:ext cx="688225" cy="627862"/>
              <a:chOff x="760050" y="2874625"/>
              <a:chExt cx="1485485" cy="1355487"/>
            </a:xfrm>
          </p:grpSpPr>
          <p:sp>
            <p:nvSpPr>
              <p:cNvPr id="857" name="Google Shape;857;p41"/>
              <p:cNvSpPr/>
              <p:nvPr/>
            </p:nvSpPr>
            <p:spPr>
              <a:xfrm>
                <a:off x="760050" y="2874625"/>
                <a:ext cx="1356230" cy="1355487"/>
              </a:xfrm>
              <a:custGeom>
                <a:rect b="b" l="l" r="r" t="t"/>
                <a:pathLst>
                  <a:path extrusionOk="0" h="60177" w="60210">
                    <a:moveTo>
                      <a:pt x="30055" y="0"/>
                    </a:moveTo>
                    <a:cubicBezTo>
                      <a:pt x="18347" y="0"/>
                      <a:pt x="8206" y="6672"/>
                      <a:pt x="3236" y="16479"/>
                    </a:cubicBezTo>
                    <a:cubicBezTo>
                      <a:pt x="1168" y="20548"/>
                      <a:pt x="0" y="25185"/>
                      <a:pt x="0" y="30089"/>
                    </a:cubicBezTo>
                    <a:cubicBezTo>
                      <a:pt x="0" y="32557"/>
                      <a:pt x="267" y="34925"/>
                      <a:pt x="868" y="37227"/>
                    </a:cubicBezTo>
                    <a:cubicBezTo>
                      <a:pt x="1335" y="39195"/>
                      <a:pt x="2035" y="41097"/>
                      <a:pt x="2869" y="42898"/>
                    </a:cubicBezTo>
                    <a:cubicBezTo>
                      <a:pt x="4070" y="45400"/>
                      <a:pt x="5604" y="47735"/>
                      <a:pt x="7406" y="49836"/>
                    </a:cubicBezTo>
                    <a:cubicBezTo>
                      <a:pt x="12910" y="56174"/>
                      <a:pt x="21049" y="60177"/>
                      <a:pt x="30088" y="60177"/>
                    </a:cubicBezTo>
                    <a:cubicBezTo>
                      <a:pt x="42130" y="60177"/>
                      <a:pt x="52538" y="53138"/>
                      <a:pt x="57308" y="42898"/>
                    </a:cubicBezTo>
                    <a:cubicBezTo>
                      <a:pt x="59143" y="39028"/>
                      <a:pt x="60210" y="34692"/>
                      <a:pt x="60210" y="30122"/>
                    </a:cubicBezTo>
                    <a:cubicBezTo>
                      <a:pt x="60210" y="26519"/>
                      <a:pt x="59576" y="23117"/>
                      <a:pt x="58375" y="19881"/>
                    </a:cubicBezTo>
                    <a:cubicBezTo>
                      <a:pt x="57908" y="18714"/>
                      <a:pt x="57441" y="17580"/>
                      <a:pt x="56874" y="16479"/>
                    </a:cubicBezTo>
                    <a:cubicBezTo>
                      <a:pt x="55707" y="14177"/>
                      <a:pt x="54272" y="12042"/>
                      <a:pt x="52571" y="10141"/>
                    </a:cubicBezTo>
                    <a:cubicBezTo>
                      <a:pt x="47067" y="3903"/>
                      <a:pt x="39028" y="0"/>
                      <a:pt x="3005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1"/>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1"/>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1"/>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41"/>
            <p:cNvGrpSpPr/>
            <p:nvPr/>
          </p:nvGrpSpPr>
          <p:grpSpPr>
            <a:xfrm>
              <a:off x="6087463" y="2676093"/>
              <a:ext cx="753670" cy="753244"/>
              <a:chOff x="889282" y="2874625"/>
              <a:chExt cx="1356253" cy="1355487"/>
            </a:xfrm>
          </p:grpSpPr>
          <p:sp>
            <p:nvSpPr>
              <p:cNvPr id="862" name="Google Shape;862;p41"/>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1"/>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1"/>
              <p:cNvSpPr/>
              <p:nvPr/>
            </p:nvSpPr>
            <p:spPr>
              <a:xfrm>
                <a:off x="1290539"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 name="Google Shape;865;p41"/>
          <p:cNvGrpSpPr/>
          <p:nvPr/>
        </p:nvGrpSpPr>
        <p:grpSpPr>
          <a:xfrm>
            <a:off x="5241750" y="918452"/>
            <a:ext cx="542964" cy="465786"/>
            <a:chOff x="5241750" y="918452"/>
            <a:chExt cx="542964" cy="465786"/>
          </a:xfrm>
        </p:grpSpPr>
        <p:sp>
          <p:nvSpPr>
            <p:cNvPr id="866" name="Google Shape;866;p41"/>
            <p:cNvSpPr/>
            <p:nvPr/>
          </p:nvSpPr>
          <p:spPr>
            <a:xfrm>
              <a:off x="5241750" y="9184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1"/>
            <p:cNvSpPr/>
            <p:nvPr/>
          </p:nvSpPr>
          <p:spPr>
            <a:xfrm>
              <a:off x="5628558" y="12035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4" name="Shape 9584"/>
        <p:cNvGrpSpPr/>
        <p:nvPr/>
      </p:nvGrpSpPr>
      <p:grpSpPr>
        <a:xfrm>
          <a:off x="0" y="0"/>
          <a:ext cx="0" cy="0"/>
          <a:chOff x="0" y="0"/>
          <a:chExt cx="0" cy="0"/>
        </a:xfrm>
      </p:grpSpPr>
      <p:grpSp>
        <p:nvGrpSpPr>
          <p:cNvPr id="9585" name="Google Shape;9585;p77"/>
          <p:cNvGrpSpPr/>
          <p:nvPr/>
        </p:nvGrpSpPr>
        <p:grpSpPr>
          <a:xfrm>
            <a:off x="2126623" y="3607908"/>
            <a:ext cx="1102891" cy="760337"/>
            <a:chOff x="4967783" y="2151471"/>
            <a:chExt cx="3920692" cy="2702940"/>
          </a:xfrm>
        </p:grpSpPr>
        <p:grpSp>
          <p:nvGrpSpPr>
            <p:cNvPr id="9586" name="Google Shape;9586;p77"/>
            <p:cNvGrpSpPr/>
            <p:nvPr/>
          </p:nvGrpSpPr>
          <p:grpSpPr>
            <a:xfrm>
              <a:off x="5045709" y="2252109"/>
              <a:ext cx="3761071" cy="2501708"/>
              <a:chOff x="2691784" y="1805334"/>
              <a:chExt cx="3761071" cy="2501708"/>
            </a:xfrm>
          </p:grpSpPr>
          <p:sp>
            <p:nvSpPr>
              <p:cNvPr id="9587" name="Google Shape;9587;p7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7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77"/>
            <p:cNvGrpSpPr/>
            <p:nvPr/>
          </p:nvGrpSpPr>
          <p:grpSpPr>
            <a:xfrm>
              <a:off x="4967783" y="2151471"/>
              <a:ext cx="3920692" cy="2702940"/>
              <a:chOff x="2613858" y="1704696"/>
              <a:chExt cx="3920692" cy="2702940"/>
            </a:xfrm>
          </p:grpSpPr>
          <p:sp>
            <p:nvSpPr>
              <p:cNvPr id="9595" name="Google Shape;9595;p7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7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00" name="Google Shape;9600;p77"/>
          <p:cNvGrpSpPr/>
          <p:nvPr/>
        </p:nvGrpSpPr>
        <p:grpSpPr>
          <a:xfrm>
            <a:off x="3530532" y="1496185"/>
            <a:ext cx="1561911" cy="708580"/>
            <a:chOff x="3530532" y="1496185"/>
            <a:chExt cx="1561911" cy="708580"/>
          </a:xfrm>
        </p:grpSpPr>
        <p:grpSp>
          <p:nvGrpSpPr>
            <p:cNvPr id="9601" name="Google Shape;9601;p77"/>
            <p:cNvGrpSpPr/>
            <p:nvPr/>
          </p:nvGrpSpPr>
          <p:grpSpPr>
            <a:xfrm>
              <a:off x="3720318" y="1857562"/>
              <a:ext cx="1372125" cy="54"/>
              <a:chOff x="3720318" y="1857562"/>
              <a:chExt cx="1372125" cy="54"/>
            </a:xfrm>
          </p:grpSpPr>
          <p:cxnSp>
            <p:nvCxnSpPr>
              <p:cNvPr id="9602" name="Google Shape;9602;p77"/>
              <p:cNvCxnSpPr>
                <a:endCxn id="960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604" name="Google Shape;9604;p7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605" name="Google Shape;9605;p7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9606" name="Google Shape;9606;p77"/>
              <p:cNvCxnSpPr>
                <a:stCxn id="960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9607" name="Google Shape;9607;p77"/>
            <p:cNvGrpSpPr/>
            <p:nvPr/>
          </p:nvGrpSpPr>
          <p:grpSpPr>
            <a:xfrm>
              <a:off x="3567462" y="1496185"/>
              <a:ext cx="286500" cy="272914"/>
              <a:chOff x="3567462" y="1496185"/>
              <a:chExt cx="286500" cy="272914"/>
            </a:xfrm>
          </p:grpSpPr>
          <p:cxnSp>
            <p:nvCxnSpPr>
              <p:cNvPr id="9608" name="Google Shape;9608;p7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609" name="Google Shape;9609;p7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0" name="Google Shape;9610;p7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2" name="Google Shape;9612;p77"/>
            <p:cNvGrpSpPr/>
            <p:nvPr/>
          </p:nvGrpSpPr>
          <p:grpSpPr>
            <a:xfrm>
              <a:off x="3929014" y="1960574"/>
              <a:ext cx="286500" cy="242342"/>
              <a:chOff x="3929014" y="1960574"/>
              <a:chExt cx="286500" cy="242342"/>
            </a:xfrm>
          </p:grpSpPr>
          <p:cxnSp>
            <p:nvCxnSpPr>
              <p:cNvPr id="9613" name="Google Shape;9613;p7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9614" name="Google Shape;9614;p7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77"/>
            <p:cNvGrpSpPr/>
            <p:nvPr/>
          </p:nvGrpSpPr>
          <p:grpSpPr>
            <a:xfrm>
              <a:off x="4290828" y="1496185"/>
              <a:ext cx="286500" cy="272914"/>
              <a:chOff x="4290828" y="1496185"/>
              <a:chExt cx="286500" cy="272914"/>
            </a:xfrm>
          </p:grpSpPr>
          <p:cxnSp>
            <p:nvCxnSpPr>
              <p:cNvPr id="9616" name="Google Shape;9616;p7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9617" name="Google Shape;9617;p7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8" name="Google Shape;9618;p7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9" name="Google Shape;9619;p77"/>
            <p:cNvGrpSpPr/>
            <p:nvPr/>
          </p:nvGrpSpPr>
          <p:grpSpPr>
            <a:xfrm>
              <a:off x="4657726" y="1959674"/>
              <a:ext cx="286500" cy="245092"/>
              <a:chOff x="4657726" y="1959674"/>
              <a:chExt cx="286500" cy="245092"/>
            </a:xfrm>
          </p:grpSpPr>
          <p:cxnSp>
            <p:nvCxnSpPr>
              <p:cNvPr id="9620" name="Google Shape;9620;p7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9621" name="Google Shape;9621;p7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22" name="Google Shape;9622;p77"/>
          <p:cNvGrpSpPr/>
          <p:nvPr/>
        </p:nvGrpSpPr>
        <p:grpSpPr>
          <a:xfrm>
            <a:off x="3512551" y="2358282"/>
            <a:ext cx="1597032" cy="378649"/>
            <a:chOff x="3512551" y="2358282"/>
            <a:chExt cx="1597032" cy="378649"/>
          </a:xfrm>
        </p:grpSpPr>
        <p:grpSp>
          <p:nvGrpSpPr>
            <p:cNvPr id="9623" name="Google Shape;9623;p77"/>
            <p:cNvGrpSpPr/>
            <p:nvPr/>
          </p:nvGrpSpPr>
          <p:grpSpPr>
            <a:xfrm>
              <a:off x="3738198" y="2553002"/>
              <a:ext cx="1145834" cy="117"/>
              <a:chOff x="3738198" y="2553002"/>
              <a:chExt cx="1145834" cy="117"/>
            </a:xfrm>
          </p:grpSpPr>
          <p:cxnSp>
            <p:nvCxnSpPr>
              <p:cNvPr id="9624" name="Google Shape;9624;p7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625" name="Google Shape;9625;p7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9626" name="Google Shape;9626;p77"/>
              <p:cNvCxnSpPr>
                <a:stCxn id="9627" idx="6"/>
                <a:endCxn id="962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9629" name="Google Shape;9629;p77"/>
            <p:cNvGrpSpPr/>
            <p:nvPr/>
          </p:nvGrpSpPr>
          <p:grpSpPr>
            <a:xfrm>
              <a:off x="3969644" y="2440153"/>
              <a:ext cx="225900" cy="296779"/>
              <a:chOff x="3969644" y="2440153"/>
              <a:chExt cx="225900" cy="296779"/>
            </a:xfrm>
          </p:grpSpPr>
          <p:cxnSp>
            <p:nvCxnSpPr>
              <p:cNvPr id="9630" name="Google Shape;9630;p7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9628" name="Google Shape;9628;p7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77"/>
            <p:cNvGrpSpPr/>
            <p:nvPr/>
          </p:nvGrpSpPr>
          <p:grpSpPr>
            <a:xfrm>
              <a:off x="4426818" y="2358282"/>
              <a:ext cx="225600" cy="307471"/>
              <a:chOff x="4426818" y="2358282"/>
              <a:chExt cx="225600" cy="307471"/>
            </a:xfrm>
          </p:grpSpPr>
          <p:cxnSp>
            <p:nvCxnSpPr>
              <p:cNvPr id="9633" name="Google Shape;9633;p77"/>
              <p:cNvCxnSpPr>
                <a:stCxn id="963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9635" name="Google Shape;9635;p7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77"/>
            <p:cNvGrpSpPr/>
            <p:nvPr/>
          </p:nvGrpSpPr>
          <p:grpSpPr>
            <a:xfrm>
              <a:off x="4883984" y="2440153"/>
              <a:ext cx="225600" cy="296479"/>
              <a:chOff x="4883984" y="2440153"/>
              <a:chExt cx="225600" cy="296479"/>
            </a:xfrm>
          </p:grpSpPr>
          <p:cxnSp>
            <p:nvCxnSpPr>
              <p:cNvPr id="9637" name="Google Shape;9637;p7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9638" name="Google Shape;9638;p7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7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77"/>
            <p:cNvGrpSpPr/>
            <p:nvPr/>
          </p:nvGrpSpPr>
          <p:grpSpPr>
            <a:xfrm>
              <a:off x="3512551" y="2358356"/>
              <a:ext cx="225647" cy="307629"/>
              <a:chOff x="2182679" y="2005014"/>
              <a:chExt cx="792300" cy="1080158"/>
            </a:xfrm>
          </p:grpSpPr>
          <p:cxnSp>
            <p:nvCxnSpPr>
              <p:cNvPr id="9641" name="Google Shape;9641;p77"/>
              <p:cNvCxnSpPr>
                <a:stCxn id="964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9627" name="Google Shape;9627;p7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43" name="Google Shape;9643;p77"/>
          <p:cNvGrpSpPr/>
          <p:nvPr/>
        </p:nvGrpSpPr>
        <p:grpSpPr>
          <a:xfrm>
            <a:off x="6872633" y="1182079"/>
            <a:ext cx="1559809" cy="722610"/>
            <a:chOff x="634175" y="2986275"/>
            <a:chExt cx="3147949" cy="1458344"/>
          </a:xfrm>
        </p:grpSpPr>
        <p:cxnSp>
          <p:nvCxnSpPr>
            <p:cNvPr id="9644" name="Google Shape;9644;p77"/>
            <p:cNvCxnSpPr>
              <a:stCxn id="9645" idx="4"/>
              <a:endCxn id="964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9647" name="Google Shape;9647;p77"/>
            <p:cNvCxnSpPr>
              <a:stCxn id="9646" idx="0"/>
              <a:endCxn id="964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649" name="Google Shape;9649;p77"/>
            <p:cNvCxnSpPr>
              <a:stCxn id="9648" idx="4"/>
              <a:endCxn id="965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9651" name="Google Shape;9651;p77"/>
            <p:cNvCxnSpPr>
              <a:stCxn id="9650" idx="0"/>
              <a:endCxn id="965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9652" name="Google Shape;9652;p7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648" name="Google Shape;9648;p7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645" name="Google Shape;9645;p7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650" name="Google Shape;9650;p7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9646" name="Google Shape;9646;p7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9653" name="Google Shape;9653;p77"/>
          <p:cNvGrpSpPr/>
          <p:nvPr/>
        </p:nvGrpSpPr>
        <p:grpSpPr>
          <a:xfrm>
            <a:off x="3526424" y="2891987"/>
            <a:ext cx="1570719" cy="294123"/>
            <a:chOff x="998425" y="1182125"/>
            <a:chExt cx="1065400" cy="199500"/>
          </a:xfrm>
        </p:grpSpPr>
        <p:sp>
          <p:nvSpPr>
            <p:cNvPr id="9654" name="Google Shape;9654;p7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7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77"/>
          <p:cNvGrpSpPr/>
          <p:nvPr/>
        </p:nvGrpSpPr>
        <p:grpSpPr>
          <a:xfrm>
            <a:off x="6869680" y="2009474"/>
            <a:ext cx="1565716" cy="366729"/>
            <a:chOff x="1247650" y="2075423"/>
            <a:chExt cx="6648477" cy="1557238"/>
          </a:xfrm>
        </p:grpSpPr>
        <p:sp>
          <p:nvSpPr>
            <p:cNvPr id="9660" name="Google Shape;9660;p7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77"/>
          <p:cNvGrpSpPr/>
          <p:nvPr/>
        </p:nvGrpSpPr>
        <p:grpSpPr>
          <a:xfrm>
            <a:off x="6853992" y="3158289"/>
            <a:ext cx="1597061" cy="663440"/>
            <a:chOff x="6796238" y="3158297"/>
            <a:chExt cx="1630319" cy="677257"/>
          </a:xfrm>
        </p:grpSpPr>
        <p:cxnSp>
          <p:nvCxnSpPr>
            <p:cNvPr id="9667" name="Google Shape;9667;p7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668" name="Google Shape;9668;p7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9669" name="Google Shape;9669;p7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9670" name="Google Shape;9670;p7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9671" name="Google Shape;9671;p77"/>
            <p:cNvGrpSpPr/>
            <p:nvPr/>
          </p:nvGrpSpPr>
          <p:grpSpPr>
            <a:xfrm>
              <a:off x="6796238" y="3311904"/>
              <a:ext cx="1630319" cy="377697"/>
              <a:chOff x="6796238" y="3311904"/>
              <a:chExt cx="1630319" cy="377697"/>
            </a:xfrm>
          </p:grpSpPr>
          <p:sp>
            <p:nvSpPr>
              <p:cNvPr id="9672" name="Google Shape;9672;p7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7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75" name="Google Shape;9675;p77"/>
          <p:cNvGrpSpPr/>
          <p:nvPr/>
        </p:nvGrpSpPr>
        <p:grpSpPr>
          <a:xfrm>
            <a:off x="5375130" y="1179681"/>
            <a:ext cx="1368606" cy="1593805"/>
            <a:chOff x="1839112" y="2209163"/>
            <a:chExt cx="1918159" cy="2233784"/>
          </a:xfrm>
        </p:grpSpPr>
        <p:sp>
          <p:nvSpPr>
            <p:cNvPr id="9676" name="Google Shape;9676;p7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79" name="Google Shape;9679;p77"/>
            <p:cNvCxnSpPr>
              <a:stCxn id="9676" idx="6"/>
              <a:endCxn id="967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680" name="Google Shape;9680;p77"/>
            <p:cNvCxnSpPr>
              <a:stCxn id="9677" idx="4"/>
              <a:endCxn id="968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9682" name="Google Shape;9682;p77"/>
            <p:cNvCxnSpPr>
              <a:stCxn id="9681" idx="6"/>
              <a:endCxn id="967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9683" name="Google Shape;9683;p77"/>
            <p:cNvCxnSpPr>
              <a:stCxn id="9678" idx="4"/>
              <a:endCxn id="968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9681" name="Google Shape;9681;p7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7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86" name="Google Shape;9686;p77"/>
            <p:cNvCxnSpPr>
              <a:endCxn id="968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9687" name="Google Shape;9687;p77"/>
          <p:cNvGrpSpPr/>
          <p:nvPr/>
        </p:nvGrpSpPr>
        <p:grpSpPr>
          <a:xfrm>
            <a:off x="3507503" y="1185917"/>
            <a:ext cx="1637968" cy="154942"/>
            <a:chOff x="238125" y="2506075"/>
            <a:chExt cx="7115411" cy="673075"/>
          </a:xfrm>
        </p:grpSpPr>
        <p:sp>
          <p:nvSpPr>
            <p:cNvPr id="9688" name="Google Shape;9688;p7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7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77"/>
          <p:cNvGrpSpPr/>
          <p:nvPr/>
        </p:nvGrpSpPr>
        <p:grpSpPr>
          <a:xfrm>
            <a:off x="746187" y="1507514"/>
            <a:ext cx="2476762" cy="91743"/>
            <a:chOff x="1464850" y="436376"/>
            <a:chExt cx="6001362" cy="222300"/>
          </a:xfrm>
        </p:grpSpPr>
        <p:sp>
          <p:nvSpPr>
            <p:cNvPr id="9694" name="Google Shape;9694;p7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7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7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699" name="Google Shape;9699;p7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00" name="Google Shape;9700;p7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01" name="Google Shape;9701;p7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9702" name="Google Shape;9702;p7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9703" name="Google Shape;9703;p77"/>
          <p:cNvGrpSpPr/>
          <p:nvPr/>
        </p:nvGrpSpPr>
        <p:grpSpPr>
          <a:xfrm>
            <a:off x="732455" y="2742980"/>
            <a:ext cx="1452710" cy="651923"/>
            <a:chOff x="803162" y="2667727"/>
            <a:chExt cx="1411906" cy="633611"/>
          </a:xfrm>
        </p:grpSpPr>
        <p:cxnSp>
          <p:nvCxnSpPr>
            <p:cNvPr id="9704" name="Google Shape;9704;p77"/>
            <p:cNvCxnSpPr>
              <a:stCxn id="9705" idx="2"/>
              <a:endCxn id="970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07" name="Google Shape;9707;p77"/>
            <p:cNvCxnSpPr>
              <a:stCxn id="9708" idx="0"/>
              <a:endCxn id="970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09" name="Google Shape;9709;p77"/>
            <p:cNvCxnSpPr>
              <a:stCxn id="9708" idx="2"/>
              <a:endCxn id="971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11" name="Google Shape;9711;p77"/>
            <p:cNvCxnSpPr>
              <a:stCxn id="9712" idx="0"/>
              <a:endCxn id="970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13" name="Google Shape;9713;p77"/>
            <p:cNvCxnSpPr>
              <a:stCxn id="9706" idx="2"/>
              <a:endCxn id="971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9715" name="Google Shape;9715;p77"/>
            <p:cNvCxnSpPr>
              <a:stCxn id="9716" idx="0"/>
              <a:endCxn id="970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9712" name="Google Shape;9712;p7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10" name="Google Shape;9710;p7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16" name="Google Shape;9716;p7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14" name="Google Shape;9714;p7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06" name="Google Shape;9706;p7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08" name="Google Shape;9708;p7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9705" name="Google Shape;9705;p7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9717" name="Google Shape;9717;p77"/>
          <p:cNvGrpSpPr/>
          <p:nvPr/>
        </p:nvGrpSpPr>
        <p:grpSpPr>
          <a:xfrm>
            <a:off x="732456" y="1178518"/>
            <a:ext cx="2518541" cy="209309"/>
            <a:chOff x="803163" y="1111966"/>
            <a:chExt cx="2447800" cy="203430"/>
          </a:xfrm>
        </p:grpSpPr>
        <p:grpSp>
          <p:nvGrpSpPr>
            <p:cNvPr id="9718" name="Google Shape;9718;p77"/>
            <p:cNvGrpSpPr/>
            <p:nvPr/>
          </p:nvGrpSpPr>
          <p:grpSpPr>
            <a:xfrm>
              <a:off x="1958180" y="1111966"/>
              <a:ext cx="588019" cy="121396"/>
              <a:chOff x="4808316" y="2800065"/>
              <a:chExt cx="1999386" cy="412910"/>
            </a:xfrm>
          </p:grpSpPr>
          <p:sp>
            <p:nvSpPr>
              <p:cNvPr id="9719" name="Google Shape;9719;p7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0" name="Google Shape;9720;p77"/>
              <p:cNvGrpSpPr/>
              <p:nvPr/>
            </p:nvGrpSpPr>
            <p:grpSpPr>
              <a:xfrm>
                <a:off x="4808316" y="2800065"/>
                <a:ext cx="92400" cy="411825"/>
                <a:chOff x="845575" y="2563700"/>
                <a:chExt cx="92400" cy="411825"/>
              </a:xfrm>
            </p:grpSpPr>
            <p:cxnSp>
              <p:nvCxnSpPr>
                <p:cNvPr id="9721" name="Google Shape;9721;p7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22" name="Google Shape;9722;p7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9723" name="Google Shape;9723;p7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9724" name="Google Shape;9724;p7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5" name="Google Shape;9725;p77"/>
            <p:cNvGrpSpPr/>
            <p:nvPr/>
          </p:nvGrpSpPr>
          <p:grpSpPr>
            <a:xfrm>
              <a:off x="803163" y="1111974"/>
              <a:ext cx="591158" cy="121545"/>
              <a:chOff x="803163" y="1111974"/>
              <a:chExt cx="591158" cy="121545"/>
            </a:xfrm>
          </p:grpSpPr>
          <p:grpSp>
            <p:nvGrpSpPr>
              <p:cNvPr id="9726" name="Google Shape;9726;p77"/>
              <p:cNvGrpSpPr/>
              <p:nvPr/>
            </p:nvGrpSpPr>
            <p:grpSpPr>
              <a:xfrm>
                <a:off x="803163" y="1111974"/>
                <a:ext cx="27175" cy="121077"/>
                <a:chOff x="845575" y="2563700"/>
                <a:chExt cx="92400" cy="411825"/>
              </a:xfrm>
            </p:grpSpPr>
            <p:cxnSp>
              <p:nvCxnSpPr>
                <p:cNvPr id="9727" name="Google Shape;9727;p7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28" name="Google Shape;9728;p7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9" name="Google Shape;9729;p7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0" name="Google Shape;9730;p77"/>
            <p:cNvGrpSpPr/>
            <p:nvPr/>
          </p:nvGrpSpPr>
          <p:grpSpPr>
            <a:xfrm>
              <a:off x="1381910" y="1194219"/>
              <a:ext cx="588341" cy="121177"/>
              <a:chOff x="1381910" y="1194219"/>
              <a:chExt cx="588341" cy="121177"/>
            </a:xfrm>
          </p:grpSpPr>
          <p:grpSp>
            <p:nvGrpSpPr>
              <p:cNvPr id="9731" name="Google Shape;9731;p77"/>
              <p:cNvGrpSpPr/>
              <p:nvPr/>
            </p:nvGrpSpPr>
            <p:grpSpPr>
              <a:xfrm rot="10800000">
                <a:off x="1381910" y="1194319"/>
                <a:ext cx="27175" cy="121077"/>
                <a:chOff x="2070100" y="2563700"/>
                <a:chExt cx="92400" cy="411825"/>
              </a:xfrm>
            </p:grpSpPr>
            <p:cxnSp>
              <p:nvCxnSpPr>
                <p:cNvPr id="9732" name="Google Shape;9732;p7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33" name="Google Shape;9733;p7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4" name="Google Shape;9734;p7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77"/>
            <p:cNvGrpSpPr/>
            <p:nvPr/>
          </p:nvGrpSpPr>
          <p:grpSpPr>
            <a:xfrm>
              <a:off x="2532079" y="1194219"/>
              <a:ext cx="704927" cy="121177"/>
              <a:chOff x="2532079" y="1194219"/>
              <a:chExt cx="704927" cy="121177"/>
            </a:xfrm>
          </p:grpSpPr>
          <p:grpSp>
            <p:nvGrpSpPr>
              <p:cNvPr id="9736" name="Google Shape;9736;p77"/>
              <p:cNvGrpSpPr/>
              <p:nvPr/>
            </p:nvGrpSpPr>
            <p:grpSpPr>
              <a:xfrm rot="10800000">
                <a:off x="2532079" y="1194319"/>
                <a:ext cx="27175" cy="121077"/>
                <a:chOff x="2070100" y="2563700"/>
                <a:chExt cx="92400" cy="411825"/>
              </a:xfrm>
            </p:grpSpPr>
            <p:cxnSp>
              <p:nvCxnSpPr>
                <p:cNvPr id="9737" name="Google Shape;9737;p7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9738" name="Google Shape;9738;p7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9" name="Google Shape;9739;p7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40" name="Google Shape;9740;p77"/>
          <p:cNvGrpSpPr/>
          <p:nvPr/>
        </p:nvGrpSpPr>
        <p:grpSpPr>
          <a:xfrm>
            <a:off x="3525467" y="3875150"/>
            <a:ext cx="1567778" cy="491677"/>
            <a:chOff x="5194708" y="3484366"/>
            <a:chExt cx="3148148" cy="987304"/>
          </a:xfrm>
        </p:grpSpPr>
        <p:grpSp>
          <p:nvGrpSpPr>
            <p:cNvPr id="9741" name="Google Shape;9741;p77"/>
            <p:cNvGrpSpPr/>
            <p:nvPr/>
          </p:nvGrpSpPr>
          <p:grpSpPr>
            <a:xfrm>
              <a:off x="7531521" y="3484366"/>
              <a:ext cx="811335" cy="987304"/>
              <a:chOff x="3379425" y="1617275"/>
              <a:chExt cx="1090650" cy="1327200"/>
            </a:xfrm>
          </p:grpSpPr>
          <p:sp>
            <p:nvSpPr>
              <p:cNvPr id="9742" name="Google Shape;9742;p7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7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77"/>
            <p:cNvGrpSpPr/>
            <p:nvPr/>
          </p:nvGrpSpPr>
          <p:grpSpPr>
            <a:xfrm>
              <a:off x="6752546" y="3484366"/>
              <a:ext cx="811428" cy="987304"/>
              <a:chOff x="2332275" y="1617275"/>
              <a:chExt cx="1090775" cy="1327200"/>
            </a:xfrm>
          </p:grpSpPr>
          <p:sp>
            <p:nvSpPr>
              <p:cNvPr id="9746" name="Google Shape;9746;p7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77"/>
            <p:cNvGrpSpPr/>
            <p:nvPr/>
          </p:nvGrpSpPr>
          <p:grpSpPr>
            <a:xfrm>
              <a:off x="5973664" y="3484366"/>
              <a:ext cx="811335" cy="987304"/>
              <a:chOff x="1285250" y="1617275"/>
              <a:chExt cx="1090650" cy="1327200"/>
            </a:xfrm>
          </p:grpSpPr>
          <p:sp>
            <p:nvSpPr>
              <p:cNvPr id="9750" name="Google Shape;9750;p7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7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77"/>
            <p:cNvGrpSpPr/>
            <p:nvPr/>
          </p:nvGrpSpPr>
          <p:grpSpPr>
            <a:xfrm>
              <a:off x="5194708" y="3484366"/>
              <a:ext cx="811409" cy="987304"/>
              <a:chOff x="238125" y="1617275"/>
              <a:chExt cx="1090750" cy="1327200"/>
            </a:xfrm>
          </p:grpSpPr>
          <p:sp>
            <p:nvSpPr>
              <p:cNvPr id="9754" name="Google Shape;9754;p7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57" name="Google Shape;9757;p77"/>
          <p:cNvGrpSpPr/>
          <p:nvPr/>
        </p:nvGrpSpPr>
        <p:grpSpPr>
          <a:xfrm>
            <a:off x="3486076" y="3355561"/>
            <a:ext cx="1616964" cy="346256"/>
            <a:chOff x="1808063" y="4294338"/>
            <a:chExt cx="3370782" cy="721817"/>
          </a:xfrm>
        </p:grpSpPr>
        <p:sp>
          <p:nvSpPr>
            <p:cNvPr id="9758" name="Google Shape;9758;p7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7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7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7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7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7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8" name="Google Shape;9768;p77"/>
          <p:cNvGrpSpPr/>
          <p:nvPr/>
        </p:nvGrpSpPr>
        <p:grpSpPr>
          <a:xfrm>
            <a:off x="764288" y="3641590"/>
            <a:ext cx="1295882" cy="646587"/>
            <a:chOff x="834100" y="3642869"/>
            <a:chExt cx="1259483" cy="628426"/>
          </a:xfrm>
        </p:grpSpPr>
        <p:sp>
          <p:nvSpPr>
            <p:cNvPr id="9769" name="Google Shape;9769;p7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7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7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7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7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7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7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7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7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7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7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7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7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4" name="Google Shape;9794;p77"/>
            <p:cNvGrpSpPr/>
            <p:nvPr/>
          </p:nvGrpSpPr>
          <p:grpSpPr>
            <a:xfrm>
              <a:off x="1360364" y="3847835"/>
              <a:ext cx="208119" cy="224359"/>
              <a:chOff x="1360769" y="3847100"/>
              <a:chExt cx="208119" cy="224359"/>
            </a:xfrm>
          </p:grpSpPr>
          <p:sp>
            <p:nvSpPr>
              <p:cNvPr id="9795" name="Google Shape;9795;p7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7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7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7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7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7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7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7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7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7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7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5" name="Google Shape;9815;p7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7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7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7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7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7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7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7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9" name="Google Shape;9829;p77"/>
          <p:cNvGrpSpPr/>
          <p:nvPr/>
        </p:nvGrpSpPr>
        <p:grpSpPr>
          <a:xfrm rot="5400000">
            <a:off x="5977401" y="3438087"/>
            <a:ext cx="164064" cy="1414916"/>
            <a:chOff x="4428249" y="1369375"/>
            <a:chExt cx="36905" cy="429569"/>
          </a:xfrm>
        </p:grpSpPr>
        <p:sp>
          <p:nvSpPr>
            <p:cNvPr id="9830" name="Google Shape;9830;p7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7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7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7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7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7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7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7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7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2" name="Google Shape;9862;p77"/>
          <p:cNvGrpSpPr/>
          <p:nvPr/>
        </p:nvGrpSpPr>
        <p:grpSpPr>
          <a:xfrm flipH="1" rot="10800000">
            <a:off x="5349830" y="3026630"/>
            <a:ext cx="1419207" cy="24808"/>
            <a:chOff x="219558" y="4738465"/>
            <a:chExt cx="5852400" cy="102300"/>
          </a:xfrm>
        </p:grpSpPr>
        <p:cxnSp>
          <p:nvCxnSpPr>
            <p:cNvPr id="9863" name="Google Shape;9863;p7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9864" name="Google Shape;9864;p7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7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77"/>
          <p:cNvGrpSpPr/>
          <p:nvPr/>
        </p:nvGrpSpPr>
        <p:grpSpPr>
          <a:xfrm>
            <a:off x="5361148" y="3399694"/>
            <a:ext cx="1396570" cy="385016"/>
            <a:chOff x="5286284" y="2966544"/>
            <a:chExt cx="1396570" cy="385016"/>
          </a:xfrm>
        </p:grpSpPr>
        <p:cxnSp>
          <p:nvCxnSpPr>
            <p:cNvPr id="9870" name="Google Shape;9870;p7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9871" name="Google Shape;9871;p7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9872" name="Google Shape;9872;p77"/>
            <p:cNvGrpSpPr/>
            <p:nvPr/>
          </p:nvGrpSpPr>
          <p:grpSpPr>
            <a:xfrm>
              <a:off x="5287688" y="3173364"/>
              <a:ext cx="1395166" cy="74100"/>
              <a:chOff x="5287688" y="3173364"/>
              <a:chExt cx="1395166" cy="74100"/>
            </a:xfrm>
          </p:grpSpPr>
          <p:cxnSp>
            <p:nvCxnSpPr>
              <p:cNvPr id="9873" name="Google Shape;9873;p7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9874" name="Google Shape;9874;p7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9875" name="Google Shape;9875;p7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876" name="Google Shape;9876;p7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877" name="Google Shape;9877;p7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878" name="Google Shape;9878;p7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879" name="Google Shape;9879;p7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9880" name="Google Shape;9880;p7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9881" name="Google Shape;9881;p7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9882" name="Google Shape;9882;p77"/>
          <p:cNvGrpSpPr/>
          <p:nvPr/>
        </p:nvGrpSpPr>
        <p:grpSpPr>
          <a:xfrm>
            <a:off x="2047214" y="1818470"/>
            <a:ext cx="1182276" cy="662027"/>
            <a:chOff x="2029517" y="1732295"/>
            <a:chExt cx="1149068" cy="643432"/>
          </a:xfrm>
        </p:grpSpPr>
        <p:grpSp>
          <p:nvGrpSpPr>
            <p:cNvPr id="9883" name="Google Shape;9883;p77"/>
            <p:cNvGrpSpPr/>
            <p:nvPr/>
          </p:nvGrpSpPr>
          <p:grpSpPr>
            <a:xfrm>
              <a:off x="2708660" y="1746937"/>
              <a:ext cx="455427" cy="244429"/>
              <a:chOff x="2700693" y="1746937"/>
              <a:chExt cx="455427" cy="244429"/>
            </a:xfrm>
          </p:grpSpPr>
          <p:grpSp>
            <p:nvGrpSpPr>
              <p:cNvPr id="9884" name="Google Shape;9884;p77"/>
              <p:cNvGrpSpPr/>
              <p:nvPr/>
            </p:nvGrpSpPr>
            <p:grpSpPr>
              <a:xfrm>
                <a:off x="2905682" y="1782817"/>
                <a:ext cx="250438" cy="208549"/>
                <a:chOff x="2905682" y="1782817"/>
                <a:chExt cx="250438" cy="208549"/>
              </a:xfrm>
            </p:grpSpPr>
            <p:cxnSp>
              <p:nvCxnSpPr>
                <p:cNvPr id="9885" name="Google Shape;9885;p7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886" name="Google Shape;9886;p7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77"/>
              <p:cNvGrpSpPr/>
              <p:nvPr/>
            </p:nvGrpSpPr>
            <p:grpSpPr>
              <a:xfrm>
                <a:off x="2700693" y="1746937"/>
                <a:ext cx="449967" cy="72374"/>
                <a:chOff x="2700693" y="1746937"/>
                <a:chExt cx="449967" cy="72374"/>
              </a:xfrm>
            </p:grpSpPr>
            <p:cxnSp>
              <p:nvCxnSpPr>
                <p:cNvPr id="9888" name="Google Shape;9888;p7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889" name="Google Shape;9889;p7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90" name="Google Shape;9890;p77"/>
            <p:cNvGrpSpPr/>
            <p:nvPr/>
          </p:nvGrpSpPr>
          <p:grpSpPr>
            <a:xfrm>
              <a:off x="2029517" y="1732295"/>
              <a:ext cx="1149068" cy="643432"/>
              <a:chOff x="2029517" y="1732295"/>
              <a:chExt cx="1149068" cy="643432"/>
            </a:xfrm>
          </p:grpSpPr>
          <p:grpSp>
            <p:nvGrpSpPr>
              <p:cNvPr id="9891" name="Google Shape;9891;p77"/>
              <p:cNvGrpSpPr/>
              <p:nvPr/>
            </p:nvGrpSpPr>
            <p:grpSpPr>
              <a:xfrm>
                <a:off x="2703618" y="2103152"/>
                <a:ext cx="474966" cy="260017"/>
                <a:chOff x="2703618" y="2103152"/>
                <a:chExt cx="474966" cy="260017"/>
              </a:xfrm>
            </p:grpSpPr>
            <p:grpSp>
              <p:nvGrpSpPr>
                <p:cNvPr id="9892" name="Google Shape;9892;p77"/>
                <p:cNvGrpSpPr/>
                <p:nvPr/>
              </p:nvGrpSpPr>
              <p:grpSpPr>
                <a:xfrm>
                  <a:off x="2703618" y="2290640"/>
                  <a:ext cx="450291" cy="72529"/>
                  <a:chOff x="2703618" y="2290640"/>
                  <a:chExt cx="450291" cy="72529"/>
                </a:xfrm>
              </p:grpSpPr>
              <p:cxnSp>
                <p:nvCxnSpPr>
                  <p:cNvPr id="9893" name="Google Shape;9893;p7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894" name="Google Shape;9894;p7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77"/>
                <p:cNvGrpSpPr/>
                <p:nvPr/>
              </p:nvGrpSpPr>
              <p:grpSpPr>
                <a:xfrm>
                  <a:off x="2908607" y="2103152"/>
                  <a:ext cx="269977" cy="223538"/>
                  <a:chOff x="2908607" y="2103152"/>
                  <a:chExt cx="269977" cy="223538"/>
                </a:xfrm>
              </p:grpSpPr>
              <p:cxnSp>
                <p:nvCxnSpPr>
                  <p:cNvPr id="9896" name="Google Shape;9896;p7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9897" name="Google Shape;9897;p7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898" name="Google Shape;9898;p77"/>
              <p:cNvGrpSpPr/>
              <p:nvPr/>
            </p:nvGrpSpPr>
            <p:grpSpPr>
              <a:xfrm>
                <a:off x="2029517" y="1732295"/>
                <a:ext cx="685827" cy="643432"/>
                <a:chOff x="2029517" y="1732295"/>
                <a:chExt cx="685827" cy="643432"/>
              </a:xfrm>
            </p:grpSpPr>
            <p:sp>
              <p:nvSpPr>
                <p:cNvPr id="9899" name="Google Shape;9899;p7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0" name="Google Shape;9900;p77"/>
                <p:cNvGrpSpPr/>
                <p:nvPr/>
              </p:nvGrpSpPr>
              <p:grpSpPr>
                <a:xfrm>
                  <a:off x="2158948" y="1732295"/>
                  <a:ext cx="556396" cy="333108"/>
                  <a:chOff x="2158948" y="1732295"/>
                  <a:chExt cx="556396" cy="333108"/>
                </a:xfrm>
              </p:grpSpPr>
              <p:cxnSp>
                <p:nvCxnSpPr>
                  <p:cNvPr id="9901" name="Google Shape;9901;p7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902" name="Google Shape;9902;p7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77"/>
                <p:cNvGrpSpPr/>
                <p:nvPr/>
              </p:nvGrpSpPr>
              <p:grpSpPr>
                <a:xfrm>
                  <a:off x="2159908" y="2065057"/>
                  <a:ext cx="550884" cy="310670"/>
                  <a:chOff x="2159908" y="2065057"/>
                  <a:chExt cx="550884" cy="310670"/>
                </a:xfrm>
              </p:grpSpPr>
              <p:cxnSp>
                <p:nvCxnSpPr>
                  <p:cNvPr id="9904" name="Google Shape;9904;p7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9905" name="Google Shape;9905;p7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9906" name="Google Shape;9906;p77"/>
          <p:cNvGrpSpPr/>
          <p:nvPr/>
        </p:nvGrpSpPr>
        <p:grpSpPr>
          <a:xfrm>
            <a:off x="732462" y="1766083"/>
            <a:ext cx="962651" cy="810058"/>
            <a:chOff x="732462" y="1766083"/>
            <a:chExt cx="962651" cy="810058"/>
          </a:xfrm>
        </p:grpSpPr>
        <p:grpSp>
          <p:nvGrpSpPr>
            <p:cNvPr id="9907" name="Google Shape;9907;p77"/>
            <p:cNvGrpSpPr/>
            <p:nvPr/>
          </p:nvGrpSpPr>
          <p:grpSpPr>
            <a:xfrm>
              <a:off x="732462" y="1908333"/>
              <a:ext cx="339369" cy="524756"/>
              <a:chOff x="844912" y="1819635"/>
              <a:chExt cx="329836" cy="510016"/>
            </a:xfrm>
          </p:grpSpPr>
          <p:sp>
            <p:nvSpPr>
              <p:cNvPr id="9908" name="Google Shape;9908;p7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7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7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77"/>
            <p:cNvGrpSpPr/>
            <p:nvPr/>
          </p:nvGrpSpPr>
          <p:grpSpPr>
            <a:xfrm>
              <a:off x="1184858" y="2256650"/>
              <a:ext cx="510255" cy="319491"/>
              <a:chOff x="1284601" y="2158168"/>
              <a:chExt cx="495923" cy="310517"/>
            </a:xfrm>
          </p:grpSpPr>
          <p:sp>
            <p:nvSpPr>
              <p:cNvPr id="9915" name="Google Shape;9915;p7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6" name="Google Shape;9916;p77"/>
              <p:cNvGrpSpPr/>
              <p:nvPr/>
            </p:nvGrpSpPr>
            <p:grpSpPr>
              <a:xfrm>
                <a:off x="1507666" y="2158168"/>
                <a:ext cx="272858" cy="310517"/>
                <a:chOff x="1507666" y="2158168"/>
                <a:chExt cx="272858" cy="310517"/>
              </a:xfrm>
            </p:grpSpPr>
            <p:grpSp>
              <p:nvGrpSpPr>
                <p:cNvPr id="9917" name="Google Shape;9917;p77"/>
                <p:cNvGrpSpPr/>
                <p:nvPr/>
              </p:nvGrpSpPr>
              <p:grpSpPr>
                <a:xfrm>
                  <a:off x="1507666" y="2176104"/>
                  <a:ext cx="166395" cy="273149"/>
                  <a:chOff x="1507666" y="2176104"/>
                  <a:chExt cx="166395" cy="273149"/>
                </a:xfrm>
              </p:grpSpPr>
              <p:sp>
                <p:nvSpPr>
                  <p:cNvPr id="9918" name="Google Shape;9918;p7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7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7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7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5" name="Google Shape;9925;p7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7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27" name="Google Shape;9927;p77"/>
            <p:cNvGrpSpPr/>
            <p:nvPr/>
          </p:nvGrpSpPr>
          <p:grpSpPr>
            <a:xfrm>
              <a:off x="1184858" y="1766083"/>
              <a:ext cx="510255" cy="319491"/>
              <a:chOff x="1284601" y="1681380"/>
              <a:chExt cx="495923" cy="310517"/>
            </a:xfrm>
          </p:grpSpPr>
          <p:sp>
            <p:nvSpPr>
              <p:cNvPr id="9928" name="Google Shape;9928;p7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9" name="Google Shape;9929;p77"/>
              <p:cNvGrpSpPr/>
              <p:nvPr/>
            </p:nvGrpSpPr>
            <p:grpSpPr>
              <a:xfrm>
                <a:off x="1507666" y="1681380"/>
                <a:ext cx="272858" cy="310517"/>
                <a:chOff x="1507666" y="1681380"/>
                <a:chExt cx="272858" cy="310517"/>
              </a:xfrm>
            </p:grpSpPr>
            <p:grpSp>
              <p:nvGrpSpPr>
                <p:cNvPr id="9930" name="Google Shape;9930;p77"/>
                <p:cNvGrpSpPr/>
                <p:nvPr/>
              </p:nvGrpSpPr>
              <p:grpSpPr>
                <a:xfrm>
                  <a:off x="1507666" y="1700120"/>
                  <a:ext cx="166395" cy="272984"/>
                  <a:chOff x="1507666" y="1700120"/>
                  <a:chExt cx="166395" cy="272984"/>
                </a:xfrm>
              </p:grpSpPr>
              <p:sp>
                <p:nvSpPr>
                  <p:cNvPr id="9931" name="Google Shape;9931;p7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7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7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7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8" name="Google Shape;9938;p7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940" name="Google Shape;9940;p77"/>
          <p:cNvGrpSpPr/>
          <p:nvPr/>
        </p:nvGrpSpPr>
        <p:grpSpPr>
          <a:xfrm>
            <a:off x="6841403" y="2533512"/>
            <a:ext cx="1622269" cy="552443"/>
            <a:chOff x="6894650" y="2574740"/>
            <a:chExt cx="1445100" cy="492111"/>
          </a:xfrm>
        </p:grpSpPr>
        <p:sp>
          <p:nvSpPr>
            <p:cNvPr id="9941" name="Google Shape;9941;p7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7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7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7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946" name="Google Shape;9946;p7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9947" name="Google Shape;9947;p77"/>
          <p:cNvGrpSpPr/>
          <p:nvPr/>
        </p:nvGrpSpPr>
        <p:grpSpPr>
          <a:xfrm>
            <a:off x="6860946" y="3907768"/>
            <a:ext cx="1583206" cy="475705"/>
            <a:chOff x="6953919" y="3907920"/>
            <a:chExt cx="1377300" cy="475705"/>
          </a:xfrm>
        </p:grpSpPr>
        <p:cxnSp>
          <p:nvCxnSpPr>
            <p:cNvPr id="9948" name="Google Shape;9948;p7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949" name="Google Shape;9949;p7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9950" name="Google Shape;9950;p7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9951" name="Google Shape;9951;p7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9952" name="Google Shape;9952;p7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9953" name="Google Shape;9953;p77"/>
          <p:cNvGrpSpPr/>
          <p:nvPr/>
        </p:nvGrpSpPr>
        <p:grpSpPr>
          <a:xfrm>
            <a:off x="2364534" y="2668913"/>
            <a:ext cx="836286" cy="824529"/>
            <a:chOff x="2389399" y="2595741"/>
            <a:chExt cx="812796" cy="801369"/>
          </a:xfrm>
        </p:grpSpPr>
        <p:grpSp>
          <p:nvGrpSpPr>
            <p:cNvPr id="9954" name="Google Shape;9954;p77"/>
            <p:cNvGrpSpPr/>
            <p:nvPr/>
          </p:nvGrpSpPr>
          <p:grpSpPr>
            <a:xfrm>
              <a:off x="2492145" y="2881565"/>
              <a:ext cx="607300" cy="229751"/>
              <a:chOff x="2492145" y="2881565"/>
              <a:chExt cx="607300" cy="229751"/>
            </a:xfrm>
          </p:grpSpPr>
          <p:sp>
            <p:nvSpPr>
              <p:cNvPr id="9955" name="Google Shape;9955;p7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77"/>
            <p:cNvGrpSpPr/>
            <p:nvPr/>
          </p:nvGrpSpPr>
          <p:grpSpPr>
            <a:xfrm>
              <a:off x="2389399" y="2595741"/>
              <a:ext cx="812796" cy="296825"/>
              <a:chOff x="2389399" y="2595741"/>
              <a:chExt cx="812796" cy="296825"/>
            </a:xfrm>
          </p:grpSpPr>
          <p:grpSp>
            <p:nvGrpSpPr>
              <p:cNvPr id="9959" name="Google Shape;9959;p77"/>
              <p:cNvGrpSpPr/>
              <p:nvPr/>
            </p:nvGrpSpPr>
            <p:grpSpPr>
              <a:xfrm>
                <a:off x="2389399" y="2595741"/>
                <a:ext cx="363638" cy="296825"/>
                <a:chOff x="2389399" y="2595741"/>
                <a:chExt cx="363638" cy="296825"/>
              </a:xfrm>
            </p:grpSpPr>
            <p:grpSp>
              <p:nvGrpSpPr>
                <p:cNvPr id="9960" name="Google Shape;9960;p77"/>
                <p:cNvGrpSpPr/>
                <p:nvPr/>
              </p:nvGrpSpPr>
              <p:grpSpPr>
                <a:xfrm>
                  <a:off x="2493852" y="2794333"/>
                  <a:ext cx="259185" cy="98232"/>
                  <a:chOff x="2493852" y="2794333"/>
                  <a:chExt cx="259185" cy="98232"/>
                </a:xfrm>
              </p:grpSpPr>
              <p:sp>
                <p:nvSpPr>
                  <p:cNvPr id="9961" name="Google Shape;9961;p7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77"/>
                <p:cNvGrpSpPr/>
                <p:nvPr/>
              </p:nvGrpSpPr>
              <p:grpSpPr>
                <a:xfrm>
                  <a:off x="2389399" y="2595741"/>
                  <a:ext cx="224343" cy="182054"/>
                  <a:chOff x="2389399" y="2595741"/>
                  <a:chExt cx="224343" cy="182054"/>
                </a:xfrm>
              </p:grpSpPr>
              <p:sp>
                <p:nvSpPr>
                  <p:cNvPr id="9965" name="Google Shape;9965;p7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7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67" name="Google Shape;9967;p77"/>
              <p:cNvGrpSpPr/>
              <p:nvPr/>
            </p:nvGrpSpPr>
            <p:grpSpPr>
              <a:xfrm>
                <a:off x="2683630" y="2595741"/>
                <a:ext cx="224334" cy="296825"/>
                <a:chOff x="2683630" y="2595741"/>
                <a:chExt cx="224334" cy="296825"/>
              </a:xfrm>
            </p:grpSpPr>
            <p:grpSp>
              <p:nvGrpSpPr>
                <p:cNvPr id="9968" name="Google Shape;9968;p77"/>
                <p:cNvGrpSpPr/>
                <p:nvPr/>
              </p:nvGrpSpPr>
              <p:grpSpPr>
                <a:xfrm>
                  <a:off x="2788083" y="2794333"/>
                  <a:ext cx="15356" cy="98232"/>
                  <a:chOff x="2788083" y="2794333"/>
                  <a:chExt cx="15356" cy="98232"/>
                </a:xfrm>
              </p:grpSpPr>
              <p:sp>
                <p:nvSpPr>
                  <p:cNvPr id="9969" name="Google Shape;9969;p7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77"/>
                <p:cNvGrpSpPr/>
                <p:nvPr/>
              </p:nvGrpSpPr>
              <p:grpSpPr>
                <a:xfrm>
                  <a:off x="2683630" y="2595741"/>
                  <a:ext cx="224334" cy="182054"/>
                  <a:chOff x="2683630" y="2595741"/>
                  <a:chExt cx="224334" cy="182054"/>
                </a:xfrm>
              </p:grpSpPr>
              <p:sp>
                <p:nvSpPr>
                  <p:cNvPr id="9973" name="Google Shape;9973;p7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75" name="Google Shape;9975;p77"/>
              <p:cNvGrpSpPr/>
              <p:nvPr/>
            </p:nvGrpSpPr>
            <p:grpSpPr>
              <a:xfrm>
                <a:off x="2838475" y="2595741"/>
                <a:ext cx="363719" cy="296825"/>
                <a:chOff x="2838475" y="2595741"/>
                <a:chExt cx="363719" cy="296825"/>
              </a:xfrm>
            </p:grpSpPr>
            <p:grpSp>
              <p:nvGrpSpPr>
                <p:cNvPr id="9976" name="Google Shape;9976;p77"/>
                <p:cNvGrpSpPr/>
                <p:nvPr/>
              </p:nvGrpSpPr>
              <p:grpSpPr>
                <a:xfrm>
                  <a:off x="2838475" y="2794333"/>
                  <a:ext cx="259185" cy="98232"/>
                  <a:chOff x="2838475" y="2794333"/>
                  <a:chExt cx="259185" cy="98232"/>
                </a:xfrm>
              </p:grpSpPr>
              <p:sp>
                <p:nvSpPr>
                  <p:cNvPr id="9977" name="Google Shape;9977;p7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7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77"/>
                <p:cNvGrpSpPr/>
                <p:nvPr/>
              </p:nvGrpSpPr>
              <p:grpSpPr>
                <a:xfrm>
                  <a:off x="2977852" y="2595741"/>
                  <a:ext cx="224343" cy="182054"/>
                  <a:chOff x="2977852" y="2595741"/>
                  <a:chExt cx="224343" cy="182054"/>
                </a:xfrm>
              </p:grpSpPr>
              <p:sp>
                <p:nvSpPr>
                  <p:cNvPr id="9981" name="Google Shape;9981;p7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983" name="Google Shape;9983;p77"/>
            <p:cNvGrpSpPr/>
            <p:nvPr/>
          </p:nvGrpSpPr>
          <p:grpSpPr>
            <a:xfrm>
              <a:off x="2389399" y="3100241"/>
              <a:ext cx="812796" cy="296869"/>
              <a:chOff x="2389399" y="3100241"/>
              <a:chExt cx="812796" cy="296869"/>
            </a:xfrm>
          </p:grpSpPr>
          <p:grpSp>
            <p:nvGrpSpPr>
              <p:cNvPr id="9984" name="Google Shape;9984;p77"/>
              <p:cNvGrpSpPr/>
              <p:nvPr/>
            </p:nvGrpSpPr>
            <p:grpSpPr>
              <a:xfrm>
                <a:off x="2683630" y="3100241"/>
                <a:ext cx="224334" cy="296869"/>
                <a:chOff x="2683630" y="3100241"/>
                <a:chExt cx="224334" cy="296869"/>
              </a:xfrm>
            </p:grpSpPr>
            <p:grpSp>
              <p:nvGrpSpPr>
                <p:cNvPr id="9985" name="Google Shape;9985;p77"/>
                <p:cNvGrpSpPr/>
                <p:nvPr/>
              </p:nvGrpSpPr>
              <p:grpSpPr>
                <a:xfrm>
                  <a:off x="2788083" y="3100241"/>
                  <a:ext cx="15356" cy="98237"/>
                  <a:chOff x="2788083" y="3100241"/>
                  <a:chExt cx="15356" cy="98237"/>
                </a:xfrm>
              </p:grpSpPr>
              <p:sp>
                <p:nvSpPr>
                  <p:cNvPr id="9986" name="Google Shape;9986;p7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7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7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77"/>
                <p:cNvGrpSpPr/>
                <p:nvPr/>
              </p:nvGrpSpPr>
              <p:grpSpPr>
                <a:xfrm>
                  <a:off x="2683630" y="3215065"/>
                  <a:ext cx="224334" cy="182045"/>
                  <a:chOff x="2683630" y="3215065"/>
                  <a:chExt cx="224334" cy="182045"/>
                </a:xfrm>
              </p:grpSpPr>
              <p:sp>
                <p:nvSpPr>
                  <p:cNvPr id="9990" name="Google Shape;9990;p7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7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992" name="Google Shape;9992;p77"/>
              <p:cNvGrpSpPr/>
              <p:nvPr/>
            </p:nvGrpSpPr>
            <p:grpSpPr>
              <a:xfrm>
                <a:off x="2389399" y="3100241"/>
                <a:ext cx="363638" cy="296869"/>
                <a:chOff x="2389399" y="3100241"/>
                <a:chExt cx="363638" cy="296869"/>
              </a:xfrm>
            </p:grpSpPr>
            <p:grpSp>
              <p:nvGrpSpPr>
                <p:cNvPr id="9993" name="Google Shape;9993;p77"/>
                <p:cNvGrpSpPr/>
                <p:nvPr/>
              </p:nvGrpSpPr>
              <p:grpSpPr>
                <a:xfrm>
                  <a:off x="2493852" y="3100241"/>
                  <a:ext cx="259185" cy="98237"/>
                  <a:chOff x="2493852" y="3100241"/>
                  <a:chExt cx="259185" cy="98237"/>
                </a:xfrm>
              </p:grpSpPr>
              <p:sp>
                <p:nvSpPr>
                  <p:cNvPr id="9994" name="Google Shape;9994;p7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7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7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7" name="Google Shape;9997;p77"/>
                <p:cNvGrpSpPr/>
                <p:nvPr/>
              </p:nvGrpSpPr>
              <p:grpSpPr>
                <a:xfrm>
                  <a:off x="2389399" y="3215065"/>
                  <a:ext cx="224343" cy="182045"/>
                  <a:chOff x="2389399" y="3215065"/>
                  <a:chExt cx="224343" cy="182045"/>
                </a:xfrm>
              </p:grpSpPr>
              <p:sp>
                <p:nvSpPr>
                  <p:cNvPr id="9998" name="Google Shape;9998;p7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00" name="Google Shape;10000;p77"/>
              <p:cNvGrpSpPr/>
              <p:nvPr/>
            </p:nvGrpSpPr>
            <p:grpSpPr>
              <a:xfrm>
                <a:off x="2838475" y="3100241"/>
                <a:ext cx="363719" cy="296869"/>
                <a:chOff x="2838475" y="3100241"/>
                <a:chExt cx="363719" cy="296869"/>
              </a:xfrm>
            </p:grpSpPr>
            <p:grpSp>
              <p:nvGrpSpPr>
                <p:cNvPr id="10001" name="Google Shape;10001;p77"/>
                <p:cNvGrpSpPr/>
                <p:nvPr/>
              </p:nvGrpSpPr>
              <p:grpSpPr>
                <a:xfrm>
                  <a:off x="2838475" y="3100241"/>
                  <a:ext cx="259185" cy="98237"/>
                  <a:chOff x="2838475" y="3100241"/>
                  <a:chExt cx="259185" cy="98237"/>
                </a:xfrm>
              </p:grpSpPr>
              <p:sp>
                <p:nvSpPr>
                  <p:cNvPr id="10002" name="Google Shape;10002;p7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77"/>
                <p:cNvGrpSpPr/>
                <p:nvPr/>
              </p:nvGrpSpPr>
              <p:grpSpPr>
                <a:xfrm>
                  <a:off x="2977852" y="3215065"/>
                  <a:ext cx="224343" cy="182045"/>
                  <a:chOff x="2977852" y="3215065"/>
                  <a:chExt cx="224343" cy="182045"/>
                </a:xfrm>
              </p:grpSpPr>
              <p:sp>
                <p:nvSpPr>
                  <p:cNvPr id="10006" name="Google Shape;10006;p7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1" name="Shape 10011"/>
        <p:cNvGrpSpPr/>
        <p:nvPr/>
      </p:nvGrpSpPr>
      <p:grpSpPr>
        <a:xfrm>
          <a:off x="0" y="0"/>
          <a:ext cx="0" cy="0"/>
          <a:chOff x="0" y="0"/>
          <a:chExt cx="0" cy="0"/>
        </a:xfrm>
      </p:grpSpPr>
      <p:grpSp>
        <p:nvGrpSpPr>
          <p:cNvPr id="10012" name="Google Shape;10012;p78"/>
          <p:cNvGrpSpPr/>
          <p:nvPr/>
        </p:nvGrpSpPr>
        <p:grpSpPr>
          <a:xfrm>
            <a:off x="718875" y="3363288"/>
            <a:ext cx="2390414" cy="1024800"/>
            <a:chOff x="728925" y="3296613"/>
            <a:chExt cx="2390414" cy="1024800"/>
          </a:xfrm>
        </p:grpSpPr>
        <p:grpSp>
          <p:nvGrpSpPr>
            <p:cNvPr id="10013" name="Google Shape;10013;p78"/>
            <p:cNvGrpSpPr/>
            <p:nvPr/>
          </p:nvGrpSpPr>
          <p:grpSpPr>
            <a:xfrm>
              <a:off x="728925" y="3619800"/>
              <a:ext cx="2390414" cy="500893"/>
              <a:chOff x="728925" y="3619800"/>
              <a:chExt cx="2390414" cy="500893"/>
            </a:xfrm>
          </p:grpSpPr>
          <p:sp>
            <p:nvSpPr>
              <p:cNvPr id="10014" name="Google Shape;10014;p7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15" name="Google Shape;10015;p7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016" name="Google Shape;10016;p78"/>
            <p:cNvGrpSpPr/>
            <p:nvPr/>
          </p:nvGrpSpPr>
          <p:grpSpPr>
            <a:xfrm>
              <a:off x="1348050" y="3296613"/>
              <a:ext cx="1706152" cy="1024800"/>
              <a:chOff x="1348050" y="3296613"/>
              <a:chExt cx="1706152" cy="1024800"/>
            </a:xfrm>
          </p:grpSpPr>
          <p:sp>
            <p:nvSpPr>
              <p:cNvPr id="10017" name="Google Shape;10017;p7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18" name="Google Shape;10018;p7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19" name="Google Shape;10019;p7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20" name="Google Shape;10020;p7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0021" name="Google Shape;10021;p7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0022" name="Google Shape;10022;p78"/>
            <p:cNvGrpSpPr/>
            <p:nvPr/>
          </p:nvGrpSpPr>
          <p:grpSpPr>
            <a:xfrm>
              <a:off x="1455707" y="3654858"/>
              <a:ext cx="1491150" cy="417657"/>
              <a:chOff x="1455707" y="3654858"/>
              <a:chExt cx="1491150" cy="417657"/>
            </a:xfrm>
          </p:grpSpPr>
          <p:sp>
            <p:nvSpPr>
              <p:cNvPr id="10023" name="Google Shape;10023;p7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7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7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7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7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7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7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7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7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043" name="Google Shape;10043;p78"/>
          <p:cNvGraphicFramePr/>
          <p:nvPr/>
        </p:nvGraphicFramePr>
        <p:xfrm>
          <a:off x="5954575" y="2361200"/>
          <a:ext cx="3000000" cy="3000000"/>
        </p:xfrm>
        <a:graphic>
          <a:graphicData uri="http://schemas.openxmlformats.org/drawingml/2006/table">
            <a:tbl>
              <a:tblPr>
                <a:noFill/>
                <a:tableStyleId>{9E348542-ED99-4323-B761-B61278123F26}</a:tableStyleId>
              </a:tblPr>
              <a:tblGrid>
                <a:gridCol w="626025"/>
                <a:gridCol w="626025"/>
                <a:gridCol w="626025"/>
                <a:gridCol w="6260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0044" name="Google Shape;10044;p78"/>
          <p:cNvGrpSpPr/>
          <p:nvPr/>
        </p:nvGrpSpPr>
        <p:grpSpPr>
          <a:xfrm>
            <a:off x="727251" y="1188964"/>
            <a:ext cx="2396505" cy="976502"/>
            <a:chOff x="749309" y="1112739"/>
            <a:chExt cx="2371603" cy="976502"/>
          </a:xfrm>
        </p:grpSpPr>
        <p:grpSp>
          <p:nvGrpSpPr>
            <p:cNvPr id="10045" name="Google Shape;10045;p78"/>
            <p:cNvGrpSpPr/>
            <p:nvPr/>
          </p:nvGrpSpPr>
          <p:grpSpPr>
            <a:xfrm>
              <a:off x="1092126" y="1112739"/>
              <a:ext cx="2028786" cy="975464"/>
              <a:chOff x="1092126" y="1112739"/>
              <a:chExt cx="2028786" cy="975464"/>
            </a:xfrm>
          </p:grpSpPr>
          <p:sp>
            <p:nvSpPr>
              <p:cNvPr id="10046" name="Google Shape;10046;p7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7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7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7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7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7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7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7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7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7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7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7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78"/>
            <p:cNvGrpSpPr/>
            <p:nvPr/>
          </p:nvGrpSpPr>
          <p:grpSpPr>
            <a:xfrm>
              <a:off x="749309" y="1112739"/>
              <a:ext cx="314700" cy="975464"/>
              <a:chOff x="749309" y="1112739"/>
              <a:chExt cx="314700" cy="975464"/>
            </a:xfrm>
          </p:grpSpPr>
          <p:sp>
            <p:nvSpPr>
              <p:cNvPr id="10071" name="Google Shape;10071;p7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7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5" name="Google Shape;10075;p7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7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7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0079" name="Google Shape;10079;p78"/>
          <p:cNvGraphicFramePr/>
          <p:nvPr/>
        </p:nvGraphicFramePr>
        <p:xfrm>
          <a:off x="5954600" y="1188950"/>
          <a:ext cx="3000000" cy="3000000"/>
        </p:xfrm>
        <a:graphic>
          <a:graphicData uri="http://schemas.openxmlformats.org/drawingml/2006/table">
            <a:tbl>
              <a:tblPr>
                <a:noFill/>
                <a:tableStyleId>{9E348542-ED99-4323-B761-B61278123F26}</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0080" name="Google Shape;10080;p78"/>
          <p:cNvGraphicFramePr/>
          <p:nvPr/>
        </p:nvGraphicFramePr>
        <p:xfrm>
          <a:off x="3375463" y="2361200"/>
          <a:ext cx="3000000" cy="3000000"/>
        </p:xfrm>
        <a:graphic>
          <a:graphicData uri="http://schemas.openxmlformats.org/drawingml/2006/table">
            <a:tbl>
              <a:tblPr>
                <a:noFill/>
                <a:tableStyleId>{9E348542-ED99-4323-B761-B61278123F26}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0081" name="Google Shape;10081;p78"/>
          <p:cNvGrpSpPr/>
          <p:nvPr/>
        </p:nvGrpSpPr>
        <p:grpSpPr>
          <a:xfrm>
            <a:off x="3377449" y="3352160"/>
            <a:ext cx="2363377" cy="1047062"/>
            <a:chOff x="3358399" y="3285485"/>
            <a:chExt cx="2363377" cy="1047062"/>
          </a:xfrm>
        </p:grpSpPr>
        <p:grpSp>
          <p:nvGrpSpPr>
            <p:cNvPr id="10082" name="Google Shape;10082;p78"/>
            <p:cNvGrpSpPr/>
            <p:nvPr/>
          </p:nvGrpSpPr>
          <p:grpSpPr>
            <a:xfrm>
              <a:off x="3358412" y="3285485"/>
              <a:ext cx="2363244" cy="139500"/>
              <a:chOff x="3358412" y="3285485"/>
              <a:chExt cx="2363244" cy="139500"/>
            </a:xfrm>
          </p:grpSpPr>
          <p:sp>
            <p:nvSpPr>
              <p:cNvPr id="10083" name="Google Shape;10083;p7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7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78"/>
            <p:cNvGrpSpPr/>
            <p:nvPr/>
          </p:nvGrpSpPr>
          <p:grpSpPr>
            <a:xfrm>
              <a:off x="3358412" y="3466996"/>
              <a:ext cx="2363244" cy="139500"/>
              <a:chOff x="3358412" y="3466996"/>
              <a:chExt cx="2363244" cy="139500"/>
            </a:xfrm>
          </p:grpSpPr>
          <p:sp>
            <p:nvSpPr>
              <p:cNvPr id="10089" name="Google Shape;10089;p7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7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7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78"/>
            <p:cNvGrpSpPr/>
            <p:nvPr/>
          </p:nvGrpSpPr>
          <p:grpSpPr>
            <a:xfrm>
              <a:off x="3358412" y="3648507"/>
              <a:ext cx="2363244" cy="139500"/>
              <a:chOff x="3358412" y="3648507"/>
              <a:chExt cx="2363244" cy="139500"/>
            </a:xfrm>
          </p:grpSpPr>
          <p:sp>
            <p:nvSpPr>
              <p:cNvPr id="10095" name="Google Shape;10095;p7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7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8"/>
            <p:cNvGrpSpPr/>
            <p:nvPr/>
          </p:nvGrpSpPr>
          <p:grpSpPr>
            <a:xfrm>
              <a:off x="3358412" y="3830018"/>
              <a:ext cx="2363244" cy="139500"/>
              <a:chOff x="3358412" y="3830018"/>
              <a:chExt cx="2363244" cy="139500"/>
            </a:xfrm>
          </p:grpSpPr>
          <p:sp>
            <p:nvSpPr>
              <p:cNvPr id="10101" name="Google Shape;10101;p7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7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6" name="Google Shape;10106;p78"/>
            <p:cNvGrpSpPr/>
            <p:nvPr/>
          </p:nvGrpSpPr>
          <p:grpSpPr>
            <a:xfrm>
              <a:off x="3358399" y="4011514"/>
              <a:ext cx="2363377" cy="139537"/>
              <a:chOff x="3294800" y="4134603"/>
              <a:chExt cx="2638876" cy="152400"/>
            </a:xfrm>
          </p:grpSpPr>
          <p:sp>
            <p:nvSpPr>
              <p:cNvPr id="10107" name="Google Shape;10107;p7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7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7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78"/>
            <p:cNvGrpSpPr/>
            <p:nvPr/>
          </p:nvGrpSpPr>
          <p:grpSpPr>
            <a:xfrm>
              <a:off x="3358399" y="4193010"/>
              <a:ext cx="2363377" cy="139537"/>
              <a:chOff x="3294800" y="4134603"/>
              <a:chExt cx="2638876" cy="152400"/>
            </a:xfrm>
          </p:grpSpPr>
          <p:sp>
            <p:nvSpPr>
              <p:cNvPr id="10113" name="Google Shape;10113;p7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7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7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0118" name="Google Shape;10118;p78"/>
          <p:cNvGraphicFramePr/>
          <p:nvPr/>
        </p:nvGraphicFramePr>
        <p:xfrm>
          <a:off x="728250" y="2361200"/>
          <a:ext cx="3000000" cy="3000000"/>
        </p:xfrm>
        <a:graphic>
          <a:graphicData uri="http://schemas.openxmlformats.org/drawingml/2006/table">
            <a:tbl>
              <a:tblPr>
                <a:noFill/>
                <a:tableStyleId>{9E348542-ED99-4323-B761-B61278123F26}</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0119" name="Google Shape;10119;p78"/>
          <p:cNvGrpSpPr/>
          <p:nvPr/>
        </p:nvGrpSpPr>
        <p:grpSpPr>
          <a:xfrm>
            <a:off x="4177919" y="2765014"/>
            <a:ext cx="1302095" cy="60959"/>
            <a:chOff x="3558802" y="4011427"/>
            <a:chExt cx="1866000" cy="111300"/>
          </a:xfrm>
        </p:grpSpPr>
        <p:sp>
          <p:nvSpPr>
            <p:cNvPr id="10120" name="Google Shape;10120;p7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78"/>
          <p:cNvGrpSpPr/>
          <p:nvPr/>
        </p:nvGrpSpPr>
        <p:grpSpPr>
          <a:xfrm>
            <a:off x="4723407" y="3047174"/>
            <a:ext cx="914340" cy="60959"/>
            <a:chOff x="3558802" y="4011427"/>
            <a:chExt cx="1866000" cy="111300"/>
          </a:xfrm>
        </p:grpSpPr>
        <p:sp>
          <p:nvSpPr>
            <p:cNvPr id="10123" name="Google Shape;10123;p7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78"/>
          <p:cNvGrpSpPr/>
          <p:nvPr/>
        </p:nvGrpSpPr>
        <p:grpSpPr>
          <a:xfrm>
            <a:off x="5926924" y="3381697"/>
            <a:ext cx="2519825" cy="1001454"/>
            <a:chOff x="1906114" y="789980"/>
            <a:chExt cx="1487676" cy="606868"/>
          </a:xfrm>
        </p:grpSpPr>
        <p:cxnSp>
          <p:nvCxnSpPr>
            <p:cNvPr id="10126" name="Google Shape;10126;p7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127" name="Google Shape;10127;p7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0128" name="Google Shape;10128;p7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0129" name="Google Shape;10129;p78"/>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10130" name="Google Shape;10130;p78"/>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10131" name="Google Shape;10131;p78"/>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10132" name="Google Shape;10132;p78"/>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10133" name="Google Shape;10133;p7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7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7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8"/>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10140" name="Google Shape;10140;p78"/>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0141" name="Google Shape;10141;p78"/>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0142" name="Google Shape;10142;p7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78"/>
          <p:cNvGrpSpPr/>
          <p:nvPr/>
        </p:nvGrpSpPr>
        <p:grpSpPr>
          <a:xfrm>
            <a:off x="3372612" y="1159008"/>
            <a:ext cx="2363393" cy="1005865"/>
            <a:chOff x="3292400" y="1193188"/>
            <a:chExt cx="2615240" cy="1131075"/>
          </a:xfrm>
        </p:grpSpPr>
        <p:sp>
          <p:nvSpPr>
            <p:cNvPr id="10144" name="Google Shape;10144;p7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45" name="Google Shape;10145;p7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46" name="Google Shape;10146;p7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10147" name="Google Shape;10147;p7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10148" name="Google Shape;10148;p7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10149" name="Google Shape;10149;p7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10150" name="Google Shape;10150;p7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10151" name="Google Shape;10151;p7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10152" name="Google Shape;10152;p7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10153" name="Google Shape;10153;p7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10154" name="Google Shape;10154;p7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155" name="Google Shape;10155;p7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0156" name="Google Shape;10156;p7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0157" name="Google Shape;10157;p7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0158" name="Google Shape;10158;p78"/>
            <p:cNvGrpSpPr/>
            <p:nvPr/>
          </p:nvGrpSpPr>
          <p:grpSpPr>
            <a:xfrm>
              <a:off x="3748438" y="1378608"/>
              <a:ext cx="2159202" cy="903971"/>
              <a:chOff x="1683525" y="2179850"/>
              <a:chExt cx="4519050" cy="2134525"/>
            </a:xfrm>
          </p:grpSpPr>
          <p:sp>
            <p:nvSpPr>
              <p:cNvPr id="10159" name="Google Shape;10159;p7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0" name="Google Shape;10160;p7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1" name="Google Shape;10161;p7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2" name="Google Shape;10162;p7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3" name="Google Shape;10163;p7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4" name="Google Shape;10164;p7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5" name="Google Shape;10165;p7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6" name="Google Shape;10166;p7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7" name="Google Shape;10167;p7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8" name="Google Shape;10168;p7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69" name="Google Shape;10169;p7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10170" name="Google Shape;10170;p7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4" name="Shape 10174"/>
        <p:cNvGrpSpPr/>
        <p:nvPr/>
      </p:nvGrpSpPr>
      <p:grpSpPr>
        <a:xfrm>
          <a:off x="0" y="0"/>
          <a:ext cx="0" cy="0"/>
          <a:chOff x="0" y="0"/>
          <a:chExt cx="0" cy="0"/>
        </a:xfrm>
      </p:grpSpPr>
      <p:grpSp>
        <p:nvGrpSpPr>
          <p:cNvPr id="10175" name="Google Shape;10175;p79"/>
          <p:cNvGrpSpPr/>
          <p:nvPr/>
        </p:nvGrpSpPr>
        <p:grpSpPr>
          <a:xfrm>
            <a:off x="4814684" y="1191441"/>
            <a:ext cx="745431" cy="718863"/>
            <a:chOff x="4249973" y="1201875"/>
            <a:chExt cx="1958568" cy="1888762"/>
          </a:xfrm>
        </p:grpSpPr>
        <p:sp>
          <p:nvSpPr>
            <p:cNvPr id="10176" name="Google Shape;10176;p7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7" name="Google Shape;10177;p79"/>
            <p:cNvGrpSpPr/>
            <p:nvPr/>
          </p:nvGrpSpPr>
          <p:grpSpPr>
            <a:xfrm>
              <a:off x="5853086" y="1789142"/>
              <a:ext cx="355454" cy="1048099"/>
              <a:chOff x="5576108" y="2016725"/>
              <a:chExt cx="565200" cy="1666560"/>
            </a:xfrm>
          </p:grpSpPr>
          <p:sp>
            <p:nvSpPr>
              <p:cNvPr id="10178" name="Google Shape;10178;p7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179" name="Google Shape;10179;p7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79"/>
            <p:cNvGrpSpPr/>
            <p:nvPr/>
          </p:nvGrpSpPr>
          <p:grpSpPr>
            <a:xfrm>
              <a:off x="4869455" y="2691676"/>
              <a:ext cx="1013897" cy="398961"/>
              <a:chOff x="4012057" y="3451825"/>
              <a:chExt cx="1612175" cy="634379"/>
            </a:xfrm>
          </p:grpSpPr>
          <p:sp>
            <p:nvSpPr>
              <p:cNvPr id="10181" name="Google Shape;10181;p7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182" name="Google Shape;10182;p7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79"/>
            <p:cNvGrpSpPr/>
            <p:nvPr/>
          </p:nvGrpSpPr>
          <p:grpSpPr>
            <a:xfrm>
              <a:off x="4276937" y="2155961"/>
              <a:ext cx="651965" cy="891358"/>
              <a:chOff x="3069908" y="2599997"/>
              <a:chExt cx="1036675" cy="1417328"/>
            </a:xfrm>
          </p:grpSpPr>
          <p:sp>
            <p:nvSpPr>
              <p:cNvPr id="10184" name="Google Shape;10184;p7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185" name="Google Shape;10185;p7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79"/>
            <p:cNvGrpSpPr/>
            <p:nvPr/>
          </p:nvGrpSpPr>
          <p:grpSpPr>
            <a:xfrm>
              <a:off x="5054918" y="1201875"/>
              <a:ext cx="999548" cy="602711"/>
              <a:chOff x="4306958" y="1082925"/>
              <a:chExt cx="1589359" cy="958358"/>
            </a:xfrm>
          </p:grpSpPr>
          <p:sp>
            <p:nvSpPr>
              <p:cNvPr id="10187" name="Google Shape;10187;p7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188" name="Google Shape;10188;p7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9"/>
            <p:cNvGrpSpPr/>
            <p:nvPr/>
          </p:nvGrpSpPr>
          <p:grpSpPr>
            <a:xfrm>
              <a:off x="4249973" y="1303451"/>
              <a:ext cx="799317" cy="841334"/>
              <a:chOff x="3027033" y="1244439"/>
              <a:chExt cx="1270977" cy="1337786"/>
            </a:xfrm>
          </p:grpSpPr>
          <p:sp>
            <p:nvSpPr>
              <p:cNvPr id="10190" name="Google Shape;10190;p7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0191" name="Google Shape;10191;p7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192" name="Google Shape;10192;p79"/>
          <p:cNvGrpSpPr/>
          <p:nvPr/>
        </p:nvGrpSpPr>
        <p:grpSpPr>
          <a:xfrm>
            <a:off x="731057" y="2069890"/>
            <a:ext cx="761767" cy="729896"/>
            <a:chOff x="2657744" y="2337745"/>
            <a:chExt cx="832987" cy="798137"/>
          </a:xfrm>
        </p:grpSpPr>
        <p:sp>
          <p:nvSpPr>
            <p:cNvPr id="10193" name="Google Shape;10193;p7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7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7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79"/>
          <p:cNvGrpSpPr/>
          <p:nvPr/>
        </p:nvGrpSpPr>
        <p:grpSpPr>
          <a:xfrm>
            <a:off x="3242022" y="2073097"/>
            <a:ext cx="685569" cy="723586"/>
            <a:chOff x="3398134" y="2057755"/>
            <a:chExt cx="704087" cy="743130"/>
          </a:xfrm>
        </p:grpSpPr>
        <p:grpSp>
          <p:nvGrpSpPr>
            <p:cNvPr id="10200" name="Google Shape;10200;p79"/>
            <p:cNvGrpSpPr/>
            <p:nvPr/>
          </p:nvGrpSpPr>
          <p:grpSpPr>
            <a:xfrm>
              <a:off x="3398134" y="2290183"/>
              <a:ext cx="315300" cy="219900"/>
              <a:chOff x="3398134" y="2290183"/>
              <a:chExt cx="315300" cy="219900"/>
            </a:xfrm>
          </p:grpSpPr>
          <p:sp>
            <p:nvSpPr>
              <p:cNvPr id="10201" name="Google Shape;10201;p7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02" name="Google Shape;10202;p79"/>
              <p:cNvCxnSpPr>
                <a:stCxn id="1020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0203" name="Google Shape;10203;p79"/>
            <p:cNvGrpSpPr/>
            <p:nvPr/>
          </p:nvGrpSpPr>
          <p:grpSpPr>
            <a:xfrm>
              <a:off x="3547823" y="2467358"/>
              <a:ext cx="219900" cy="333527"/>
              <a:chOff x="3547823" y="2467358"/>
              <a:chExt cx="219900" cy="333527"/>
            </a:xfrm>
          </p:grpSpPr>
          <p:sp>
            <p:nvSpPr>
              <p:cNvPr id="10204" name="Google Shape;10204;p7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05" name="Google Shape;10205;p7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0206" name="Google Shape;10206;p79"/>
            <p:cNvGrpSpPr/>
            <p:nvPr/>
          </p:nvGrpSpPr>
          <p:grpSpPr>
            <a:xfrm>
              <a:off x="3734138" y="2467358"/>
              <a:ext cx="219900" cy="333527"/>
              <a:chOff x="3734138" y="2467358"/>
              <a:chExt cx="219900" cy="333527"/>
            </a:xfrm>
          </p:grpSpPr>
          <p:sp>
            <p:nvSpPr>
              <p:cNvPr id="10207" name="Google Shape;10207;p7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08" name="Google Shape;10208;p7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0209" name="Google Shape;10209;p79"/>
            <p:cNvGrpSpPr/>
            <p:nvPr/>
          </p:nvGrpSpPr>
          <p:grpSpPr>
            <a:xfrm>
              <a:off x="3787560" y="2288011"/>
              <a:ext cx="314661" cy="219900"/>
              <a:chOff x="3787560" y="2288011"/>
              <a:chExt cx="314661" cy="219900"/>
            </a:xfrm>
          </p:grpSpPr>
          <p:sp>
            <p:nvSpPr>
              <p:cNvPr id="10210" name="Google Shape;10210;p7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0211" name="Google Shape;10211;p7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0212" name="Google Shape;10212;p79"/>
            <p:cNvGrpSpPr/>
            <p:nvPr/>
          </p:nvGrpSpPr>
          <p:grpSpPr>
            <a:xfrm>
              <a:off x="3637290" y="2057755"/>
              <a:ext cx="219900" cy="335499"/>
              <a:chOff x="3637290" y="2057755"/>
              <a:chExt cx="219900" cy="335499"/>
            </a:xfrm>
          </p:grpSpPr>
          <p:sp>
            <p:nvSpPr>
              <p:cNvPr id="10213" name="Google Shape;10213;p7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214" name="Google Shape;10214;p7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0215" name="Google Shape;10215;p79"/>
          <p:cNvGrpSpPr/>
          <p:nvPr/>
        </p:nvGrpSpPr>
        <p:grpSpPr>
          <a:xfrm>
            <a:off x="4917244" y="2079792"/>
            <a:ext cx="710153" cy="710153"/>
            <a:chOff x="5007123" y="2079403"/>
            <a:chExt cx="687600" cy="687600"/>
          </a:xfrm>
        </p:grpSpPr>
        <p:sp>
          <p:nvSpPr>
            <p:cNvPr id="10216" name="Google Shape;10216;p7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7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79"/>
          <p:cNvGrpSpPr/>
          <p:nvPr/>
        </p:nvGrpSpPr>
        <p:grpSpPr>
          <a:xfrm>
            <a:off x="5726681" y="2074299"/>
            <a:ext cx="720998" cy="721183"/>
            <a:chOff x="5797446" y="2063053"/>
            <a:chExt cx="698100" cy="698280"/>
          </a:xfrm>
        </p:grpSpPr>
        <p:sp>
          <p:nvSpPr>
            <p:cNvPr id="10221" name="Google Shape;10221;p7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7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79"/>
          <p:cNvGrpSpPr/>
          <p:nvPr/>
        </p:nvGrpSpPr>
        <p:grpSpPr>
          <a:xfrm>
            <a:off x="8171828" y="3719904"/>
            <a:ext cx="280585" cy="673164"/>
            <a:chOff x="8075075" y="3754290"/>
            <a:chExt cx="255612" cy="613194"/>
          </a:xfrm>
        </p:grpSpPr>
        <p:grpSp>
          <p:nvGrpSpPr>
            <p:cNvPr id="10226" name="Google Shape;10226;p79"/>
            <p:cNvGrpSpPr/>
            <p:nvPr/>
          </p:nvGrpSpPr>
          <p:grpSpPr>
            <a:xfrm>
              <a:off x="8075075" y="3754290"/>
              <a:ext cx="255612" cy="613194"/>
              <a:chOff x="8075075" y="3754290"/>
              <a:chExt cx="255612" cy="613194"/>
            </a:xfrm>
          </p:grpSpPr>
          <p:sp>
            <p:nvSpPr>
              <p:cNvPr id="10227" name="Google Shape;10227;p7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7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9" name="Google Shape;10229;p7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79"/>
          <p:cNvGrpSpPr/>
          <p:nvPr/>
        </p:nvGrpSpPr>
        <p:grpSpPr>
          <a:xfrm>
            <a:off x="5288887" y="3708700"/>
            <a:ext cx="470352" cy="683745"/>
            <a:chOff x="1697726" y="3244179"/>
            <a:chExt cx="788124" cy="1146069"/>
          </a:xfrm>
        </p:grpSpPr>
        <p:sp>
          <p:nvSpPr>
            <p:cNvPr id="10231" name="Google Shape;10231;p7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7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3" name="Google Shape;10233;p79"/>
          <p:cNvSpPr/>
          <p:nvPr/>
        </p:nvSpPr>
        <p:spPr>
          <a:xfrm>
            <a:off x="8146351" y="362270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34" name="Google Shape;10234;p79"/>
          <p:cNvGrpSpPr/>
          <p:nvPr/>
        </p:nvGrpSpPr>
        <p:grpSpPr>
          <a:xfrm>
            <a:off x="5910037" y="3719902"/>
            <a:ext cx="293891" cy="293845"/>
            <a:chOff x="6134814" y="3754290"/>
            <a:chExt cx="293891" cy="293845"/>
          </a:xfrm>
        </p:grpSpPr>
        <p:sp>
          <p:nvSpPr>
            <p:cNvPr id="10235" name="Google Shape;10235;p7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7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79"/>
          <p:cNvGrpSpPr/>
          <p:nvPr/>
        </p:nvGrpSpPr>
        <p:grpSpPr>
          <a:xfrm>
            <a:off x="5910037" y="4098574"/>
            <a:ext cx="293891" cy="293891"/>
            <a:chOff x="6134814" y="4086186"/>
            <a:chExt cx="293891" cy="293891"/>
          </a:xfrm>
        </p:grpSpPr>
        <p:sp>
          <p:nvSpPr>
            <p:cNvPr id="10238" name="Google Shape;10238;p7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0" name="Google Shape;10240;p79"/>
          <p:cNvSpPr/>
          <p:nvPr/>
        </p:nvSpPr>
        <p:spPr>
          <a:xfrm>
            <a:off x="6948464" y="3719100"/>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79"/>
          <p:cNvSpPr/>
          <p:nvPr/>
        </p:nvSpPr>
        <p:spPr>
          <a:xfrm rot="10800000">
            <a:off x="6354727" y="3716837"/>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2" name="Google Shape;10242;p79"/>
          <p:cNvGrpSpPr/>
          <p:nvPr/>
        </p:nvGrpSpPr>
        <p:grpSpPr>
          <a:xfrm>
            <a:off x="7835013" y="2927266"/>
            <a:ext cx="622883" cy="621944"/>
            <a:chOff x="1187048" y="238125"/>
            <a:chExt cx="5256397" cy="5248476"/>
          </a:xfrm>
        </p:grpSpPr>
        <p:sp>
          <p:nvSpPr>
            <p:cNvPr id="10243" name="Google Shape;10243;p7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7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7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79"/>
          <p:cNvGrpSpPr/>
          <p:nvPr/>
        </p:nvGrpSpPr>
        <p:grpSpPr>
          <a:xfrm>
            <a:off x="2292118" y="2936875"/>
            <a:ext cx="1310987" cy="612407"/>
            <a:chOff x="238125" y="1188750"/>
            <a:chExt cx="7140450" cy="3335550"/>
          </a:xfrm>
        </p:grpSpPr>
        <p:sp>
          <p:nvSpPr>
            <p:cNvPr id="10248" name="Google Shape;10248;p7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7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7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79"/>
          <p:cNvGrpSpPr/>
          <p:nvPr/>
        </p:nvGrpSpPr>
        <p:grpSpPr>
          <a:xfrm>
            <a:off x="6617990" y="2927430"/>
            <a:ext cx="1110299" cy="621702"/>
            <a:chOff x="238125" y="1335475"/>
            <a:chExt cx="5418735" cy="3034175"/>
          </a:xfrm>
        </p:grpSpPr>
        <p:sp>
          <p:nvSpPr>
            <p:cNvPr id="10254" name="Google Shape;10254;p7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7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7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79"/>
          <p:cNvGrpSpPr/>
          <p:nvPr/>
        </p:nvGrpSpPr>
        <p:grpSpPr>
          <a:xfrm>
            <a:off x="5435649" y="2924327"/>
            <a:ext cx="1074451" cy="627181"/>
            <a:chOff x="5359127" y="2910889"/>
            <a:chExt cx="1097723" cy="640831"/>
          </a:xfrm>
        </p:grpSpPr>
        <p:grpSp>
          <p:nvGrpSpPr>
            <p:cNvPr id="10258" name="Google Shape;10258;p79"/>
            <p:cNvGrpSpPr/>
            <p:nvPr/>
          </p:nvGrpSpPr>
          <p:grpSpPr>
            <a:xfrm>
              <a:off x="5929791" y="3263088"/>
              <a:ext cx="527060" cy="287097"/>
              <a:chOff x="5929791" y="3263088"/>
              <a:chExt cx="527060" cy="287097"/>
            </a:xfrm>
          </p:grpSpPr>
          <p:sp>
            <p:nvSpPr>
              <p:cNvPr id="10259" name="Google Shape;10259;p7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260" name="Google Shape;10260;p7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261" name="Google Shape;10261;p79"/>
            <p:cNvGrpSpPr/>
            <p:nvPr/>
          </p:nvGrpSpPr>
          <p:grpSpPr>
            <a:xfrm>
              <a:off x="5359127" y="3263089"/>
              <a:ext cx="526428" cy="288631"/>
              <a:chOff x="5359127" y="3263089"/>
              <a:chExt cx="526428" cy="288631"/>
            </a:xfrm>
          </p:grpSpPr>
          <p:sp>
            <p:nvSpPr>
              <p:cNvPr id="10262" name="Google Shape;10262;p7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263" name="Google Shape;10263;p7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264" name="Google Shape;10264;p79"/>
            <p:cNvGrpSpPr/>
            <p:nvPr/>
          </p:nvGrpSpPr>
          <p:grpSpPr>
            <a:xfrm>
              <a:off x="5551525" y="2910889"/>
              <a:ext cx="520901" cy="610283"/>
              <a:chOff x="5551525" y="2910889"/>
              <a:chExt cx="520901" cy="610283"/>
            </a:xfrm>
          </p:grpSpPr>
          <p:sp>
            <p:nvSpPr>
              <p:cNvPr id="10265" name="Google Shape;10265;p7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266" name="Google Shape;10266;p7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0267" name="Google Shape;10267;p79"/>
            <p:cNvGrpSpPr/>
            <p:nvPr/>
          </p:nvGrpSpPr>
          <p:grpSpPr>
            <a:xfrm>
              <a:off x="5743962" y="2919100"/>
              <a:ext cx="623674" cy="284502"/>
              <a:chOff x="5743962" y="2919100"/>
              <a:chExt cx="623674" cy="284502"/>
            </a:xfrm>
          </p:grpSpPr>
          <p:sp>
            <p:nvSpPr>
              <p:cNvPr id="10268" name="Google Shape;10268;p7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0269" name="Google Shape;10269;p7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0270" name="Google Shape;10270;p79"/>
          <p:cNvGrpSpPr/>
          <p:nvPr/>
        </p:nvGrpSpPr>
        <p:grpSpPr>
          <a:xfrm>
            <a:off x="7586863" y="2075038"/>
            <a:ext cx="874976" cy="719600"/>
            <a:chOff x="7608988" y="2093194"/>
            <a:chExt cx="817276" cy="672147"/>
          </a:xfrm>
        </p:grpSpPr>
        <p:cxnSp>
          <p:nvCxnSpPr>
            <p:cNvPr id="10271" name="Google Shape;10271;p7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272" name="Google Shape;10272;p7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273" name="Google Shape;10273;p7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274" name="Google Shape;10274;p7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0275" name="Google Shape;10275;p7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0276" name="Google Shape;10276;p7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0277" name="Google Shape;10277;p79"/>
            <p:cNvGrpSpPr/>
            <p:nvPr/>
          </p:nvGrpSpPr>
          <p:grpSpPr>
            <a:xfrm>
              <a:off x="7721175" y="2093194"/>
              <a:ext cx="599587" cy="623846"/>
              <a:chOff x="7721175" y="2093194"/>
              <a:chExt cx="599587" cy="623846"/>
            </a:xfrm>
          </p:grpSpPr>
          <p:grpSp>
            <p:nvGrpSpPr>
              <p:cNvPr id="10278" name="Google Shape;10278;p79"/>
              <p:cNvGrpSpPr/>
              <p:nvPr/>
            </p:nvGrpSpPr>
            <p:grpSpPr>
              <a:xfrm>
                <a:off x="7721175" y="2093194"/>
                <a:ext cx="291605" cy="623846"/>
                <a:chOff x="9405575" y="2061418"/>
                <a:chExt cx="291605" cy="623846"/>
              </a:xfrm>
            </p:grpSpPr>
            <p:sp>
              <p:nvSpPr>
                <p:cNvPr id="10279" name="Google Shape;10279;p7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7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7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7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7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79"/>
              <p:cNvGrpSpPr/>
              <p:nvPr/>
            </p:nvGrpSpPr>
            <p:grpSpPr>
              <a:xfrm flipH="1">
                <a:off x="8029157" y="2093194"/>
                <a:ext cx="291605" cy="623846"/>
                <a:chOff x="9405575" y="2061418"/>
                <a:chExt cx="291605" cy="623846"/>
              </a:xfrm>
            </p:grpSpPr>
            <p:sp>
              <p:nvSpPr>
                <p:cNvPr id="10287" name="Google Shape;10287;p7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7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7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7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294" name="Google Shape;10294;p79"/>
          <p:cNvGrpSpPr/>
          <p:nvPr/>
        </p:nvGrpSpPr>
        <p:grpSpPr>
          <a:xfrm>
            <a:off x="4031299" y="1191441"/>
            <a:ext cx="712557" cy="785901"/>
            <a:chOff x="4206459" y="1191441"/>
            <a:chExt cx="712557" cy="785901"/>
          </a:xfrm>
        </p:grpSpPr>
        <p:sp>
          <p:nvSpPr>
            <p:cNvPr id="10295" name="Google Shape;10295;p7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7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7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7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9" name="Google Shape;10299;p79"/>
            <p:cNvGrpSpPr/>
            <p:nvPr/>
          </p:nvGrpSpPr>
          <p:grpSpPr>
            <a:xfrm>
              <a:off x="4644280" y="1290523"/>
              <a:ext cx="143716" cy="29463"/>
              <a:chOff x="4644280" y="1290523"/>
              <a:chExt cx="143716" cy="29463"/>
            </a:xfrm>
          </p:grpSpPr>
          <p:sp>
            <p:nvSpPr>
              <p:cNvPr id="10300" name="Google Shape;10300;p7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7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7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79"/>
            <p:cNvGrpSpPr/>
            <p:nvPr/>
          </p:nvGrpSpPr>
          <p:grpSpPr>
            <a:xfrm>
              <a:off x="4356567" y="1191441"/>
              <a:ext cx="143690" cy="29488"/>
              <a:chOff x="4356567" y="1191441"/>
              <a:chExt cx="143690" cy="29488"/>
            </a:xfrm>
          </p:grpSpPr>
          <p:sp>
            <p:nvSpPr>
              <p:cNvPr id="10305" name="Google Shape;10305;p7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7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7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79"/>
            <p:cNvGrpSpPr/>
            <p:nvPr/>
          </p:nvGrpSpPr>
          <p:grpSpPr>
            <a:xfrm>
              <a:off x="4339009" y="1863727"/>
              <a:ext cx="143703" cy="29476"/>
              <a:chOff x="4339009" y="1863727"/>
              <a:chExt cx="143703" cy="29476"/>
            </a:xfrm>
          </p:grpSpPr>
          <p:sp>
            <p:nvSpPr>
              <p:cNvPr id="10310" name="Google Shape;10310;p7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9"/>
            <p:cNvGrpSpPr/>
            <p:nvPr/>
          </p:nvGrpSpPr>
          <p:grpSpPr>
            <a:xfrm>
              <a:off x="4206459" y="1607315"/>
              <a:ext cx="29539" cy="142899"/>
              <a:chOff x="4206459" y="1607315"/>
              <a:chExt cx="29539" cy="142899"/>
            </a:xfrm>
          </p:grpSpPr>
          <p:sp>
            <p:nvSpPr>
              <p:cNvPr id="10315" name="Google Shape;10315;p7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7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7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9" name="Google Shape;10319;p7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7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7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3" name="Google Shape;10323;p79"/>
            <p:cNvGrpSpPr/>
            <p:nvPr/>
          </p:nvGrpSpPr>
          <p:grpSpPr>
            <a:xfrm>
              <a:off x="4889463" y="1423737"/>
              <a:ext cx="29552" cy="142899"/>
              <a:chOff x="4889463" y="1423737"/>
              <a:chExt cx="29552" cy="142899"/>
            </a:xfrm>
          </p:grpSpPr>
          <p:sp>
            <p:nvSpPr>
              <p:cNvPr id="10324" name="Google Shape;10324;p7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7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7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79"/>
            <p:cNvGrpSpPr/>
            <p:nvPr/>
          </p:nvGrpSpPr>
          <p:grpSpPr>
            <a:xfrm>
              <a:off x="4771663" y="1876896"/>
              <a:ext cx="108651" cy="100447"/>
              <a:chOff x="4771663" y="1876896"/>
              <a:chExt cx="108651" cy="100447"/>
            </a:xfrm>
          </p:grpSpPr>
          <p:sp>
            <p:nvSpPr>
              <p:cNvPr id="10329" name="Google Shape;10329;p7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7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7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33" name="Google Shape;10333;p79"/>
          <p:cNvGrpSpPr/>
          <p:nvPr/>
        </p:nvGrpSpPr>
        <p:grpSpPr>
          <a:xfrm>
            <a:off x="4026774" y="2074664"/>
            <a:ext cx="791287" cy="720350"/>
            <a:chOff x="267375" y="1071875"/>
            <a:chExt cx="470500" cy="428550"/>
          </a:xfrm>
        </p:grpSpPr>
        <p:sp>
          <p:nvSpPr>
            <p:cNvPr id="10334" name="Google Shape;10334;p7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7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7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7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7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79"/>
          <p:cNvGrpSpPr/>
          <p:nvPr/>
        </p:nvGrpSpPr>
        <p:grpSpPr>
          <a:xfrm>
            <a:off x="727269" y="3719294"/>
            <a:ext cx="1408444" cy="673166"/>
            <a:chOff x="712664" y="3693287"/>
            <a:chExt cx="1460738" cy="698160"/>
          </a:xfrm>
        </p:grpSpPr>
        <p:grpSp>
          <p:nvGrpSpPr>
            <p:cNvPr id="10343" name="Google Shape;10343;p79"/>
            <p:cNvGrpSpPr/>
            <p:nvPr/>
          </p:nvGrpSpPr>
          <p:grpSpPr>
            <a:xfrm>
              <a:off x="1380079" y="4133090"/>
              <a:ext cx="234048" cy="258099"/>
              <a:chOff x="1380079" y="4133090"/>
              <a:chExt cx="234048" cy="258099"/>
            </a:xfrm>
          </p:grpSpPr>
          <p:sp>
            <p:nvSpPr>
              <p:cNvPr id="10344" name="Google Shape;10344;p7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79"/>
            <p:cNvGrpSpPr/>
            <p:nvPr/>
          </p:nvGrpSpPr>
          <p:grpSpPr>
            <a:xfrm>
              <a:off x="884610" y="3864082"/>
              <a:ext cx="1118566" cy="527275"/>
              <a:chOff x="890961" y="3865463"/>
              <a:chExt cx="1115221" cy="525698"/>
            </a:xfrm>
          </p:grpSpPr>
          <p:sp>
            <p:nvSpPr>
              <p:cNvPr id="10348" name="Google Shape;10348;p7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7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79"/>
            <p:cNvGrpSpPr/>
            <p:nvPr/>
          </p:nvGrpSpPr>
          <p:grpSpPr>
            <a:xfrm>
              <a:off x="712664" y="3693287"/>
              <a:ext cx="1460738" cy="698160"/>
              <a:chOff x="712664" y="3693025"/>
              <a:chExt cx="1460738" cy="698160"/>
            </a:xfrm>
          </p:grpSpPr>
          <p:sp>
            <p:nvSpPr>
              <p:cNvPr id="10352" name="Google Shape;10352;p7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7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7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58" name="Google Shape;10358;p79"/>
          <p:cNvGrpSpPr/>
          <p:nvPr/>
        </p:nvGrpSpPr>
        <p:grpSpPr>
          <a:xfrm>
            <a:off x="3164985" y="1191441"/>
            <a:ext cx="795485" cy="738831"/>
            <a:chOff x="3348603" y="1236445"/>
            <a:chExt cx="749256" cy="695894"/>
          </a:xfrm>
        </p:grpSpPr>
        <p:grpSp>
          <p:nvGrpSpPr>
            <p:cNvPr id="10359" name="Google Shape;10359;p79"/>
            <p:cNvGrpSpPr/>
            <p:nvPr/>
          </p:nvGrpSpPr>
          <p:grpSpPr>
            <a:xfrm>
              <a:off x="3583779" y="1236445"/>
              <a:ext cx="293795" cy="285811"/>
              <a:chOff x="3750225" y="1774000"/>
              <a:chExt cx="149575" cy="145525"/>
            </a:xfrm>
          </p:grpSpPr>
          <p:sp>
            <p:nvSpPr>
              <p:cNvPr id="10360" name="Google Shape;10360;p7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2" name="Google Shape;10362;p79"/>
            <p:cNvGrpSpPr/>
            <p:nvPr/>
          </p:nvGrpSpPr>
          <p:grpSpPr>
            <a:xfrm>
              <a:off x="3775534" y="1462599"/>
              <a:ext cx="322325" cy="285958"/>
              <a:chOff x="3847850" y="1889150"/>
              <a:chExt cx="164100" cy="145600"/>
            </a:xfrm>
          </p:grpSpPr>
          <p:sp>
            <p:nvSpPr>
              <p:cNvPr id="10363" name="Google Shape;10363;p7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7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5" name="Google Shape;10365;p79"/>
            <p:cNvGrpSpPr/>
            <p:nvPr/>
          </p:nvGrpSpPr>
          <p:grpSpPr>
            <a:xfrm>
              <a:off x="3545329" y="1646528"/>
              <a:ext cx="293746" cy="285811"/>
              <a:chOff x="3730650" y="1982800"/>
              <a:chExt cx="149550" cy="145525"/>
            </a:xfrm>
          </p:grpSpPr>
          <p:sp>
            <p:nvSpPr>
              <p:cNvPr id="10366" name="Google Shape;10366;p7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79"/>
            <p:cNvGrpSpPr/>
            <p:nvPr/>
          </p:nvGrpSpPr>
          <p:grpSpPr>
            <a:xfrm>
              <a:off x="3348603" y="1415046"/>
              <a:ext cx="294384" cy="284387"/>
              <a:chOff x="3630494" y="1864938"/>
              <a:chExt cx="149875" cy="144800"/>
            </a:xfrm>
          </p:grpSpPr>
          <p:sp>
            <p:nvSpPr>
              <p:cNvPr id="10369" name="Google Shape;10369;p7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7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71" name="Google Shape;10371;p79"/>
          <p:cNvGrpSpPr/>
          <p:nvPr/>
        </p:nvGrpSpPr>
        <p:grpSpPr>
          <a:xfrm>
            <a:off x="2286512" y="3714337"/>
            <a:ext cx="1324924" cy="678083"/>
            <a:chOff x="2413923" y="3711366"/>
            <a:chExt cx="1374117" cy="703260"/>
          </a:xfrm>
        </p:grpSpPr>
        <p:grpSp>
          <p:nvGrpSpPr>
            <p:cNvPr id="10372" name="Google Shape;10372;p79"/>
            <p:cNvGrpSpPr/>
            <p:nvPr/>
          </p:nvGrpSpPr>
          <p:grpSpPr>
            <a:xfrm>
              <a:off x="2413923" y="3711366"/>
              <a:ext cx="1374117" cy="703260"/>
              <a:chOff x="2413923" y="3711366"/>
              <a:chExt cx="1374117" cy="703260"/>
            </a:xfrm>
          </p:grpSpPr>
          <p:sp>
            <p:nvSpPr>
              <p:cNvPr id="10373" name="Google Shape;10373;p7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4" name="Google Shape;10374;p79"/>
              <p:cNvGrpSpPr/>
              <p:nvPr/>
            </p:nvGrpSpPr>
            <p:grpSpPr>
              <a:xfrm>
                <a:off x="2600284" y="3808654"/>
                <a:ext cx="234506" cy="138009"/>
                <a:chOff x="2600284" y="3808654"/>
                <a:chExt cx="234506" cy="138009"/>
              </a:xfrm>
            </p:grpSpPr>
            <p:sp>
              <p:nvSpPr>
                <p:cNvPr id="10375" name="Google Shape;10375;p7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76" name="Google Shape;10376;p7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377" name="Google Shape;10377;p79"/>
              <p:cNvGrpSpPr/>
              <p:nvPr/>
            </p:nvGrpSpPr>
            <p:grpSpPr>
              <a:xfrm>
                <a:off x="3359659" y="3805664"/>
                <a:ext cx="232294" cy="141000"/>
                <a:chOff x="3359659" y="3805664"/>
                <a:chExt cx="232294" cy="141000"/>
              </a:xfrm>
            </p:grpSpPr>
            <p:sp>
              <p:nvSpPr>
                <p:cNvPr id="10378" name="Google Shape;10378;p7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79" name="Google Shape;10379;p7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380" name="Google Shape;10380;p79"/>
              <p:cNvGrpSpPr/>
              <p:nvPr/>
            </p:nvGrpSpPr>
            <p:grpSpPr>
              <a:xfrm>
                <a:off x="3067316" y="3711366"/>
                <a:ext cx="66900" cy="166809"/>
                <a:chOff x="3067316" y="3711366"/>
                <a:chExt cx="66900" cy="166809"/>
              </a:xfrm>
            </p:grpSpPr>
            <p:sp>
              <p:nvSpPr>
                <p:cNvPr id="10381" name="Google Shape;10381;p7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2" name="Google Shape;10382;p7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383" name="Google Shape;10383;p79"/>
              <p:cNvGrpSpPr/>
              <p:nvPr/>
            </p:nvGrpSpPr>
            <p:grpSpPr>
              <a:xfrm>
                <a:off x="2413923" y="4058666"/>
                <a:ext cx="224119" cy="66900"/>
                <a:chOff x="2413923" y="4058666"/>
                <a:chExt cx="224119" cy="66900"/>
              </a:xfrm>
            </p:grpSpPr>
            <p:sp>
              <p:nvSpPr>
                <p:cNvPr id="10384" name="Google Shape;10384;p7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5" name="Google Shape;10385;p7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0386" name="Google Shape;10386;p79"/>
              <p:cNvGrpSpPr/>
              <p:nvPr/>
            </p:nvGrpSpPr>
            <p:grpSpPr>
              <a:xfrm>
                <a:off x="3564643" y="4058666"/>
                <a:ext cx="223397" cy="66900"/>
                <a:chOff x="3564643" y="4058666"/>
                <a:chExt cx="223397" cy="66900"/>
              </a:xfrm>
            </p:grpSpPr>
            <p:sp>
              <p:nvSpPr>
                <p:cNvPr id="10387" name="Google Shape;10387;p7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388" name="Google Shape;10388;p7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0389" name="Google Shape;10389;p79"/>
            <p:cNvGrpSpPr/>
            <p:nvPr/>
          </p:nvGrpSpPr>
          <p:grpSpPr>
            <a:xfrm>
              <a:off x="2633353" y="3965763"/>
              <a:ext cx="933975" cy="445687"/>
              <a:chOff x="2633353" y="3965763"/>
              <a:chExt cx="933975" cy="445687"/>
            </a:xfrm>
          </p:grpSpPr>
          <p:sp>
            <p:nvSpPr>
              <p:cNvPr id="10390" name="Google Shape;10390;p7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92" name="Google Shape;10392;p79"/>
          <p:cNvGrpSpPr/>
          <p:nvPr/>
        </p:nvGrpSpPr>
        <p:grpSpPr>
          <a:xfrm>
            <a:off x="6410784" y="1264884"/>
            <a:ext cx="1131087" cy="587383"/>
            <a:chOff x="238125" y="999450"/>
            <a:chExt cx="7140700" cy="3708225"/>
          </a:xfrm>
        </p:grpSpPr>
        <p:sp>
          <p:nvSpPr>
            <p:cNvPr id="10393" name="Google Shape;10393;p7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7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7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7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7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79"/>
          <p:cNvGrpSpPr/>
          <p:nvPr/>
        </p:nvGrpSpPr>
        <p:grpSpPr>
          <a:xfrm>
            <a:off x="3762234" y="3714379"/>
            <a:ext cx="1375854" cy="678131"/>
            <a:chOff x="3913765" y="3641905"/>
            <a:chExt cx="1522805" cy="750560"/>
          </a:xfrm>
        </p:grpSpPr>
        <p:grpSp>
          <p:nvGrpSpPr>
            <p:cNvPr id="10403" name="Google Shape;10403;p79"/>
            <p:cNvGrpSpPr/>
            <p:nvPr/>
          </p:nvGrpSpPr>
          <p:grpSpPr>
            <a:xfrm>
              <a:off x="3913765" y="3997002"/>
              <a:ext cx="1522805" cy="395463"/>
              <a:chOff x="3913765" y="3997002"/>
              <a:chExt cx="1522805" cy="395463"/>
            </a:xfrm>
          </p:grpSpPr>
          <p:grpSp>
            <p:nvGrpSpPr>
              <p:cNvPr id="10404" name="Google Shape;10404;p79"/>
              <p:cNvGrpSpPr/>
              <p:nvPr/>
            </p:nvGrpSpPr>
            <p:grpSpPr>
              <a:xfrm>
                <a:off x="3913765" y="4138659"/>
                <a:ext cx="507602" cy="253806"/>
                <a:chOff x="3913765" y="4138659"/>
                <a:chExt cx="507602" cy="253806"/>
              </a:xfrm>
            </p:grpSpPr>
            <p:sp>
              <p:nvSpPr>
                <p:cNvPr id="10405" name="Google Shape;10405;p7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0407" name="Google Shape;10407;p79"/>
              <p:cNvGrpSpPr/>
              <p:nvPr/>
            </p:nvGrpSpPr>
            <p:grpSpPr>
              <a:xfrm>
                <a:off x="4421361" y="3997002"/>
                <a:ext cx="507618" cy="395463"/>
                <a:chOff x="4421361" y="3997002"/>
                <a:chExt cx="507618" cy="395463"/>
              </a:xfrm>
            </p:grpSpPr>
            <p:sp>
              <p:nvSpPr>
                <p:cNvPr id="10408" name="Google Shape;10408;p7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79"/>
              <p:cNvGrpSpPr/>
              <p:nvPr/>
            </p:nvGrpSpPr>
            <p:grpSpPr>
              <a:xfrm>
                <a:off x="4928973" y="4189418"/>
                <a:ext cx="507596" cy="203047"/>
                <a:chOff x="4928973" y="4189418"/>
                <a:chExt cx="507596" cy="203047"/>
              </a:xfrm>
            </p:grpSpPr>
            <p:sp>
              <p:nvSpPr>
                <p:cNvPr id="10411" name="Google Shape;10411;p7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7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13" name="Google Shape;10413;p79"/>
            <p:cNvGrpSpPr/>
            <p:nvPr/>
          </p:nvGrpSpPr>
          <p:grpSpPr>
            <a:xfrm>
              <a:off x="4482186" y="3641905"/>
              <a:ext cx="397605" cy="349784"/>
              <a:chOff x="2906375" y="1159725"/>
              <a:chExt cx="1860575" cy="1636800"/>
            </a:xfrm>
          </p:grpSpPr>
          <p:sp>
            <p:nvSpPr>
              <p:cNvPr id="10414" name="Google Shape;10414;p7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7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7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18" name="Google Shape;10418;p79"/>
          <p:cNvGrpSpPr/>
          <p:nvPr/>
        </p:nvGrpSpPr>
        <p:grpSpPr>
          <a:xfrm>
            <a:off x="6546943" y="2074305"/>
            <a:ext cx="940737" cy="721067"/>
            <a:chOff x="6599718" y="2068734"/>
            <a:chExt cx="940737" cy="721067"/>
          </a:xfrm>
        </p:grpSpPr>
        <p:sp>
          <p:nvSpPr>
            <p:cNvPr id="10419" name="Google Shape;10419;p7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7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7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5" name="Google Shape;10425;p79"/>
            <p:cNvGrpSpPr/>
            <p:nvPr/>
          </p:nvGrpSpPr>
          <p:grpSpPr>
            <a:xfrm>
              <a:off x="6836957" y="2068734"/>
              <a:ext cx="461892" cy="721067"/>
              <a:chOff x="6836957" y="2068734"/>
              <a:chExt cx="461892" cy="721067"/>
            </a:xfrm>
          </p:grpSpPr>
          <p:sp>
            <p:nvSpPr>
              <p:cNvPr id="10426" name="Google Shape;10426;p7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2" name="Google Shape;10432;p79"/>
              <p:cNvGrpSpPr/>
              <p:nvPr/>
            </p:nvGrpSpPr>
            <p:grpSpPr>
              <a:xfrm>
                <a:off x="6836957" y="2068734"/>
                <a:ext cx="461892" cy="721067"/>
                <a:chOff x="6836957" y="2068734"/>
                <a:chExt cx="461892" cy="721067"/>
              </a:xfrm>
            </p:grpSpPr>
            <p:sp>
              <p:nvSpPr>
                <p:cNvPr id="10433" name="Google Shape;10433;p7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7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440" name="Google Shape;10440;p79"/>
          <p:cNvGrpSpPr/>
          <p:nvPr/>
        </p:nvGrpSpPr>
        <p:grpSpPr>
          <a:xfrm>
            <a:off x="2430262" y="2078652"/>
            <a:ext cx="712577" cy="712374"/>
            <a:chOff x="2559249" y="2069323"/>
            <a:chExt cx="685566" cy="685634"/>
          </a:xfrm>
        </p:grpSpPr>
        <p:sp>
          <p:nvSpPr>
            <p:cNvPr id="10441" name="Google Shape;10441;p7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7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7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7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79"/>
          <p:cNvGrpSpPr/>
          <p:nvPr/>
        </p:nvGrpSpPr>
        <p:grpSpPr>
          <a:xfrm>
            <a:off x="7612699" y="1191441"/>
            <a:ext cx="845645" cy="711911"/>
            <a:chOff x="951975" y="315800"/>
            <a:chExt cx="5860325" cy="4933550"/>
          </a:xfrm>
        </p:grpSpPr>
        <p:sp>
          <p:nvSpPr>
            <p:cNvPr id="10455" name="Google Shape;10455;p7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7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7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7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7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3" name="Google Shape;10463;p79"/>
          <p:cNvGrpSpPr/>
          <p:nvPr/>
        </p:nvGrpSpPr>
        <p:grpSpPr>
          <a:xfrm>
            <a:off x="3709828" y="2927550"/>
            <a:ext cx="1617932" cy="621724"/>
            <a:chOff x="3862800" y="3038525"/>
            <a:chExt cx="1329006" cy="510698"/>
          </a:xfrm>
        </p:grpSpPr>
        <p:sp>
          <p:nvSpPr>
            <p:cNvPr id="10464" name="Google Shape;10464;p7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7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6" name="Google Shape;10466;p79"/>
            <p:cNvGrpSpPr/>
            <p:nvPr/>
          </p:nvGrpSpPr>
          <p:grpSpPr>
            <a:xfrm>
              <a:off x="3967075" y="3040337"/>
              <a:ext cx="1019927" cy="402126"/>
              <a:chOff x="3967075" y="3040337"/>
              <a:chExt cx="1019927" cy="402126"/>
            </a:xfrm>
          </p:grpSpPr>
          <p:sp>
            <p:nvSpPr>
              <p:cNvPr id="10467" name="Google Shape;10467;p7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79"/>
            <p:cNvGrpSpPr/>
            <p:nvPr/>
          </p:nvGrpSpPr>
          <p:grpSpPr>
            <a:xfrm>
              <a:off x="4186700" y="3040337"/>
              <a:ext cx="390475" cy="183289"/>
              <a:chOff x="4186700" y="3040337"/>
              <a:chExt cx="390475" cy="183289"/>
            </a:xfrm>
          </p:grpSpPr>
          <p:sp>
            <p:nvSpPr>
              <p:cNvPr id="10470" name="Google Shape;10470;p7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7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2" name="Google Shape;10472;p79"/>
            <p:cNvGrpSpPr/>
            <p:nvPr/>
          </p:nvGrpSpPr>
          <p:grpSpPr>
            <a:xfrm>
              <a:off x="4073727" y="3040337"/>
              <a:ext cx="697794" cy="296263"/>
              <a:chOff x="4073727" y="3040337"/>
              <a:chExt cx="697794" cy="296263"/>
            </a:xfrm>
          </p:grpSpPr>
          <p:sp>
            <p:nvSpPr>
              <p:cNvPr id="10473" name="Google Shape;10473;p7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79"/>
            <p:cNvGrpSpPr/>
            <p:nvPr/>
          </p:nvGrpSpPr>
          <p:grpSpPr>
            <a:xfrm>
              <a:off x="3862800" y="3038525"/>
              <a:ext cx="1329006" cy="510698"/>
              <a:chOff x="3862800" y="3038525"/>
              <a:chExt cx="1329006" cy="510698"/>
            </a:xfrm>
          </p:grpSpPr>
          <p:sp>
            <p:nvSpPr>
              <p:cNvPr id="10476" name="Google Shape;10476;p7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78" name="Google Shape;10478;p79"/>
          <p:cNvGrpSpPr/>
          <p:nvPr/>
        </p:nvGrpSpPr>
        <p:grpSpPr>
          <a:xfrm>
            <a:off x="718150" y="1191441"/>
            <a:ext cx="883205" cy="775176"/>
            <a:chOff x="649648" y="271400"/>
            <a:chExt cx="6215377" cy="5455143"/>
          </a:xfrm>
        </p:grpSpPr>
        <p:sp>
          <p:nvSpPr>
            <p:cNvPr id="10479" name="Google Shape;10479;p7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7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7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7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7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7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79"/>
          <p:cNvGrpSpPr/>
          <p:nvPr/>
        </p:nvGrpSpPr>
        <p:grpSpPr>
          <a:xfrm>
            <a:off x="2326452" y="1191441"/>
            <a:ext cx="767704" cy="815489"/>
            <a:chOff x="2499700" y="1135950"/>
            <a:chExt cx="732402" cy="777990"/>
          </a:xfrm>
        </p:grpSpPr>
        <p:grpSp>
          <p:nvGrpSpPr>
            <p:cNvPr id="10492" name="Google Shape;10492;p79"/>
            <p:cNvGrpSpPr/>
            <p:nvPr/>
          </p:nvGrpSpPr>
          <p:grpSpPr>
            <a:xfrm>
              <a:off x="2499700" y="1135950"/>
              <a:ext cx="732402" cy="694705"/>
              <a:chOff x="2499700" y="1135950"/>
              <a:chExt cx="732402" cy="694705"/>
            </a:xfrm>
          </p:grpSpPr>
          <p:sp>
            <p:nvSpPr>
              <p:cNvPr id="10493" name="Google Shape;10493;p7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7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7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7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7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7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7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7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7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7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7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7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7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79"/>
            <p:cNvGrpSpPr/>
            <p:nvPr/>
          </p:nvGrpSpPr>
          <p:grpSpPr>
            <a:xfrm>
              <a:off x="2517909" y="1188726"/>
              <a:ext cx="702702" cy="725214"/>
              <a:chOff x="2517909" y="1188726"/>
              <a:chExt cx="702702" cy="725214"/>
            </a:xfrm>
          </p:grpSpPr>
          <p:sp>
            <p:nvSpPr>
              <p:cNvPr id="10521" name="Google Shape;10521;p7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7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26" name="Google Shape;10526;p79"/>
          <p:cNvGrpSpPr/>
          <p:nvPr/>
        </p:nvGrpSpPr>
        <p:grpSpPr>
          <a:xfrm>
            <a:off x="1672184" y="1191441"/>
            <a:ext cx="583439" cy="870229"/>
            <a:chOff x="1716825" y="1121550"/>
            <a:chExt cx="622800" cy="928938"/>
          </a:xfrm>
        </p:grpSpPr>
        <p:grpSp>
          <p:nvGrpSpPr>
            <p:cNvPr id="10527" name="Google Shape;10527;p79"/>
            <p:cNvGrpSpPr/>
            <p:nvPr/>
          </p:nvGrpSpPr>
          <p:grpSpPr>
            <a:xfrm>
              <a:off x="1716825" y="1121550"/>
              <a:ext cx="622800" cy="928938"/>
              <a:chOff x="1716825" y="1121550"/>
              <a:chExt cx="622800" cy="928938"/>
            </a:xfrm>
          </p:grpSpPr>
          <p:cxnSp>
            <p:nvCxnSpPr>
              <p:cNvPr id="10528" name="Google Shape;10528;p7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0529" name="Google Shape;10529;p7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0" name="Google Shape;10530;p79"/>
            <p:cNvGrpSpPr/>
            <p:nvPr/>
          </p:nvGrpSpPr>
          <p:grpSpPr>
            <a:xfrm>
              <a:off x="1768050" y="1172775"/>
              <a:ext cx="520200" cy="832000"/>
              <a:chOff x="1768050" y="1172775"/>
              <a:chExt cx="520200" cy="832000"/>
            </a:xfrm>
          </p:grpSpPr>
          <p:cxnSp>
            <p:nvCxnSpPr>
              <p:cNvPr id="10531" name="Google Shape;10531;p7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0532" name="Google Shape;10532;p7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79"/>
            <p:cNvGrpSpPr/>
            <p:nvPr/>
          </p:nvGrpSpPr>
          <p:grpSpPr>
            <a:xfrm>
              <a:off x="1820100" y="1225475"/>
              <a:ext cx="416400" cy="729575"/>
              <a:chOff x="1820100" y="1225475"/>
              <a:chExt cx="416400" cy="729575"/>
            </a:xfrm>
          </p:grpSpPr>
          <p:cxnSp>
            <p:nvCxnSpPr>
              <p:cNvPr id="10534" name="Google Shape;10534;p7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0535" name="Google Shape;10535;p7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6" name="Google Shape;10536;p79"/>
            <p:cNvGrpSpPr/>
            <p:nvPr/>
          </p:nvGrpSpPr>
          <p:grpSpPr>
            <a:xfrm>
              <a:off x="1874250" y="1278825"/>
              <a:ext cx="308100" cy="605275"/>
              <a:chOff x="1874250" y="1278825"/>
              <a:chExt cx="308100" cy="605275"/>
            </a:xfrm>
          </p:grpSpPr>
          <p:cxnSp>
            <p:nvCxnSpPr>
              <p:cNvPr id="10537" name="Google Shape;10537;p7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0538" name="Google Shape;10538;p7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9" name="Google Shape;10539;p7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79"/>
          <p:cNvGrpSpPr/>
          <p:nvPr/>
        </p:nvGrpSpPr>
        <p:grpSpPr>
          <a:xfrm>
            <a:off x="1592007" y="2077763"/>
            <a:ext cx="739072" cy="714152"/>
            <a:chOff x="4334725" y="1355875"/>
            <a:chExt cx="3106650" cy="3001900"/>
          </a:xfrm>
        </p:grpSpPr>
        <p:grpSp>
          <p:nvGrpSpPr>
            <p:cNvPr id="10541" name="Google Shape;10541;p79"/>
            <p:cNvGrpSpPr/>
            <p:nvPr/>
          </p:nvGrpSpPr>
          <p:grpSpPr>
            <a:xfrm>
              <a:off x="4516050" y="1724875"/>
              <a:ext cx="2693725" cy="2632900"/>
              <a:chOff x="4516050" y="1724875"/>
              <a:chExt cx="2693725" cy="2632900"/>
            </a:xfrm>
          </p:grpSpPr>
          <p:sp>
            <p:nvSpPr>
              <p:cNvPr id="10542" name="Google Shape;10542;p7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7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79"/>
            <p:cNvGrpSpPr/>
            <p:nvPr/>
          </p:nvGrpSpPr>
          <p:grpSpPr>
            <a:xfrm>
              <a:off x="4334725" y="1355875"/>
              <a:ext cx="3106650" cy="2709650"/>
              <a:chOff x="4334725" y="1355875"/>
              <a:chExt cx="3106650" cy="2709650"/>
            </a:xfrm>
          </p:grpSpPr>
          <p:sp>
            <p:nvSpPr>
              <p:cNvPr id="10546" name="Google Shape;10546;p7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549" name="Google Shape;10549;p79"/>
          <p:cNvGrpSpPr/>
          <p:nvPr/>
        </p:nvGrpSpPr>
        <p:grpSpPr>
          <a:xfrm>
            <a:off x="7708956" y="3708534"/>
            <a:ext cx="312074" cy="684173"/>
            <a:chOff x="7645573" y="3754300"/>
            <a:chExt cx="293855" cy="644170"/>
          </a:xfrm>
        </p:grpSpPr>
        <p:sp>
          <p:nvSpPr>
            <p:cNvPr id="10550" name="Google Shape;10550;p7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7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79"/>
          <p:cNvGrpSpPr/>
          <p:nvPr/>
        </p:nvGrpSpPr>
        <p:grpSpPr>
          <a:xfrm>
            <a:off x="5630944" y="1191441"/>
            <a:ext cx="709011" cy="739359"/>
            <a:chOff x="5830645" y="1256617"/>
            <a:chExt cx="530340" cy="553040"/>
          </a:xfrm>
        </p:grpSpPr>
        <p:grpSp>
          <p:nvGrpSpPr>
            <p:cNvPr id="10553" name="Google Shape;10553;p79"/>
            <p:cNvGrpSpPr/>
            <p:nvPr/>
          </p:nvGrpSpPr>
          <p:grpSpPr>
            <a:xfrm>
              <a:off x="5830645" y="1256617"/>
              <a:ext cx="259743" cy="269909"/>
              <a:chOff x="5830645" y="1256617"/>
              <a:chExt cx="259743" cy="269909"/>
            </a:xfrm>
          </p:grpSpPr>
          <p:sp>
            <p:nvSpPr>
              <p:cNvPr id="10554" name="Google Shape;10554;p7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7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79"/>
            <p:cNvGrpSpPr/>
            <p:nvPr/>
          </p:nvGrpSpPr>
          <p:grpSpPr>
            <a:xfrm>
              <a:off x="6101293" y="1256617"/>
              <a:ext cx="259692" cy="269909"/>
              <a:chOff x="6101293" y="1256617"/>
              <a:chExt cx="259692" cy="269909"/>
            </a:xfrm>
          </p:grpSpPr>
          <p:sp>
            <p:nvSpPr>
              <p:cNvPr id="10557" name="Google Shape;10557;p7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79"/>
            <p:cNvGrpSpPr/>
            <p:nvPr/>
          </p:nvGrpSpPr>
          <p:grpSpPr>
            <a:xfrm>
              <a:off x="5830645" y="1539749"/>
              <a:ext cx="259692" cy="269909"/>
              <a:chOff x="5830645" y="1539749"/>
              <a:chExt cx="259692" cy="269909"/>
            </a:xfrm>
          </p:grpSpPr>
          <p:sp>
            <p:nvSpPr>
              <p:cNvPr id="10560" name="Google Shape;10560;p7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7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79"/>
            <p:cNvGrpSpPr/>
            <p:nvPr/>
          </p:nvGrpSpPr>
          <p:grpSpPr>
            <a:xfrm>
              <a:off x="6101293" y="1539749"/>
              <a:ext cx="259692" cy="269909"/>
              <a:chOff x="6101293" y="1539749"/>
              <a:chExt cx="259692" cy="269909"/>
            </a:xfrm>
          </p:grpSpPr>
          <p:sp>
            <p:nvSpPr>
              <p:cNvPr id="10563" name="Google Shape;10563;p7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5" name="Google Shape;10565;p7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6" name="Google Shape;10566;p79"/>
          <p:cNvGrpSpPr/>
          <p:nvPr/>
        </p:nvGrpSpPr>
        <p:grpSpPr>
          <a:xfrm>
            <a:off x="732438" y="2927557"/>
            <a:ext cx="1452955" cy="621360"/>
            <a:chOff x="732422" y="2990152"/>
            <a:chExt cx="1337773" cy="572102"/>
          </a:xfrm>
        </p:grpSpPr>
        <p:sp>
          <p:nvSpPr>
            <p:cNvPr id="10567" name="Google Shape;10567;p7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7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7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7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6" name="Shape 10576"/>
        <p:cNvGrpSpPr/>
        <p:nvPr/>
      </p:nvGrpSpPr>
      <p:grpSpPr>
        <a:xfrm>
          <a:off x="0" y="0"/>
          <a:ext cx="0" cy="0"/>
          <a:chOff x="0" y="0"/>
          <a:chExt cx="0" cy="0"/>
        </a:xfrm>
      </p:grpSpPr>
      <p:grpSp>
        <p:nvGrpSpPr>
          <p:cNvPr id="10577" name="Google Shape;10577;p80"/>
          <p:cNvGrpSpPr/>
          <p:nvPr/>
        </p:nvGrpSpPr>
        <p:grpSpPr>
          <a:xfrm>
            <a:off x="729238" y="1179665"/>
            <a:ext cx="1636117" cy="1526144"/>
            <a:chOff x="729238" y="1179665"/>
            <a:chExt cx="1636117" cy="1526144"/>
          </a:xfrm>
        </p:grpSpPr>
        <p:grpSp>
          <p:nvGrpSpPr>
            <p:cNvPr id="10578" name="Google Shape;10578;p80"/>
            <p:cNvGrpSpPr/>
            <p:nvPr/>
          </p:nvGrpSpPr>
          <p:grpSpPr>
            <a:xfrm>
              <a:off x="729238" y="1179665"/>
              <a:ext cx="80700" cy="1526144"/>
              <a:chOff x="729238" y="1179665"/>
              <a:chExt cx="80700" cy="1526144"/>
            </a:xfrm>
          </p:grpSpPr>
          <p:sp>
            <p:nvSpPr>
              <p:cNvPr id="10579" name="Google Shape;10579;p8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8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8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80"/>
            <p:cNvGrpSpPr/>
            <p:nvPr/>
          </p:nvGrpSpPr>
          <p:grpSpPr>
            <a:xfrm>
              <a:off x="903098" y="1179665"/>
              <a:ext cx="80700" cy="1526144"/>
              <a:chOff x="903098" y="1179665"/>
              <a:chExt cx="80700" cy="1526144"/>
            </a:xfrm>
          </p:grpSpPr>
          <p:sp>
            <p:nvSpPr>
              <p:cNvPr id="10590" name="Google Shape;10590;p8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8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8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0" name="Google Shape;10600;p80"/>
            <p:cNvGrpSpPr/>
            <p:nvPr/>
          </p:nvGrpSpPr>
          <p:grpSpPr>
            <a:xfrm>
              <a:off x="1076958" y="1179665"/>
              <a:ext cx="80700" cy="1526144"/>
              <a:chOff x="1076958" y="1179665"/>
              <a:chExt cx="80700" cy="1526144"/>
            </a:xfrm>
          </p:grpSpPr>
          <p:sp>
            <p:nvSpPr>
              <p:cNvPr id="10601" name="Google Shape;10601;p8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8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8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8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80"/>
            <p:cNvGrpSpPr/>
            <p:nvPr/>
          </p:nvGrpSpPr>
          <p:grpSpPr>
            <a:xfrm>
              <a:off x="1247707" y="1179665"/>
              <a:ext cx="80700" cy="1526144"/>
              <a:chOff x="1247707" y="1179665"/>
              <a:chExt cx="80700" cy="1526144"/>
            </a:xfrm>
          </p:grpSpPr>
          <p:sp>
            <p:nvSpPr>
              <p:cNvPr id="10612" name="Google Shape;10612;p8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8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8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8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8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8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80"/>
            <p:cNvGrpSpPr/>
            <p:nvPr/>
          </p:nvGrpSpPr>
          <p:grpSpPr>
            <a:xfrm>
              <a:off x="1421567" y="1179665"/>
              <a:ext cx="80700" cy="1526144"/>
              <a:chOff x="1421567" y="1179665"/>
              <a:chExt cx="80700" cy="1526144"/>
            </a:xfrm>
          </p:grpSpPr>
          <p:sp>
            <p:nvSpPr>
              <p:cNvPr id="10623" name="Google Shape;10623;p8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8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8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80"/>
            <p:cNvGrpSpPr/>
            <p:nvPr/>
          </p:nvGrpSpPr>
          <p:grpSpPr>
            <a:xfrm>
              <a:off x="1592327" y="1179665"/>
              <a:ext cx="80700" cy="1526144"/>
              <a:chOff x="1592327" y="1179665"/>
              <a:chExt cx="80700" cy="1526144"/>
            </a:xfrm>
          </p:grpSpPr>
          <p:sp>
            <p:nvSpPr>
              <p:cNvPr id="10634" name="Google Shape;10634;p8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8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8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80"/>
            <p:cNvGrpSpPr/>
            <p:nvPr/>
          </p:nvGrpSpPr>
          <p:grpSpPr>
            <a:xfrm>
              <a:off x="1766187" y="1179665"/>
              <a:ext cx="80700" cy="1526144"/>
              <a:chOff x="1766187" y="1179665"/>
              <a:chExt cx="80700" cy="1526144"/>
            </a:xfrm>
          </p:grpSpPr>
          <p:sp>
            <p:nvSpPr>
              <p:cNvPr id="10645" name="Google Shape;10645;p8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8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8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5" name="Google Shape;10655;p80"/>
            <p:cNvGrpSpPr/>
            <p:nvPr/>
          </p:nvGrpSpPr>
          <p:grpSpPr>
            <a:xfrm>
              <a:off x="1936935" y="1179665"/>
              <a:ext cx="80700" cy="1526144"/>
              <a:chOff x="1936935" y="1179665"/>
              <a:chExt cx="80700" cy="1526144"/>
            </a:xfrm>
          </p:grpSpPr>
          <p:sp>
            <p:nvSpPr>
              <p:cNvPr id="10656" name="Google Shape;10656;p8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8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8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8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6" name="Google Shape;10666;p80"/>
            <p:cNvGrpSpPr/>
            <p:nvPr/>
          </p:nvGrpSpPr>
          <p:grpSpPr>
            <a:xfrm>
              <a:off x="2110795" y="1179665"/>
              <a:ext cx="80700" cy="1526144"/>
              <a:chOff x="2110795" y="1179665"/>
              <a:chExt cx="80700" cy="1526144"/>
            </a:xfrm>
          </p:grpSpPr>
          <p:sp>
            <p:nvSpPr>
              <p:cNvPr id="10667" name="Google Shape;10667;p8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8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8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80"/>
            <p:cNvGrpSpPr/>
            <p:nvPr/>
          </p:nvGrpSpPr>
          <p:grpSpPr>
            <a:xfrm>
              <a:off x="2284655" y="1179665"/>
              <a:ext cx="80700" cy="1526144"/>
              <a:chOff x="2284655" y="1179665"/>
              <a:chExt cx="80700" cy="1526144"/>
            </a:xfrm>
          </p:grpSpPr>
          <p:sp>
            <p:nvSpPr>
              <p:cNvPr id="10678" name="Google Shape;10678;p8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8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8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8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8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88" name="Google Shape;10688;p80"/>
          <p:cNvGrpSpPr/>
          <p:nvPr/>
        </p:nvGrpSpPr>
        <p:grpSpPr>
          <a:xfrm>
            <a:off x="2623904" y="1198803"/>
            <a:ext cx="1364248" cy="1102133"/>
            <a:chOff x="2623904" y="1198803"/>
            <a:chExt cx="1364248" cy="1102133"/>
          </a:xfrm>
        </p:grpSpPr>
        <p:grpSp>
          <p:nvGrpSpPr>
            <p:cNvPr id="10689" name="Google Shape;10689;p80"/>
            <p:cNvGrpSpPr/>
            <p:nvPr/>
          </p:nvGrpSpPr>
          <p:grpSpPr>
            <a:xfrm>
              <a:off x="2623907" y="1198803"/>
              <a:ext cx="1364245" cy="273000"/>
              <a:chOff x="2623907" y="1198803"/>
              <a:chExt cx="1364245" cy="273000"/>
            </a:xfrm>
          </p:grpSpPr>
          <p:sp>
            <p:nvSpPr>
              <p:cNvPr id="10690" name="Google Shape;10690;p8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8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80"/>
            <p:cNvGrpSpPr/>
            <p:nvPr/>
          </p:nvGrpSpPr>
          <p:grpSpPr>
            <a:xfrm>
              <a:off x="2623904" y="1476964"/>
              <a:ext cx="1364245" cy="273000"/>
              <a:chOff x="2623904" y="1476964"/>
              <a:chExt cx="1364245" cy="273000"/>
            </a:xfrm>
          </p:grpSpPr>
          <p:sp>
            <p:nvSpPr>
              <p:cNvPr id="10696" name="Google Shape;10696;p8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8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8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8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1" name="Google Shape;10701;p80"/>
            <p:cNvGrpSpPr/>
            <p:nvPr/>
          </p:nvGrpSpPr>
          <p:grpSpPr>
            <a:xfrm>
              <a:off x="2623907" y="1749775"/>
              <a:ext cx="1364245" cy="273000"/>
              <a:chOff x="2623907" y="1749775"/>
              <a:chExt cx="1364245" cy="273000"/>
            </a:xfrm>
          </p:grpSpPr>
          <p:sp>
            <p:nvSpPr>
              <p:cNvPr id="10702" name="Google Shape;10702;p8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8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80"/>
            <p:cNvGrpSpPr/>
            <p:nvPr/>
          </p:nvGrpSpPr>
          <p:grpSpPr>
            <a:xfrm>
              <a:off x="2623904" y="2027936"/>
              <a:ext cx="1364245" cy="273000"/>
              <a:chOff x="2623904" y="2027936"/>
              <a:chExt cx="1364245" cy="273000"/>
            </a:xfrm>
          </p:grpSpPr>
          <p:sp>
            <p:nvSpPr>
              <p:cNvPr id="10708" name="Google Shape;10708;p8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13" name="Google Shape;10713;p80"/>
          <p:cNvGrpSpPr/>
          <p:nvPr/>
        </p:nvGrpSpPr>
        <p:grpSpPr>
          <a:xfrm>
            <a:off x="2613365" y="2657986"/>
            <a:ext cx="1387541" cy="159124"/>
            <a:chOff x="3200660" y="2180272"/>
            <a:chExt cx="2563824" cy="378237"/>
          </a:xfrm>
        </p:grpSpPr>
        <p:sp>
          <p:nvSpPr>
            <p:cNvPr id="10714" name="Google Shape;10714;p8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8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8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8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8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80"/>
          <p:cNvGrpSpPr/>
          <p:nvPr/>
        </p:nvGrpSpPr>
        <p:grpSpPr>
          <a:xfrm>
            <a:off x="2609890" y="2935811"/>
            <a:ext cx="1390502" cy="159625"/>
            <a:chOff x="3530150" y="2790075"/>
            <a:chExt cx="1962600" cy="225300"/>
          </a:xfrm>
        </p:grpSpPr>
        <p:sp>
          <p:nvSpPr>
            <p:cNvPr id="10733" name="Google Shape;10733;p8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8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80"/>
          <p:cNvGrpSpPr/>
          <p:nvPr/>
        </p:nvGrpSpPr>
        <p:grpSpPr>
          <a:xfrm>
            <a:off x="2610543" y="3214137"/>
            <a:ext cx="1411629" cy="153761"/>
            <a:chOff x="3558802" y="4011427"/>
            <a:chExt cx="1866000" cy="111300"/>
          </a:xfrm>
        </p:grpSpPr>
        <p:sp>
          <p:nvSpPr>
            <p:cNvPr id="10736" name="Google Shape;10736;p8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80"/>
          <p:cNvGrpSpPr/>
          <p:nvPr/>
        </p:nvGrpSpPr>
        <p:grpSpPr>
          <a:xfrm>
            <a:off x="2610235" y="2419536"/>
            <a:ext cx="1383503" cy="119749"/>
            <a:chOff x="3465975" y="2270276"/>
            <a:chExt cx="1986364" cy="171929"/>
          </a:xfrm>
        </p:grpSpPr>
        <p:sp>
          <p:nvSpPr>
            <p:cNvPr id="10739" name="Google Shape;10739;p8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8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8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8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7" name="Google Shape;10747;p80"/>
          <p:cNvGrpSpPr/>
          <p:nvPr/>
        </p:nvGrpSpPr>
        <p:grpSpPr>
          <a:xfrm>
            <a:off x="2621243" y="3783187"/>
            <a:ext cx="1369531" cy="195460"/>
            <a:chOff x="723300" y="4253549"/>
            <a:chExt cx="2276482" cy="324900"/>
          </a:xfrm>
        </p:grpSpPr>
        <p:sp>
          <p:nvSpPr>
            <p:cNvPr id="10748" name="Google Shape;10748;p8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8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8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3" name="Google Shape;10753;p80"/>
          <p:cNvGrpSpPr/>
          <p:nvPr/>
        </p:nvGrpSpPr>
        <p:grpSpPr>
          <a:xfrm>
            <a:off x="2610803" y="3484367"/>
            <a:ext cx="1389066" cy="180119"/>
            <a:chOff x="705948" y="3788465"/>
            <a:chExt cx="2308953" cy="299400"/>
          </a:xfrm>
        </p:grpSpPr>
        <p:sp>
          <p:nvSpPr>
            <p:cNvPr id="10754" name="Google Shape;10754;p8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80"/>
          <p:cNvGrpSpPr/>
          <p:nvPr/>
        </p:nvGrpSpPr>
        <p:grpSpPr>
          <a:xfrm>
            <a:off x="2658741" y="4097347"/>
            <a:ext cx="1304609" cy="294074"/>
            <a:chOff x="2658741" y="4097347"/>
            <a:chExt cx="1304609" cy="294074"/>
          </a:xfrm>
        </p:grpSpPr>
        <p:grpSp>
          <p:nvGrpSpPr>
            <p:cNvPr id="10760" name="Google Shape;10760;p80"/>
            <p:cNvGrpSpPr/>
            <p:nvPr/>
          </p:nvGrpSpPr>
          <p:grpSpPr>
            <a:xfrm>
              <a:off x="2658741" y="4097347"/>
              <a:ext cx="118572" cy="294074"/>
              <a:chOff x="3343310" y="4475555"/>
              <a:chExt cx="127717" cy="316753"/>
            </a:xfrm>
          </p:grpSpPr>
          <p:sp>
            <p:nvSpPr>
              <p:cNvPr id="10761" name="Google Shape;10761;p8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8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3" name="Google Shape;10763;p80"/>
            <p:cNvGrpSpPr/>
            <p:nvPr/>
          </p:nvGrpSpPr>
          <p:grpSpPr>
            <a:xfrm>
              <a:off x="3815519" y="4098388"/>
              <a:ext cx="147831" cy="291991"/>
              <a:chOff x="3527539" y="4476677"/>
              <a:chExt cx="159232" cy="314510"/>
            </a:xfrm>
          </p:grpSpPr>
          <p:sp>
            <p:nvSpPr>
              <p:cNvPr id="10764" name="Google Shape;10764;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80"/>
            <p:cNvGrpSpPr/>
            <p:nvPr/>
          </p:nvGrpSpPr>
          <p:grpSpPr>
            <a:xfrm>
              <a:off x="3511696" y="4098388"/>
              <a:ext cx="147831" cy="291991"/>
              <a:chOff x="3527539" y="4476677"/>
              <a:chExt cx="159232" cy="314510"/>
            </a:xfrm>
          </p:grpSpPr>
          <p:sp>
            <p:nvSpPr>
              <p:cNvPr id="10767" name="Google Shape;10767;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80"/>
            <p:cNvGrpSpPr/>
            <p:nvPr/>
          </p:nvGrpSpPr>
          <p:grpSpPr>
            <a:xfrm>
              <a:off x="3207874" y="4098388"/>
              <a:ext cx="147831" cy="291991"/>
              <a:chOff x="3527539" y="4476677"/>
              <a:chExt cx="159232" cy="314510"/>
            </a:xfrm>
          </p:grpSpPr>
          <p:sp>
            <p:nvSpPr>
              <p:cNvPr id="10770" name="Google Shape;10770;p8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8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80"/>
            <p:cNvGrpSpPr/>
            <p:nvPr/>
          </p:nvGrpSpPr>
          <p:grpSpPr>
            <a:xfrm>
              <a:off x="2933305" y="4097347"/>
              <a:ext cx="118572" cy="294074"/>
              <a:chOff x="3343310" y="4475555"/>
              <a:chExt cx="127717" cy="316753"/>
            </a:xfrm>
          </p:grpSpPr>
          <p:sp>
            <p:nvSpPr>
              <p:cNvPr id="10773" name="Google Shape;10773;p8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75" name="Google Shape;10775;p80"/>
          <p:cNvGrpSpPr/>
          <p:nvPr/>
        </p:nvGrpSpPr>
        <p:grpSpPr>
          <a:xfrm>
            <a:off x="4277571" y="2080469"/>
            <a:ext cx="1433821" cy="191501"/>
            <a:chOff x="4273350" y="2080469"/>
            <a:chExt cx="1433821" cy="191501"/>
          </a:xfrm>
        </p:grpSpPr>
        <p:grpSp>
          <p:nvGrpSpPr>
            <p:cNvPr id="10776" name="Google Shape;10776;p80"/>
            <p:cNvGrpSpPr/>
            <p:nvPr/>
          </p:nvGrpSpPr>
          <p:grpSpPr>
            <a:xfrm>
              <a:off x="4273350" y="2080469"/>
              <a:ext cx="1433821" cy="0"/>
              <a:chOff x="5224975" y="2962250"/>
              <a:chExt cx="1544400" cy="0"/>
            </a:xfrm>
          </p:grpSpPr>
          <p:cxnSp>
            <p:nvCxnSpPr>
              <p:cNvPr id="10777" name="Google Shape;10777;p8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778" name="Google Shape;10778;p8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0779" name="Google Shape;10779;p80"/>
            <p:cNvGrpSpPr/>
            <p:nvPr/>
          </p:nvGrpSpPr>
          <p:grpSpPr>
            <a:xfrm>
              <a:off x="4273350" y="2271969"/>
              <a:ext cx="1433821" cy="0"/>
              <a:chOff x="5224975" y="2962250"/>
              <a:chExt cx="1544400" cy="0"/>
            </a:xfrm>
          </p:grpSpPr>
          <p:cxnSp>
            <p:nvCxnSpPr>
              <p:cNvPr id="10780" name="Google Shape;10780;p8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0781" name="Google Shape;10781;p8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0782" name="Google Shape;10782;p80"/>
          <p:cNvGrpSpPr/>
          <p:nvPr/>
        </p:nvGrpSpPr>
        <p:grpSpPr>
          <a:xfrm>
            <a:off x="4279126" y="1183036"/>
            <a:ext cx="1430711" cy="743389"/>
            <a:chOff x="5159450" y="1919950"/>
            <a:chExt cx="1541050" cy="862500"/>
          </a:xfrm>
        </p:grpSpPr>
        <p:sp>
          <p:nvSpPr>
            <p:cNvPr id="10783" name="Google Shape;10783;p8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0784" name="Google Shape;10784;p80"/>
            <p:cNvGrpSpPr/>
            <p:nvPr/>
          </p:nvGrpSpPr>
          <p:grpSpPr>
            <a:xfrm>
              <a:off x="5159450" y="1919950"/>
              <a:ext cx="1541050" cy="862500"/>
              <a:chOff x="5159450" y="1919950"/>
              <a:chExt cx="1541050" cy="862500"/>
            </a:xfrm>
          </p:grpSpPr>
          <p:cxnSp>
            <p:nvCxnSpPr>
              <p:cNvPr id="10785" name="Google Shape;10785;p8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0786" name="Google Shape;10786;p8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0787" name="Google Shape;10787;p80"/>
          <p:cNvGrpSpPr/>
          <p:nvPr/>
        </p:nvGrpSpPr>
        <p:grpSpPr>
          <a:xfrm>
            <a:off x="4269239" y="2406364"/>
            <a:ext cx="1450484" cy="1052087"/>
            <a:chOff x="5230575" y="1554475"/>
            <a:chExt cx="2137150" cy="1550150"/>
          </a:xfrm>
        </p:grpSpPr>
        <p:sp>
          <p:nvSpPr>
            <p:cNvPr id="10788" name="Google Shape;10788;p8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8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8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8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80"/>
          <p:cNvGrpSpPr/>
          <p:nvPr/>
        </p:nvGrpSpPr>
        <p:grpSpPr>
          <a:xfrm rot="10800000">
            <a:off x="4285790" y="3498553"/>
            <a:ext cx="1417383" cy="887946"/>
            <a:chOff x="5645403" y="2920021"/>
            <a:chExt cx="2650800" cy="2180614"/>
          </a:xfrm>
        </p:grpSpPr>
        <p:sp>
          <p:nvSpPr>
            <p:cNvPr id="10802" name="Google Shape;10802;p8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3" name="Google Shape;10803;p80"/>
            <p:cNvCxnSpPr>
              <a:stCxn id="1080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0804" name="Google Shape;10804;p8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5" name="Google Shape;10805;p80"/>
            <p:cNvCxnSpPr>
              <a:endCxn id="10804"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10806" name="Google Shape;10806;p8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7" name="Google Shape;10807;p80"/>
            <p:cNvCxnSpPr>
              <a:stCxn id="10806"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0808" name="Google Shape;10808;p8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09" name="Google Shape;10809;p80"/>
            <p:cNvCxnSpPr>
              <a:endCxn id="1080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0810" name="Google Shape;10810;p80"/>
          <p:cNvGrpSpPr/>
          <p:nvPr/>
        </p:nvGrpSpPr>
        <p:grpSpPr>
          <a:xfrm>
            <a:off x="7386150" y="2401908"/>
            <a:ext cx="1071743" cy="1021579"/>
            <a:chOff x="7189833" y="2022667"/>
            <a:chExt cx="1251159" cy="1192597"/>
          </a:xfrm>
        </p:grpSpPr>
        <p:sp>
          <p:nvSpPr>
            <p:cNvPr id="10811" name="Google Shape;10811;p8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80"/>
          <p:cNvGrpSpPr/>
          <p:nvPr/>
        </p:nvGrpSpPr>
        <p:grpSpPr>
          <a:xfrm>
            <a:off x="727421" y="2828315"/>
            <a:ext cx="1695374" cy="1560837"/>
            <a:chOff x="727421" y="2828315"/>
            <a:chExt cx="1695374" cy="1560837"/>
          </a:xfrm>
        </p:grpSpPr>
        <p:grpSp>
          <p:nvGrpSpPr>
            <p:cNvPr id="10816" name="Google Shape;10816;p80"/>
            <p:cNvGrpSpPr/>
            <p:nvPr/>
          </p:nvGrpSpPr>
          <p:grpSpPr>
            <a:xfrm>
              <a:off x="819108" y="2882501"/>
              <a:ext cx="103104" cy="1426186"/>
              <a:chOff x="4674013" y="3100904"/>
              <a:chExt cx="122758" cy="1698043"/>
            </a:xfrm>
          </p:grpSpPr>
          <p:sp>
            <p:nvSpPr>
              <p:cNvPr id="10817" name="Google Shape;10817;p8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8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8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8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80"/>
            <p:cNvGrpSpPr/>
            <p:nvPr/>
          </p:nvGrpSpPr>
          <p:grpSpPr>
            <a:xfrm>
              <a:off x="1062475" y="2882501"/>
              <a:ext cx="103104" cy="1426186"/>
              <a:chOff x="4940438" y="3100904"/>
              <a:chExt cx="122758" cy="1698043"/>
            </a:xfrm>
          </p:grpSpPr>
          <p:sp>
            <p:nvSpPr>
              <p:cNvPr id="10825" name="Google Shape;10825;p8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8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80"/>
            <p:cNvGrpSpPr/>
            <p:nvPr/>
          </p:nvGrpSpPr>
          <p:grpSpPr>
            <a:xfrm>
              <a:off x="1299324" y="2882501"/>
              <a:ext cx="103104" cy="1426186"/>
              <a:chOff x="5206863" y="3100904"/>
              <a:chExt cx="122758" cy="1698043"/>
            </a:xfrm>
          </p:grpSpPr>
          <p:sp>
            <p:nvSpPr>
              <p:cNvPr id="10833" name="Google Shape;10833;p8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8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8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80"/>
            <p:cNvGrpSpPr/>
            <p:nvPr/>
          </p:nvGrpSpPr>
          <p:grpSpPr>
            <a:xfrm>
              <a:off x="1786057" y="2882501"/>
              <a:ext cx="103104" cy="1426186"/>
              <a:chOff x="6006138" y="3143629"/>
              <a:chExt cx="122758" cy="1698043"/>
            </a:xfrm>
          </p:grpSpPr>
          <p:sp>
            <p:nvSpPr>
              <p:cNvPr id="10841" name="Google Shape;10841;p8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80"/>
            <p:cNvGrpSpPr/>
            <p:nvPr/>
          </p:nvGrpSpPr>
          <p:grpSpPr>
            <a:xfrm>
              <a:off x="2029422" y="2882501"/>
              <a:ext cx="103104" cy="1426186"/>
              <a:chOff x="6805413" y="3100904"/>
              <a:chExt cx="122758" cy="1698043"/>
            </a:xfrm>
          </p:grpSpPr>
          <p:sp>
            <p:nvSpPr>
              <p:cNvPr id="10849" name="Google Shape;10849;p8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6" name="Google Shape;10856;p80"/>
            <p:cNvGrpSpPr/>
            <p:nvPr/>
          </p:nvGrpSpPr>
          <p:grpSpPr>
            <a:xfrm>
              <a:off x="727421" y="2828315"/>
              <a:ext cx="1695374" cy="1560837"/>
              <a:chOff x="734799" y="2782450"/>
              <a:chExt cx="1571100" cy="1577400"/>
            </a:xfrm>
          </p:grpSpPr>
          <p:cxnSp>
            <p:nvCxnSpPr>
              <p:cNvPr id="10857" name="Google Shape;10857;p8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0858" name="Google Shape;10858;p8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0859" name="Google Shape;10859;p80"/>
            <p:cNvGrpSpPr/>
            <p:nvPr/>
          </p:nvGrpSpPr>
          <p:grpSpPr>
            <a:xfrm>
              <a:off x="2272795" y="2882501"/>
              <a:ext cx="103104" cy="1426186"/>
              <a:chOff x="5206863" y="3100904"/>
              <a:chExt cx="122758" cy="1698043"/>
            </a:xfrm>
          </p:grpSpPr>
          <p:sp>
            <p:nvSpPr>
              <p:cNvPr id="10860" name="Google Shape;10860;p8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80"/>
            <p:cNvGrpSpPr/>
            <p:nvPr/>
          </p:nvGrpSpPr>
          <p:grpSpPr>
            <a:xfrm>
              <a:off x="1542694" y="2882501"/>
              <a:ext cx="103104" cy="1426186"/>
              <a:chOff x="6006138" y="3143629"/>
              <a:chExt cx="122758" cy="1698043"/>
            </a:xfrm>
          </p:grpSpPr>
          <p:sp>
            <p:nvSpPr>
              <p:cNvPr id="10868" name="Google Shape;10868;p8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8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8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75" name="Google Shape;10875;p80"/>
          <p:cNvGrpSpPr/>
          <p:nvPr/>
        </p:nvGrpSpPr>
        <p:grpSpPr>
          <a:xfrm>
            <a:off x="5936000" y="2405887"/>
            <a:ext cx="1248543" cy="1025319"/>
            <a:chOff x="5183758" y="1210600"/>
            <a:chExt cx="3605380" cy="2960783"/>
          </a:xfrm>
        </p:grpSpPr>
        <p:sp>
          <p:nvSpPr>
            <p:cNvPr id="10876" name="Google Shape;10876;p8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8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80" name="Google Shape;10880;p8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0881" name="Google Shape;10881;p8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0882" name="Google Shape;10882;p8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0883" name="Google Shape;10883;p8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0884" name="Google Shape;10884;p8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80"/>
          <p:cNvGrpSpPr/>
          <p:nvPr/>
        </p:nvGrpSpPr>
        <p:grpSpPr>
          <a:xfrm>
            <a:off x="5793062" y="3544204"/>
            <a:ext cx="2664831" cy="843440"/>
            <a:chOff x="5916567" y="1099697"/>
            <a:chExt cx="2556683" cy="809211"/>
          </a:xfrm>
        </p:grpSpPr>
        <p:sp>
          <p:nvSpPr>
            <p:cNvPr id="10886" name="Google Shape;10886;p8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80"/>
          <p:cNvGrpSpPr/>
          <p:nvPr/>
        </p:nvGrpSpPr>
        <p:grpSpPr>
          <a:xfrm>
            <a:off x="5900602" y="1193063"/>
            <a:ext cx="1299851" cy="1023338"/>
            <a:chOff x="5900602" y="1193063"/>
            <a:chExt cx="1299851" cy="1023338"/>
          </a:xfrm>
        </p:grpSpPr>
        <p:grpSp>
          <p:nvGrpSpPr>
            <p:cNvPr id="10895" name="Google Shape;10895;p80"/>
            <p:cNvGrpSpPr/>
            <p:nvPr/>
          </p:nvGrpSpPr>
          <p:grpSpPr>
            <a:xfrm>
              <a:off x="6743564" y="1193063"/>
              <a:ext cx="456889" cy="700379"/>
              <a:chOff x="6743564" y="1193063"/>
              <a:chExt cx="456889" cy="700379"/>
            </a:xfrm>
          </p:grpSpPr>
          <p:grpSp>
            <p:nvGrpSpPr>
              <p:cNvPr id="10896" name="Google Shape;10896;p80"/>
              <p:cNvGrpSpPr/>
              <p:nvPr/>
            </p:nvGrpSpPr>
            <p:grpSpPr>
              <a:xfrm>
                <a:off x="6743564" y="1690731"/>
                <a:ext cx="214402" cy="202710"/>
                <a:chOff x="6743564" y="1690731"/>
                <a:chExt cx="214402" cy="202710"/>
              </a:xfrm>
            </p:grpSpPr>
            <p:sp>
              <p:nvSpPr>
                <p:cNvPr id="10897" name="Google Shape;10897;p8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80"/>
              <p:cNvGrpSpPr/>
              <p:nvPr/>
            </p:nvGrpSpPr>
            <p:grpSpPr>
              <a:xfrm>
                <a:off x="6915505" y="1193063"/>
                <a:ext cx="284947" cy="589637"/>
                <a:chOff x="6915505" y="1193063"/>
                <a:chExt cx="284947" cy="589637"/>
              </a:xfrm>
            </p:grpSpPr>
            <p:sp>
              <p:nvSpPr>
                <p:cNvPr id="10900" name="Google Shape;10900;p8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1" name="Google Shape;10901;p8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0902" name="Google Shape;10902;p80"/>
            <p:cNvGrpSpPr/>
            <p:nvPr/>
          </p:nvGrpSpPr>
          <p:grpSpPr>
            <a:xfrm>
              <a:off x="6520337" y="1193063"/>
              <a:ext cx="341815" cy="801589"/>
              <a:chOff x="6520337" y="1193063"/>
              <a:chExt cx="341815" cy="801589"/>
            </a:xfrm>
          </p:grpSpPr>
          <p:grpSp>
            <p:nvGrpSpPr>
              <p:cNvPr id="10903" name="Google Shape;10903;p80"/>
              <p:cNvGrpSpPr/>
              <p:nvPr/>
            </p:nvGrpSpPr>
            <p:grpSpPr>
              <a:xfrm>
                <a:off x="6520337" y="1589527"/>
                <a:ext cx="213950" cy="405125"/>
                <a:chOff x="6520337" y="1589527"/>
                <a:chExt cx="213950" cy="405125"/>
              </a:xfrm>
            </p:grpSpPr>
            <p:sp>
              <p:nvSpPr>
                <p:cNvPr id="10904" name="Google Shape;10904;p8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8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6" name="Google Shape;10906;p80"/>
              <p:cNvGrpSpPr/>
              <p:nvPr/>
            </p:nvGrpSpPr>
            <p:grpSpPr>
              <a:xfrm>
                <a:off x="6577204" y="1193063"/>
                <a:ext cx="284947" cy="453562"/>
                <a:chOff x="6577204" y="1193063"/>
                <a:chExt cx="284947" cy="453562"/>
              </a:xfrm>
            </p:grpSpPr>
            <p:sp>
              <p:nvSpPr>
                <p:cNvPr id="10907" name="Google Shape;10907;p8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08" name="Google Shape;10908;p8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0909" name="Google Shape;10909;p80"/>
            <p:cNvGrpSpPr/>
            <p:nvPr/>
          </p:nvGrpSpPr>
          <p:grpSpPr>
            <a:xfrm>
              <a:off x="6238903" y="1193063"/>
              <a:ext cx="300475" cy="901782"/>
              <a:chOff x="6238903" y="1193063"/>
              <a:chExt cx="300475" cy="901782"/>
            </a:xfrm>
          </p:grpSpPr>
          <p:grpSp>
            <p:nvGrpSpPr>
              <p:cNvPr id="10910" name="Google Shape;10910;p80"/>
              <p:cNvGrpSpPr/>
              <p:nvPr/>
            </p:nvGrpSpPr>
            <p:grpSpPr>
              <a:xfrm>
                <a:off x="6290865" y="1489315"/>
                <a:ext cx="248514" cy="605530"/>
                <a:chOff x="6290865" y="1489315"/>
                <a:chExt cx="248514" cy="605530"/>
              </a:xfrm>
            </p:grpSpPr>
            <p:sp>
              <p:nvSpPr>
                <p:cNvPr id="10911" name="Google Shape;10911;p8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80"/>
              <p:cNvGrpSpPr/>
              <p:nvPr/>
            </p:nvGrpSpPr>
            <p:grpSpPr>
              <a:xfrm>
                <a:off x="6238903" y="1193063"/>
                <a:ext cx="284947" cy="327512"/>
                <a:chOff x="6238903" y="1193063"/>
                <a:chExt cx="284947" cy="327512"/>
              </a:xfrm>
            </p:grpSpPr>
            <p:sp>
              <p:nvSpPr>
                <p:cNvPr id="10914" name="Google Shape;10914;p8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15" name="Google Shape;10915;p8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0916" name="Google Shape;10916;p80"/>
            <p:cNvGrpSpPr/>
            <p:nvPr/>
          </p:nvGrpSpPr>
          <p:grpSpPr>
            <a:xfrm>
              <a:off x="5900602" y="1193063"/>
              <a:ext cx="444345" cy="1023338"/>
              <a:chOff x="5900602" y="1193063"/>
              <a:chExt cx="444345" cy="1023338"/>
            </a:xfrm>
          </p:grpSpPr>
          <p:grpSp>
            <p:nvGrpSpPr>
              <p:cNvPr id="10917" name="Google Shape;10917;p80"/>
              <p:cNvGrpSpPr/>
              <p:nvPr/>
            </p:nvGrpSpPr>
            <p:grpSpPr>
              <a:xfrm>
                <a:off x="6046501" y="1367785"/>
                <a:ext cx="298446" cy="848616"/>
                <a:chOff x="6046501" y="1367785"/>
                <a:chExt cx="298446" cy="848616"/>
              </a:xfrm>
            </p:grpSpPr>
            <p:sp>
              <p:nvSpPr>
                <p:cNvPr id="10918" name="Google Shape;10918;p8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0" name="Google Shape;10920;p80"/>
              <p:cNvGrpSpPr/>
              <p:nvPr/>
            </p:nvGrpSpPr>
            <p:grpSpPr>
              <a:xfrm>
                <a:off x="5900602" y="1193063"/>
                <a:ext cx="284947" cy="182312"/>
                <a:chOff x="5900602" y="1193063"/>
                <a:chExt cx="284947" cy="182312"/>
              </a:xfrm>
            </p:grpSpPr>
            <p:sp>
              <p:nvSpPr>
                <p:cNvPr id="10921" name="Google Shape;10921;p8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22" name="Google Shape;10922;p8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0923" name="Google Shape;10923;p80"/>
          <p:cNvGrpSpPr/>
          <p:nvPr/>
        </p:nvGrpSpPr>
        <p:grpSpPr>
          <a:xfrm>
            <a:off x="7238484" y="1193208"/>
            <a:ext cx="1219413" cy="1051365"/>
            <a:chOff x="7287122" y="1165658"/>
            <a:chExt cx="1219413" cy="1051365"/>
          </a:xfrm>
        </p:grpSpPr>
        <p:grpSp>
          <p:nvGrpSpPr>
            <p:cNvPr id="10924" name="Google Shape;10924;p80"/>
            <p:cNvGrpSpPr/>
            <p:nvPr/>
          </p:nvGrpSpPr>
          <p:grpSpPr>
            <a:xfrm>
              <a:off x="7287122" y="1969723"/>
              <a:ext cx="1219413" cy="247300"/>
              <a:chOff x="7287122" y="1969723"/>
              <a:chExt cx="1219413" cy="247300"/>
            </a:xfrm>
          </p:grpSpPr>
          <p:sp>
            <p:nvSpPr>
              <p:cNvPr id="10925" name="Google Shape;10925;p8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6" name="Google Shape;10926;p80"/>
              <p:cNvGrpSpPr/>
              <p:nvPr/>
            </p:nvGrpSpPr>
            <p:grpSpPr>
              <a:xfrm>
                <a:off x="7287122" y="2063892"/>
                <a:ext cx="1151753" cy="73428"/>
                <a:chOff x="7287122" y="2063892"/>
                <a:chExt cx="1151753" cy="73428"/>
              </a:xfrm>
            </p:grpSpPr>
            <p:sp>
              <p:nvSpPr>
                <p:cNvPr id="10927" name="Google Shape;10927;p8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28" name="Google Shape;10928;p8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0929" name="Google Shape;10929;p80"/>
            <p:cNvGrpSpPr/>
            <p:nvPr/>
          </p:nvGrpSpPr>
          <p:grpSpPr>
            <a:xfrm>
              <a:off x="7287122" y="1712201"/>
              <a:ext cx="1219403" cy="246767"/>
              <a:chOff x="7287122" y="1712201"/>
              <a:chExt cx="1219403" cy="246767"/>
            </a:xfrm>
          </p:grpSpPr>
          <p:sp>
            <p:nvSpPr>
              <p:cNvPr id="10930" name="Google Shape;10930;p8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1" name="Google Shape;10931;p80"/>
              <p:cNvGrpSpPr/>
              <p:nvPr/>
            </p:nvGrpSpPr>
            <p:grpSpPr>
              <a:xfrm>
                <a:off x="7287122" y="1842861"/>
                <a:ext cx="1005303" cy="73419"/>
                <a:chOff x="7287122" y="1842861"/>
                <a:chExt cx="1005303" cy="73419"/>
              </a:xfrm>
            </p:grpSpPr>
            <p:sp>
              <p:nvSpPr>
                <p:cNvPr id="10932" name="Google Shape;10932;p8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3" name="Google Shape;10933;p8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0934" name="Google Shape;10934;p80"/>
            <p:cNvGrpSpPr/>
            <p:nvPr/>
          </p:nvGrpSpPr>
          <p:grpSpPr>
            <a:xfrm>
              <a:off x="7287122" y="1447520"/>
              <a:ext cx="1219403" cy="286667"/>
              <a:chOff x="7287122" y="1447520"/>
              <a:chExt cx="1219403" cy="286667"/>
            </a:xfrm>
          </p:grpSpPr>
          <p:sp>
            <p:nvSpPr>
              <p:cNvPr id="10935" name="Google Shape;10935;p8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6" name="Google Shape;10936;p80"/>
              <p:cNvGrpSpPr/>
              <p:nvPr/>
            </p:nvGrpSpPr>
            <p:grpSpPr>
              <a:xfrm>
                <a:off x="7287122" y="1581977"/>
                <a:ext cx="852803" cy="73428"/>
                <a:chOff x="7287122" y="1581977"/>
                <a:chExt cx="852803" cy="73428"/>
              </a:xfrm>
            </p:grpSpPr>
            <p:sp>
              <p:nvSpPr>
                <p:cNvPr id="10937" name="Google Shape;10937;p8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38" name="Google Shape;10938;p8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0939" name="Google Shape;10939;p80"/>
            <p:cNvGrpSpPr/>
            <p:nvPr/>
          </p:nvGrpSpPr>
          <p:grpSpPr>
            <a:xfrm>
              <a:off x="7287122" y="1165658"/>
              <a:ext cx="1219403" cy="344253"/>
              <a:chOff x="7287122" y="1165658"/>
              <a:chExt cx="1219403" cy="344253"/>
            </a:xfrm>
          </p:grpSpPr>
          <p:sp>
            <p:nvSpPr>
              <p:cNvPr id="10940" name="Google Shape;10940;p8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1" name="Google Shape;10941;p80"/>
              <p:cNvGrpSpPr/>
              <p:nvPr/>
            </p:nvGrpSpPr>
            <p:grpSpPr>
              <a:xfrm>
                <a:off x="7287122" y="1341025"/>
                <a:ext cx="695703" cy="73419"/>
                <a:chOff x="7287122" y="1341025"/>
                <a:chExt cx="695703" cy="73419"/>
              </a:xfrm>
            </p:grpSpPr>
            <p:sp>
              <p:nvSpPr>
                <p:cNvPr id="10942" name="Google Shape;10942;p8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43" name="Google Shape;10943;p8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47" name="Shape 10947"/>
        <p:cNvGrpSpPr/>
        <p:nvPr/>
      </p:nvGrpSpPr>
      <p:grpSpPr>
        <a:xfrm>
          <a:off x="0" y="0"/>
          <a:ext cx="0" cy="0"/>
          <a:chOff x="0" y="0"/>
          <a:chExt cx="0" cy="0"/>
        </a:xfrm>
      </p:grpSpPr>
      <p:pic>
        <p:nvPicPr>
          <p:cNvPr id="10948" name="Google Shape;10948;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42"/>
          <p:cNvSpPr txBox="1"/>
          <p:nvPr>
            <p:ph type="title"/>
          </p:nvPr>
        </p:nvSpPr>
        <p:spPr>
          <a:xfrm>
            <a:off x="3434275" y="2349600"/>
            <a:ext cx="4996500" cy="994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ANNOUNCEMENT</a:t>
            </a:r>
            <a:endParaRPr/>
          </a:p>
        </p:txBody>
      </p:sp>
      <p:sp>
        <p:nvSpPr>
          <p:cNvPr id="873" name="Google Shape;873;p42"/>
          <p:cNvSpPr txBox="1"/>
          <p:nvPr>
            <p:ph idx="1" type="subTitle"/>
          </p:nvPr>
        </p:nvSpPr>
        <p:spPr>
          <a:xfrm>
            <a:off x="5348875" y="3321300"/>
            <a:ext cx="3081900" cy="5934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874" name="Google Shape;874;p42"/>
          <p:cNvSpPr txBox="1"/>
          <p:nvPr>
            <p:ph idx="2" type="title"/>
          </p:nvPr>
        </p:nvSpPr>
        <p:spPr>
          <a:xfrm>
            <a:off x="5127175" y="1228800"/>
            <a:ext cx="3303600" cy="1120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grpSp>
        <p:nvGrpSpPr>
          <p:cNvPr id="875" name="Google Shape;875;p42"/>
          <p:cNvGrpSpPr/>
          <p:nvPr/>
        </p:nvGrpSpPr>
        <p:grpSpPr>
          <a:xfrm>
            <a:off x="-379917" y="1016424"/>
            <a:ext cx="4279963" cy="3717783"/>
            <a:chOff x="-379917" y="1016424"/>
            <a:chExt cx="4279963" cy="3717783"/>
          </a:xfrm>
        </p:grpSpPr>
        <p:grpSp>
          <p:nvGrpSpPr>
            <p:cNvPr id="876" name="Google Shape;876;p42"/>
            <p:cNvGrpSpPr/>
            <p:nvPr/>
          </p:nvGrpSpPr>
          <p:grpSpPr>
            <a:xfrm>
              <a:off x="355433" y="1016424"/>
              <a:ext cx="3544613" cy="2356911"/>
              <a:chOff x="1543464" y="457651"/>
              <a:chExt cx="3028548" cy="2013765"/>
            </a:xfrm>
          </p:grpSpPr>
          <p:grpSp>
            <p:nvGrpSpPr>
              <p:cNvPr id="877" name="Google Shape;877;p42"/>
              <p:cNvGrpSpPr/>
              <p:nvPr/>
            </p:nvGrpSpPr>
            <p:grpSpPr>
              <a:xfrm>
                <a:off x="1543464" y="457651"/>
                <a:ext cx="3028548" cy="2013765"/>
                <a:chOff x="2864300" y="705475"/>
                <a:chExt cx="2630775" cy="1749275"/>
              </a:xfrm>
            </p:grpSpPr>
            <p:sp>
              <p:nvSpPr>
                <p:cNvPr id="878" name="Google Shape;878;p42"/>
                <p:cNvSpPr/>
                <p:nvPr/>
              </p:nvSpPr>
              <p:spPr>
                <a:xfrm>
                  <a:off x="3584675" y="957000"/>
                  <a:ext cx="1384550" cy="1385300"/>
                </a:xfrm>
                <a:custGeom>
                  <a:rect b="b" l="l" r="r" t="t"/>
                  <a:pathLst>
                    <a:path extrusionOk="0" h="55412" w="55382">
                      <a:moveTo>
                        <a:pt x="27691" y="0"/>
                      </a:moveTo>
                      <a:cubicBezTo>
                        <a:pt x="12402" y="0"/>
                        <a:pt x="1" y="12402"/>
                        <a:pt x="1" y="27691"/>
                      </a:cubicBezTo>
                      <a:cubicBezTo>
                        <a:pt x="1" y="43010"/>
                        <a:pt x="12402" y="55411"/>
                        <a:pt x="27691" y="55411"/>
                      </a:cubicBezTo>
                      <a:cubicBezTo>
                        <a:pt x="42980" y="55411"/>
                        <a:pt x="55382" y="43010"/>
                        <a:pt x="55382" y="27691"/>
                      </a:cubicBezTo>
                      <a:cubicBezTo>
                        <a:pt x="55382" y="12402"/>
                        <a:pt x="42980" y="0"/>
                        <a:pt x="27691"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2"/>
                <p:cNvSpPr/>
                <p:nvPr/>
              </p:nvSpPr>
              <p:spPr>
                <a:xfrm>
                  <a:off x="3521600" y="957000"/>
                  <a:ext cx="1385325" cy="1385300"/>
                </a:xfrm>
                <a:custGeom>
                  <a:rect b="b" l="l" r="r" t="t"/>
                  <a:pathLst>
                    <a:path extrusionOk="0" h="55412" w="55413">
                      <a:moveTo>
                        <a:pt x="27722" y="0"/>
                      </a:moveTo>
                      <a:cubicBezTo>
                        <a:pt x="12402" y="0"/>
                        <a:pt x="1" y="12402"/>
                        <a:pt x="1" y="27691"/>
                      </a:cubicBezTo>
                      <a:cubicBezTo>
                        <a:pt x="1" y="43010"/>
                        <a:pt x="12402" y="55411"/>
                        <a:pt x="27722" y="55411"/>
                      </a:cubicBezTo>
                      <a:cubicBezTo>
                        <a:pt x="43011" y="55411"/>
                        <a:pt x="55412" y="43010"/>
                        <a:pt x="55412" y="27691"/>
                      </a:cubicBezTo>
                      <a:cubicBezTo>
                        <a:pt x="55412" y="12402"/>
                        <a:pt x="43011" y="0"/>
                        <a:pt x="27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2"/>
                <p:cNvSpPr/>
                <p:nvPr/>
              </p:nvSpPr>
              <p:spPr>
                <a:xfrm>
                  <a:off x="3691825" y="1127200"/>
                  <a:ext cx="1044875" cy="1044875"/>
                </a:xfrm>
                <a:custGeom>
                  <a:rect b="b" l="l" r="r" t="t"/>
                  <a:pathLst>
                    <a:path extrusionOk="0" h="41795" w="41795">
                      <a:moveTo>
                        <a:pt x="20913" y="1"/>
                      </a:moveTo>
                      <a:cubicBezTo>
                        <a:pt x="9362" y="1"/>
                        <a:pt x="0" y="9363"/>
                        <a:pt x="0" y="20883"/>
                      </a:cubicBezTo>
                      <a:cubicBezTo>
                        <a:pt x="0" y="32433"/>
                        <a:pt x="9362" y="41795"/>
                        <a:pt x="20913" y="41795"/>
                      </a:cubicBezTo>
                      <a:cubicBezTo>
                        <a:pt x="32433" y="41795"/>
                        <a:pt x="41795" y="32433"/>
                        <a:pt x="41795" y="20883"/>
                      </a:cubicBezTo>
                      <a:cubicBezTo>
                        <a:pt x="41795" y="9363"/>
                        <a:pt x="32433" y="1"/>
                        <a:pt x="209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2"/>
                <p:cNvSpPr/>
                <p:nvPr/>
              </p:nvSpPr>
              <p:spPr>
                <a:xfrm>
                  <a:off x="3835450" y="1270075"/>
                  <a:ext cx="757625" cy="758375"/>
                </a:xfrm>
                <a:custGeom>
                  <a:rect b="b" l="l" r="r" t="t"/>
                  <a:pathLst>
                    <a:path extrusionOk="0" h="30335" w="30305">
                      <a:moveTo>
                        <a:pt x="15168" y="0"/>
                      </a:moveTo>
                      <a:cubicBezTo>
                        <a:pt x="6779" y="0"/>
                        <a:pt x="0" y="6809"/>
                        <a:pt x="0" y="15168"/>
                      </a:cubicBezTo>
                      <a:cubicBezTo>
                        <a:pt x="0" y="23557"/>
                        <a:pt x="6779" y="30335"/>
                        <a:pt x="15168" y="30335"/>
                      </a:cubicBezTo>
                      <a:cubicBezTo>
                        <a:pt x="23527" y="30335"/>
                        <a:pt x="30305" y="23557"/>
                        <a:pt x="30305" y="15168"/>
                      </a:cubicBezTo>
                      <a:cubicBezTo>
                        <a:pt x="30305" y="6809"/>
                        <a:pt x="23527" y="0"/>
                        <a:pt x="15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2"/>
                <p:cNvSpPr/>
                <p:nvPr/>
              </p:nvSpPr>
              <p:spPr>
                <a:xfrm>
                  <a:off x="3992750" y="1428125"/>
                  <a:ext cx="443025" cy="442275"/>
                </a:xfrm>
                <a:custGeom>
                  <a:rect b="b" l="l" r="r" t="t"/>
                  <a:pathLst>
                    <a:path extrusionOk="0" h="17691" w="17721">
                      <a:moveTo>
                        <a:pt x="8876" y="0"/>
                      </a:moveTo>
                      <a:cubicBezTo>
                        <a:pt x="3982" y="0"/>
                        <a:pt x="0" y="3952"/>
                        <a:pt x="0" y="8846"/>
                      </a:cubicBezTo>
                      <a:cubicBezTo>
                        <a:pt x="0" y="13739"/>
                        <a:pt x="3982" y="17691"/>
                        <a:pt x="8876" y="17691"/>
                      </a:cubicBezTo>
                      <a:cubicBezTo>
                        <a:pt x="13739" y="17691"/>
                        <a:pt x="17721" y="13739"/>
                        <a:pt x="17721" y="8846"/>
                      </a:cubicBezTo>
                      <a:cubicBezTo>
                        <a:pt x="17721" y="3952"/>
                        <a:pt x="13739" y="0"/>
                        <a:pt x="8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2"/>
                <p:cNvSpPr/>
                <p:nvPr/>
              </p:nvSpPr>
              <p:spPr>
                <a:xfrm>
                  <a:off x="4070250" y="1513225"/>
                  <a:ext cx="271300" cy="272075"/>
                </a:xfrm>
                <a:custGeom>
                  <a:rect b="b" l="l" r="r" t="t"/>
                  <a:pathLst>
                    <a:path extrusionOk="0" h="10883" w="10852">
                      <a:moveTo>
                        <a:pt x="5411" y="1"/>
                      </a:moveTo>
                      <a:cubicBezTo>
                        <a:pt x="2432" y="1"/>
                        <a:pt x="1" y="2463"/>
                        <a:pt x="1" y="5442"/>
                      </a:cubicBezTo>
                      <a:cubicBezTo>
                        <a:pt x="1" y="8451"/>
                        <a:pt x="2432" y="10882"/>
                        <a:pt x="5411" y="10882"/>
                      </a:cubicBezTo>
                      <a:cubicBezTo>
                        <a:pt x="8420" y="10882"/>
                        <a:pt x="10852" y="8451"/>
                        <a:pt x="10852" y="5442"/>
                      </a:cubicBezTo>
                      <a:cubicBezTo>
                        <a:pt x="10852" y="2463"/>
                        <a:pt x="8420" y="1"/>
                        <a:pt x="54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2"/>
                <p:cNvSpPr/>
                <p:nvPr/>
              </p:nvSpPr>
              <p:spPr>
                <a:xfrm>
                  <a:off x="2966875" y="2179650"/>
                  <a:ext cx="330600" cy="275100"/>
                </a:xfrm>
                <a:custGeom>
                  <a:rect b="b" l="l" r="r" t="t"/>
                  <a:pathLst>
                    <a:path extrusionOk="0" h="11004" w="13224">
                      <a:moveTo>
                        <a:pt x="9424" y="1"/>
                      </a:moveTo>
                      <a:lnTo>
                        <a:pt x="1" y="5350"/>
                      </a:lnTo>
                      <a:lnTo>
                        <a:pt x="5533" y="6049"/>
                      </a:lnTo>
                      <a:lnTo>
                        <a:pt x="3041" y="11004"/>
                      </a:lnTo>
                      <a:lnTo>
                        <a:pt x="12463" y="5624"/>
                      </a:lnTo>
                      <a:lnTo>
                        <a:pt x="13223" y="1551"/>
                      </a:lnTo>
                      <a:lnTo>
                        <a:pt x="94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2"/>
                <p:cNvSpPr/>
                <p:nvPr/>
              </p:nvSpPr>
              <p:spPr>
                <a:xfrm>
                  <a:off x="3091500" y="1892425"/>
                  <a:ext cx="772075" cy="443025"/>
                </a:xfrm>
                <a:custGeom>
                  <a:rect b="b" l="l" r="r" t="t"/>
                  <a:pathLst>
                    <a:path extrusionOk="0" fill="none" h="17721" w="30883">
                      <a:moveTo>
                        <a:pt x="1" y="17721"/>
                      </a:moveTo>
                      <a:lnTo>
                        <a:pt x="30883" y="0"/>
                      </a:lnTo>
                    </a:path>
                  </a:pathLst>
                </a:custGeom>
                <a:noFill/>
                <a:ln cap="flat" cmpd="sng" w="19000">
                  <a:solidFill>
                    <a:srgbClr val="56234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2"/>
                <p:cNvSpPr/>
                <p:nvPr/>
              </p:nvSpPr>
              <p:spPr>
                <a:xfrm>
                  <a:off x="5185775" y="705475"/>
                  <a:ext cx="309300" cy="300175"/>
                </a:xfrm>
                <a:custGeom>
                  <a:rect b="b" l="l" r="r" t="t"/>
                  <a:pathLst>
                    <a:path extrusionOk="0" h="12007" w="12372">
                      <a:moveTo>
                        <a:pt x="8329" y="0"/>
                      </a:moveTo>
                      <a:lnTo>
                        <a:pt x="61" y="6991"/>
                      </a:lnTo>
                      <a:lnTo>
                        <a:pt x="0" y="11155"/>
                      </a:lnTo>
                      <a:lnTo>
                        <a:pt x="4073" y="12006"/>
                      </a:lnTo>
                      <a:lnTo>
                        <a:pt x="12371" y="5016"/>
                      </a:lnTo>
                      <a:lnTo>
                        <a:pt x="6839" y="5350"/>
                      </a:lnTo>
                      <a:lnTo>
                        <a:pt x="83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2"/>
                <p:cNvSpPr/>
                <p:nvPr/>
              </p:nvSpPr>
              <p:spPr>
                <a:xfrm>
                  <a:off x="4689575" y="831600"/>
                  <a:ext cx="678600" cy="574500"/>
                </a:xfrm>
                <a:custGeom>
                  <a:rect b="b" l="l" r="r" t="t"/>
                  <a:pathLst>
                    <a:path extrusionOk="0" fill="none" h="22980" w="27144">
                      <a:moveTo>
                        <a:pt x="27143" y="1"/>
                      </a:moveTo>
                      <a:lnTo>
                        <a:pt x="0" y="22980"/>
                      </a:lnTo>
                    </a:path>
                  </a:pathLst>
                </a:custGeom>
                <a:noFill/>
                <a:ln cap="flat" cmpd="sng" w="19000">
                  <a:solidFill>
                    <a:srgbClr val="56234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2"/>
                <p:cNvSpPr/>
                <p:nvPr/>
              </p:nvSpPr>
              <p:spPr>
                <a:xfrm>
                  <a:off x="2864300" y="731300"/>
                  <a:ext cx="329050" cy="278150"/>
                </a:xfrm>
                <a:custGeom>
                  <a:rect b="b" l="l" r="r" t="t"/>
                  <a:pathLst>
                    <a:path extrusionOk="0" h="11126" w="13162">
                      <a:moveTo>
                        <a:pt x="3557" y="1"/>
                      </a:moveTo>
                      <a:lnTo>
                        <a:pt x="5563" y="5168"/>
                      </a:lnTo>
                      <a:lnTo>
                        <a:pt x="1" y="5320"/>
                      </a:lnTo>
                      <a:lnTo>
                        <a:pt x="9210" y="11125"/>
                      </a:lnTo>
                      <a:lnTo>
                        <a:pt x="13162" y="9818"/>
                      </a:lnTo>
                      <a:lnTo>
                        <a:pt x="12736" y="5715"/>
                      </a:lnTo>
                      <a:lnTo>
                        <a:pt x="35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2"/>
                <p:cNvSpPr/>
                <p:nvPr/>
              </p:nvSpPr>
              <p:spPr>
                <a:xfrm>
                  <a:off x="2991975" y="850600"/>
                  <a:ext cx="756100" cy="471175"/>
                </a:xfrm>
                <a:custGeom>
                  <a:rect b="b" l="l" r="r" t="t"/>
                  <a:pathLst>
                    <a:path extrusionOk="0" fill="none" h="18847" w="30244">
                      <a:moveTo>
                        <a:pt x="0" y="1"/>
                      </a:moveTo>
                      <a:lnTo>
                        <a:pt x="30244" y="18846"/>
                      </a:lnTo>
                    </a:path>
                  </a:pathLst>
                </a:custGeom>
                <a:noFill/>
                <a:ln cap="flat" cmpd="sng" w="19000">
                  <a:solidFill>
                    <a:srgbClr val="562349"/>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 name="Google Shape;890;p42"/>
              <p:cNvSpPr/>
              <p:nvPr/>
            </p:nvSpPr>
            <p:spPr>
              <a:xfrm>
                <a:off x="3028099" y="1465528"/>
                <a:ext cx="127559" cy="166650"/>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42"/>
            <p:cNvGrpSpPr/>
            <p:nvPr/>
          </p:nvGrpSpPr>
          <p:grpSpPr>
            <a:xfrm flipH="1">
              <a:off x="-379917" y="3332855"/>
              <a:ext cx="4070171" cy="1401352"/>
              <a:chOff x="1638140" y="3490600"/>
              <a:chExt cx="3431847" cy="1181578"/>
            </a:xfrm>
          </p:grpSpPr>
          <p:sp>
            <p:nvSpPr>
              <p:cNvPr id="892" name="Google Shape;892;p42"/>
              <p:cNvSpPr/>
              <p:nvPr/>
            </p:nvSpPr>
            <p:spPr>
              <a:xfrm>
                <a:off x="2371519" y="3526632"/>
                <a:ext cx="360458" cy="322829"/>
              </a:xfrm>
              <a:custGeom>
                <a:rect b="b" l="l" r="r" t="t"/>
                <a:pathLst>
                  <a:path extrusionOk="0" h="6872" w="7673">
                    <a:moveTo>
                      <a:pt x="7673" y="4237"/>
                    </a:moveTo>
                    <a:cubicBezTo>
                      <a:pt x="6639" y="3169"/>
                      <a:pt x="3070" y="0"/>
                      <a:pt x="1635" y="100"/>
                    </a:cubicBezTo>
                    <a:cubicBezTo>
                      <a:pt x="134" y="267"/>
                      <a:pt x="1" y="1501"/>
                      <a:pt x="168" y="1835"/>
                    </a:cubicBezTo>
                    <a:cubicBezTo>
                      <a:pt x="334" y="2169"/>
                      <a:pt x="6505" y="6872"/>
                      <a:pt x="6672" y="6572"/>
                    </a:cubicBezTo>
                    <a:cubicBezTo>
                      <a:pt x="6839" y="6272"/>
                      <a:pt x="7573" y="4170"/>
                      <a:pt x="7573" y="41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2"/>
              <p:cNvSpPr/>
              <p:nvPr/>
            </p:nvSpPr>
            <p:spPr>
              <a:xfrm>
                <a:off x="1928043" y="3490600"/>
                <a:ext cx="771042" cy="423126"/>
              </a:xfrm>
              <a:custGeom>
                <a:rect b="b" l="l" r="r" t="t"/>
                <a:pathLst>
                  <a:path extrusionOk="0" h="9007" w="16413">
                    <a:moveTo>
                      <a:pt x="16412" y="6271"/>
                    </a:moveTo>
                    <a:cubicBezTo>
                      <a:pt x="14911" y="5037"/>
                      <a:pt x="8006" y="801"/>
                      <a:pt x="4737" y="367"/>
                    </a:cubicBezTo>
                    <a:cubicBezTo>
                      <a:pt x="1402" y="0"/>
                      <a:pt x="1" y="1635"/>
                      <a:pt x="234" y="2002"/>
                    </a:cubicBezTo>
                    <a:cubicBezTo>
                      <a:pt x="434" y="2402"/>
                      <a:pt x="13143" y="9007"/>
                      <a:pt x="13777" y="8940"/>
                    </a:cubicBezTo>
                    <a:cubicBezTo>
                      <a:pt x="14411" y="8840"/>
                      <a:pt x="16412" y="6271"/>
                      <a:pt x="16412" y="627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2"/>
              <p:cNvSpPr/>
              <p:nvPr/>
            </p:nvSpPr>
            <p:spPr>
              <a:xfrm>
                <a:off x="1638140" y="3503143"/>
                <a:ext cx="3431847" cy="1169035"/>
              </a:xfrm>
              <a:custGeom>
                <a:rect b="b" l="l" r="r" t="t"/>
                <a:pathLst>
                  <a:path extrusionOk="0" h="24885" w="73053">
                    <a:moveTo>
                      <a:pt x="52338" y="3202"/>
                    </a:moveTo>
                    <a:cubicBezTo>
                      <a:pt x="52338" y="3202"/>
                      <a:pt x="46801" y="334"/>
                      <a:pt x="43498" y="167"/>
                    </a:cubicBezTo>
                    <a:cubicBezTo>
                      <a:pt x="40196" y="0"/>
                      <a:pt x="36360" y="2502"/>
                      <a:pt x="33858" y="2602"/>
                    </a:cubicBezTo>
                    <a:cubicBezTo>
                      <a:pt x="31356" y="2735"/>
                      <a:pt x="23484" y="434"/>
                      <a:pt x="20982" y="1034"/>
                    </a:cubicBezTo>
                    <a:cubicBezTo>
                      <a:pt x="18480" y="1601"/>
                      <a:pt x="18180" y="3469"/>
                      <a:pt x="18614" y="4770"/>
                    </a:cubicBezTo>
                    <a:cubicBezTo>
                      <a:pt x="18981" y="6071"/>
                      <a:pt x="21383" y="7072"/>
                      <a:pt x="21383" y="7072"/>
                    </a:cubicBezTo>
                    <a:cubicBezTo>
                      <a:pt x="21383" y="7072"/>
                      <a:pt x="15345" y="4503"/>
                      <a:pt x="13444" y="3736"/>
                    </a:cubicBezTo>
                    <a:cubicBezTo>
                      <a:pt x="11509" y="2969"/>
                      <a:pt x="6972" y="701"/>
                      <a:pt x="4771" y="600"/>
                    </a:cubicBezTo>
                    <a:cubicBezTo>
                      <a:pt x="2536" y="534"/>
                      <a:pt x="368" y="534"/>
                      <a:pt x="167" y="2268"/>
                    </a:cubicBezTo>
                    <a:cubicBezTo>
                      <a:pt x="1" y="4036"/>
                      <a:pt x="19014" y="12876"/>
                      <a:pt x="23517" y="15478"/>
                    </a:cubicBezTo>
                    <a:cubicBezTo>
                      <a:pt x="27987" y="18113"/>
                      <a:pt x="30956" y="19047"/>
                      <a:pt x="33058" y="18780"/>
                    </a:cubicBezTo>
                    <a:cubicBezTo>
                      <a:pt x="35226" y="18547"/>
                      <a:pt x="41063" y="16312"/>
                      <a:pt x="45133" y="16712"/>
                    </a:cubicBezTo>
                    <a:cubicBezTo>
                      <a:pt x="47768" y="16945"/>
                      <a:pt x="54873" y="17279"/>
                      <a:pt x="68583" y="24885"/>
                    </a:cubicBezTo>
                    <a:cubicBezTo>
                      <a:pt x="68883" y="24317"/>
                      <a:pt x="73053" y="15444"/>
                      <a:pt x="73053" y="15444"/>
                    </a:cubicBezTo>
                    <a:cubicBezTo>
                      <a:pt x="73053" y="15444"/>
                      <a:pt x="61578" y="11208"/>
                      <a:pt x="58676" y="8306"/>
                    </a:cubicBezTo>
                    <a:cubicBezTo>
                      <a:pt x="55774" y="5437"/>
                      <a:pt x="52338" y="3202"/>
                      <a:pt x="52338" y="320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5" name="Google Shape;895;p42"/>
          <p:cNvGrpSpPr/>
          <p:nvPr/>
        </p:nvGrpSpPr>
        <p:grpSpPr>
          <a:xfrm>
            <a:off x="2496225" y="922902"/>
            <a:ext cx="542964" cy="465786"/>
            <a:chOff x="2496225" y="922902"/>
            <a:chExt cx="542964" cy="465786"/>
          </a:xfrm>
        </p:grpSpPr>
        <p:sp>
          <p:nvSpPr>
            <p:cNvPr id="896" name="Google Shape;896;p42"/>
            <p:cNvSpPr/>
            <p:nvPr/>
          </p:nvSpPr>
          <p:spPr>
            <a:xfrm>
              <a:off x="2496225" y="92290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2"/>
            <p:cNvSpPr/>
            <p:nvPr/>
          </p:nvSpPr>
          <p:spPr>
            <a:xfrm>
              <a:off x="2883033" y="120796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43"/>
          <p:cNvSpPr txBox="1"/>
          <p:nvPr>
            <p:ph type="title"/>
          </p:nvPr>
        </p:nvSpPr>
        <p:spPr>
          <a:xfrm>
            <a:off x="713225" y="1550838"/>
            <a:ext cx="4123500" cy="110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903" name="Google Shape;903;p43"/>
          <p:cNvSpPr txBox="1"/>
          <p:nvPr>
            <p:ph idx="1" type="body"/>
          </p:nvPr>
        </p:nvSpPr>
        <p:spPr>
          <a:xfrm>
            <a:off x="713225" y="2656950"/>
            <a:ext cx="3773100" cy="9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a:t>
            </a:r>
            <a:endParaRPr/>
          </a:p>
        </p:txBody>
      </p:sp>
      <p:pic>
        <p:nvPicPr>
          <p:cNvPr id="904" name="Google Shape;904;p43"/>
          <p:cNvPicPr preferRelativeResize="0"/>
          <p:nvPr/>
        </p:nvPicPr>
        <p:blipFill>
          <a:blip r:embed="rId3">
            <a:alphaModFix/>
          </a:blip>
          <a:stretch>
            <a:fillRect/>
          </a:stretch>
        </p:blipFill>
        <p:spPr>
          <a:xfrm>
            <a:off x="5649525" y="548650"/>
            <a:ext cx="2781250" cy="4174476"/>
          </a:xfrm>
          <a:prstGeom prst="rect">
            <a:avLst/>
          </a:prstGeom>
          <a:noFill/>
          <a:ln>
            <a:noFill/>
          </a:ln>
        </p:spPr>
      </p:pic>
      <p:grpSp>
        <p:nvGrpSpPr>
          <p:cNvPr id="905" name="Google Shape;905;p43"/>
          <p:cNvGrpSpPr/>
          <p:nvPr/>
        </p:nvGrpSpPr>
        <p:grpSpPr>
          <a:xfrm>
            <a:off x="4971638" y="2191152"/>
            <a:ext cx="542964" cy="465786"/>
            <a:chOff x="4971638" y="2191152"/>
            <a:chExt cx="542964" cy="465786"/>
          </a:xfrm>
        </p:grpSpPr>
        <p:sp>
          <p:nvSpPr>
            <p:cNvPr id="906" name="Google Shape;906;p43"/>
            <p:cNvSpPr/>
            <p:nvPr/>
          </p:nvSpPr>
          <p:spPr>
            <a:xfrm>
              <a:off x="4971638" y="2191152"/>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3"/>
            <p:cNvSpPr/>
            <p:nvPr/>
          </p:nvSpPr>
          <p:spPr>
            <a:xfrm>
              <a:off x="5358446" y="2476217"/>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43"/>
          <p:cNvGrpSpPr/>
          <p:nvPr/>
        </p:nvGrpSpPr>
        <p:grpSpPr>
          <a:xfrm>
            <a:off x="4405118" y="2875397"/>
            <a:ext cx="2514240" cy="2173004"/>
            <a:chOff x="4405118" y="2875397"/>
            <a:chExt cx="2514240" cy="2173004"/>
          </a:xfrm>
        </p:grpSpPr>
        <p:grpSp>
          <p:nvGrpSpPr>
            <p:cNvPr id="909" name="Google Shape;909;p43"/>
            <p:cNvGrpSpPr/>
            <p:nvPr/>
          </p:nvGrpSpPr>
          <p:grpSpPr>
            <a:xfrm>
              <a:off x="4405118" y="2875397"/>
              <a:ext cx="2514240" cy="2173004"/>
              <a:chOff x="4405274" y="2988663"/>
              <a:chExt cx="2383392" cy="2059915"/>
            </a:xfrm>
          </p:grpSpPr>
          <p:sp>
            <p:nvSpPr>
              <p:cNvPr id="910" name="Google Shape;910;p43"/>
              <p:cNvSpPr/>
              <p:nvPr/>
            </p:nvSpPr>
            <p:spPr>
              <a:xfrm>
                <a:off x="4602201" y="3700668"/>
                <a:ext cx="1986388" cy="1044431"/>
              </a:xfrm>
              <a:custGeom>
                <a:rect b="b" l="l" r="r" t="t"/>
                <a:pathLst>
                  <a:path extrusionOk="0" h="22117" w="42064">
                    <a:moveTo>
                      <a:pt x="0" y="1"/>
                    </a:moveTo>
                    <a:lnTo>
                      <a:pt x="5638" y="22117"/>
                    </a:lnTo>
                    <a:lnTo>
                      <a:pt x="36460" y="22117"/>
                    </a:lnTo>
                    <a:lnTo>
                      <a:pt x="420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3"/>
              <p:cNvSpPr/>
              <p:nvPr/>
            </p:nvSpPr>
            <p:spPr>
              <a:xfrm>
                <a:off x="4405274" y="3432905"/>
                <a:ext cx="2383392" cy="315072"/>
              </a:xfrm>
              <a:custGeom>
                <a:rect b="b" l="l" r="r" t="t"/>
                <a:pathLst>
                  <a:path extrusionOk="0" h="6672" w="50471">
                    <a:moveTo>
                      <a:pt x="3336" y="0"/>
                    </a:moveTo>
                    <a:cubicBezTo>
                      <a:pt x="1502" y="0"/>
                      <a:pt x="1" y="1501"/>
                      <a:pt x="1" y="3336"/>
                    </a:cubicBezTo>
                    <a:cubicBezTo>
                      <a:pt x="1" y="5137"/>
                      <a:pt x="1502" y="6672"/>
                      <a:pt x="3336" y="6672"/>
                    </a:cubicBezTo>
                    <a:lnTo>
                      <a:pt x="47101" y="6672"/>
                    </a:lnTo>
                    <a:cubicBezTo>
                      <a:pt x="48969" y="6672"/>
                      <a:pt x="50403" y="5137"/>
                      <a:pt x="50470" y="3336"/>
                    </a:cubicBezTo>
                    <a:cubicBezTo>
                      <a:pt x="50470" y="1501"/>
                      <a:pt x="48969" y="0"/>
                      <a:pt x="471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3"/>
              <p:cNvSpPr/>
              <p:nvPr/>
            </p:nvSpPr>
            <p:spPr>
              <a:xfrm>
                <a:off x="5353593" y="3916484"/>
                <a:ext cx="485216" cy="483658"/>
              </a:xfrm>
              <a:custGeom>
                <a:rect b="b" l="l" r="r" t="t"/>
                <a:pathLst>
                  <a:path extrusionOk="0" h="10242" w="10275">
                    <a:moveTo>
                      <a:pt x="5138" y="1"/>
                    </a:moveTo>
                    <a:cubicBezTo>
                      <a:pt x="2302" y="1"/>
                      <a:pt x="1" y="2302"/>
                      <a:pt x="1" y="5138"/>
                    </a:cubicBezTo>
                    <a:cubicBezTo>
                      <a:pt x="1" y="7973"/>
                      <a:pt x="2302" y="10241"/>
                      <a:pt x="5138" y="10241"/>
                    </a:cubicBezTo>
                    <a:cubicBezTo>
                      <a:pt x="7973" y="10241"/>
                      <a:pt x="10275" y="7973"/>
                      <a:pt x="10275" y="5138"/>
                    </a:cubicBezTo>
                    <a:cubicBezTo>
                      <a:pt x="10275" y="2302"/>
                      <a:pt x="7973" y="1"/>
                      <a:pt x="51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3"/>
              <p:cNvSpPr/>
              <p:nvPr/>
            </p:nvSpPr>
            <p:spPr>
              <a:xfrm>
                <a:off x="4829021" y="4441668"/>
                <a:ext cx="693139" cy="606910"/>
              </a:xfrm>
              <a:custGeom>
                <a:rect b="b" l="l" r="r" t="t"/>
                <a:pathLst>
                  <a:path extrusionOk="0" h="12852" w="14678">
                    <a:moveTo>
                      <a:pt x="7341" y="0"/>
                    </a:moveTo>
                    <a:cubicBezTo>
                      <a:pt x="6278" y="0"/>
                      <a:pt x="5200" y="265"/>
                      <a:pt x="4204" y="822"/>
                    </a:cubicBezTo>
                    <a:cubicBezTo>
                      <a:pt x="1102" y="2556"/>
                      <a:pt x="1" y="6459"/>
                      <a:pt x="1735" y="9561"/>
                    </a:cubicBezTo>
                    <a:cubicBezTo>
                      <a:pt x="2913" y="11668"/>
                      <a:pt x="5090" y="12851"/>
                      <a:pt x="7338" y="12851"/>
                    </a:cubicBezTo>
                    <a:cubicBezTo>
                      <a:pt x="8401" y="12851"/>
                      <a:pt x="9479" y="12587"/>
                      <a:pt x="10475" y="12030"/>
                    </a:cubicBezTo>
                    <a:cubicBezTo>
                      <a:pt x="13577" y="10295"/>
                      <a:pt x="14678" y="6392"/>
                      <a:pt x="12943" y="3290"/>
                    </a:cubicBezTo>
                    <a:cubicBezTo>
                      <a:pt x="11766" y="1184"/>
                      <a:pt x="9588" y="0"/>
                      <a:pt x="73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3"/>
              <p:cNvSpPr/>
              <p:nvPr/>
            </p:nvSpPr>
            <p:spPr>
              <a:xfrm>
                <a:off x="4929846" y="4530167"/>
                <a:ext cx="489939" cy="429115"/>
              </a:xfrm>
              <a:custGeom>
                <a:rect b="b" l="l" r="r" t="t"/>
                <a:pathLst>
                  <a:path extrusionOk="0" h="9087" w="10375">
                    <a:moveTo>
                      <a:pt x="5189" y="1"/>
                    </a:moveTo>
                    <a:cubicBezTo>
                      <a:pt x="4437" y="1"/>
                      <a:pt x="3674" y="187"/>
                      <a:pt x="2969" y="582"/>
                    </a:cubicBezTo>
                    <a:cubicBezTo>
                      <a:pt x="801" y="1816"/>
                      <a:pt x="1" y="4585"/>
                      <a:pt x="1235" y="6753"/>
                    </a:cubicBezTo>
                    <a:cubicBezTo>
                      <a:pt x="2076" y="8253"/>
                      <a:pt x="3628" y="9087"/>
                      <a:pt x="5218" y="9087"/>
                    </a:cubicBezTo>
                    <a:cubicBezTo>
                      <a:pt x="5962" y="9087"/>
                      <a:pt x="6715" y="8904"/>
                      <a:pt x="7406" y="8521"/>
                    </a:cubicBezTo>
                    <a:cubicBezTo>
                      <a:pt x="9608" y="7287"/>
                      <a:pt x="10375" y="4518"/>
                      <a:pt x="9174" y="2317"/>
                    </a:cubicBezTo>
                    <a:cubicBezTo>
                      <a:pt x="8335" y="843"/>
                      <a:pt x="6786" y="1"/>
                      <a:pt x="5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3"/>
              <p:cNvSpPr/>
              <p:nvPr/>
            </p:nvSpPr>
            <p:spPr>
              <a:xfrm>
                <a:off x="5678120" y="4441668"/>
                <a:ext cx="691574" cy="606904"/>
              </a:xfrm>
              <a:custGeom>
                <a:rect b="b" l="l" r="r" t="t"/>
                <a:pathLst>
                  <a:path extrusionOk="0" h="12852" w="14645">
                    <a:moveTo>
                      <a:pt x="7314" y="0"/>
                    </a:moveTo>
                    <a:cubicBezTo>
                      <a:pt x="6248" y="0"/>
                      <a:pt x="5166" y="265"/>
                      <a:pt x="4170" y="822"/>
                    </a:cubicBezTo>
                    <a:cubicBezTo>
                      <a:pt x="1101" y="2556"/>
                      <a:pt x="0" y="6459"/>
                      <a:pt x="1735" y="9561"/>
                    </a:cubicBezTo>
                    <a:cubicBezTo>
                      <a:pt x="2890" y="11668"/>
                      <a:pt x="5075" y="12851"/>
                      <a:pt x="7330" y="12851"/>
                    </a:cubicBezTo>
                    <a:cubicBezTo>
                      <a:pt x="8397" y="12851"/>
                      <a:pt x="9479" y="12587"/>
                      <a:pt x="10474" y="12030"/>
                    </a:cubicBezTo>
                    <a:cubicBezTo>
                      <a:pt x="13543" y="10295"/>
                      <a:pt x="14644" y="6392"/>
                      <a:pt x="12910" y="3290"/>
                    </a:cubicBezTo>
                    <a:cubicBezTo>
                      <a:pt x="11754" y="1184"/>
                      <a:pt x="9569" y="0"/>
                      <a:pt x="73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3"/>
              <p:cNvSpPr/>
              <p:nvPr/>
            </p:nvSpPr>
            <p:spPr>
              <a:xfrm>
                <a:off x="5778945" y="4530167"/>
                <a:ext cx="489933" cy="429111"/>
              </a:xfrm>
              <a:custGeom>
                <a:rect b="b" l="l" r="r" t="t"/>
                <a:pathLst>
                  <a:path extrusionOk="0" h="9087" w="10375">
                    <a:moveTo>
                      <a:pt x="5187" y="1"/>
                    </a:moveTo>
                    <a:cubicBezTo>
                      <a:pt x="4436" y="1"/>
                      <a:pt x="3674" y="187"/>
                      <a:pt x="2969" y="582"/>
                    </a:cubicBezTo>
                    <a:cubicBezTo>
                      <a:pt x="767" y="1816"/>
                      <a:pt x="0" y="4585"/>
                      <a:pt x="1234" y="6753"/>
                    </a:cubicBezTo>
                    <a:cubicBezTo>
                      <a:pt x="2052" y="8253"/>
                      <a:pt x="3598" y="9087"/>
                      <a:pt x="5196" y="9087"/>
                    </a:cubicBezTo>
                    <a:cubicBezTo>
                      <a:pt x="5944" y="9087"/>
                      <a:pt x="6703" y="8904"/>
                      <a:pt x="7405" y="8521"/>
                    </a:cubicBezTo>
                    <a:cubicBezTo>
                      <a:pt x="9607" y="7287"/>
                      <a:pt x="10374" y="4518"/>
                      <a:pt x="9140" y="2317"/>
                    </a:cubicBezTo>
                    <a:cubicBezTo>
                      <a:pt x="8324" y="843"/>
                      <a:pt x="6782" y="1"/>
                      <a:pt x="51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3"/>
              <p:cNvSpPr/>
              <p:nvPr/>
            </p:nvSpPr>
            <p:spPr>
              <a:xfrm>
                <a:off x="4947177" y="3376188"/>
                <a:ext cx="228462" cy="55156"/>
              </a:xfrm>
              <a:custGeom>
                <a:rect b="b" l="l" r="r" t="t"/>
                <a:pathLst>
                  <a:path extrusionOk="0" h="1168" w="4838">
                    <a:moveTo>
                      <a:pt x="1" y="0"/>
                    </a:moveTo>
                    <a:lnTo>
                      <a:pt x="1"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3"/>
              <p:cNvSpPr/>
              <p:nvPr/>
            </p:nvSpPr>
            <p:spPr>
              <a:xfrm>
                <a:off x="4947177" y="3321030"/>
                <a:ext cx="228462" cy="55203"/>
              </a:xfrm>
              <a:custGeom>
                <a:rect b="b" l="l" r="r" t="t"/>
                <a:pathLst>
                  <a:path extrusionOk="0" h="1169" w="4838">
                    <a:moveTo>
                      <a:pt x="1" y="1"/>
                    </a:moveTo>
                    <a:lnTo>
                      <a:pt x="1"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3"/>
              <p:cNvSpPr/>
              <p:nvPr/>
            </p:nvSpPr>
            <p:spPr>
              <a:xfrm>
                <a:off x="4909398" y="3264313"/>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3"/>
              <p:cNvSpPr/>
              <p:nvPr/>
            </p:nvSpPr>
            <p:spPr>
              <a:xfrm>
                <a:off x="4641587" y="3376188"/>
                <a:ext cx="228462" cy="55156"/>
              </a:xfrm>
              <a:custGeom>
                <a:rect b="b" l="l" r="r" t="t"/>
                <a:pathLst>
                  <a:path extrusionOk="0" h="1168" w="4838">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3"/>
              <p:cNvSpPr/>
              <p:nvPr/>
            </p:nvSpPr>
            <p:spPr>
              <a:xfrm>
                <a:off x="4720357" y="3321030"/>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3"/>
              <p:cNvSpPr/>
              <p:nvPr/>
            </p:nvSpPr>
            <p:spPr>
              <a:xfrm>
                <a:off x="4641587" y="3264313"/>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3"/>
              <p:cNvSpPr/>
              <p:nvPr/>
            </p:nvSpPr>
            <p:spPr>
              <a:xfrm>
                <a:off x="5175603" y="3376188"/>
                <a:ext cx="228462" cy="55156"/>
              </a:xfrm>
              <a:custGeom>
                <a:rect b="b" l="l" r="r" t="t"/>
                <a:pathLst>
                  <a:path extrusionOk="0" h="1168" w="4838">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3"/>
              <p:cNvSpPr/>
              <p:nvPr/>
            </p:nvSpPr>
            <p:spPr>
              <a:xfrm>
                <a:off x="5175603" y="3321030"/>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3"/>
              <p:cNvSpPr/>
              <p:nvPr/>
            </p:nvSpPr>
            <p:spPr>
              <a:xfrm>
                <a:off x="5175603" y="3264313"/>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3"/>
              <p:cNvSpPr/>
              <p:nvPr/>
            </p:nvSpPr>
            <p:spPr>
              <a:xfrm>
                <a:off x="5404028" y="3376188"/>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3"/>
              <p:cNvSpPr/>
              <p:nvPr/>
            </p:nvSpPr>
            <p:spPr>
              <a:xfrm>
                <a:off x="5404028" y="3321030"/>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3"/>
              <p:cNvSpPr/>
              <p:nvPr/>
            </p:nvSpPr>
            <p:spPr>
              <a:xfrm>
                <a:off x="5404028" y="3264313"/>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3"/>
              <p:cNvSpPr/>
              <p:nvPr/>
            </p:nvSpPr>
            <p:spPr>
              <a:xfrm>
                <a:off x="5632407" y="3376188"/>
                <a:ext cx="228462" cy="55156"/>
              </a:xfrm>
              <a:custGeom>
                <a:rect b="b" l="l" r="r" t="t"/>
                <a:pathLst>
                  <a:path extrusionOk="0" h="1168" w="4838">
                    <a:moveTo>
                      <a:pt x="1" y="0"/>
                    </a:moveTo>
                    <a:lnTo>
                      <a:pt x="1" y="1168"/>
                    </a:lnTo>
                    <a:lnTo>
                      <a:pt x="4838" y="1168"/>
                    </a:lnTo>
                    <a:lnTo>
                      <a:pt x="4838"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3"/>
              <p:cNvSpPr/>
              <p:nvPr/>
            </p:nvSpPr>
            <p:spPr>
              <a:xfrm>
                <a:off x="5632407" y="3321030"/>
                <a:ext cx="228462" cy="55203"/>
              </a:xfrm>
              <a:custGeom>
                <a:rect b="b" l="l" r="r" t="t"/>
                <a:pathLst>
                  <a:path extrusionOk="0" h="1169" w="4838">
                    <a:moveTo>
                      <a:pt x="1" y="1"/>
                    </a:moveTo>
                    <a:lnTo>
                      <a:pt x="1" y="1168"/>
                    </a:lnTo>
                    <a:lnTo>
                      <a:pt x="4838" y="1168"/>
                    </a:lnTo>
                    <a:lnTo>
                      <a:pt x="4838"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3"/>
              <p:cNvSpPr/>
              <p:nvPr/>
            </p:nvSpPr>
            <p:spPr>
              <a:xfrm>
                <a:off x="5632407" y="3264313"/>
                <a:ext cx="228462" cy="55203"/>
              </a:xfrm>
              <a:custGeom>
                <a:rect b="b" l="l" r="r" t="t"/>
                <a:pathLst>
                  <a:path extrusionOk="0" h="1169" w="4838">
                    <a:moveTo>
                      <a:pt x="1" y="1"/>
                    </a:moveTo>
                    <a:lnTo>
                      <a:pt x="1" y="1168"/>
                    </a:lnTo>
                    <a:lnTo>
                      <a:pt x="4838" y="1168"/>
                    </a:lnTo>
                    <a:lnTo>
                      <a:pt x="4838"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3"/>
              <p:cNvSpPr/>
              <p:nvPr/>
            </p:nvSpPr>
            <p:spPr>
              <a:xfrm>
                <a:off x="5151991" y="3209202"/>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3"/>
              <p:cNvSpPr/>
              <p:nvPr/>
            </p:nvSpPr>
            <p:spPr>
              <a:xfrm>
                <a:off x="5175603" y="3154044"/>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3"/>
              <p:cNvSpPr/>
              <p:nvPr/>
            </p:nvSpPr>
            <p:spPr>
              <a:xfrm>
                <a:off x="5151991" y="3098933"/>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3"/>
              <p:cNvSpPr/>
              <p:nvPr/>
            </p:nvSpPr>
            <p:spPr>
              <a:xfrm>
                <a:off x="5404028" y="3209202"/>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3"/>
              <p:cNvSpPr/>
              <p:nvPr/>
            </p:nvSpPr>
            <p:spPr>
              <a:xfrm>
                <a:off x="5404028" y="3154044"/>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3"/>
              <p:cNvSpPr/>
              <p:nvPr/>
            </p:nvSpPr>
            <p:spPr>
              <a:xfrm>
                <a:off x="5404028" y="3098933"/>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3"/>
              <p:cNvSpPr/>
              <p:nvPr/>
            </p:nvSpPr>
            <p:spPr>
              <a:xfrm>
                <a:off x="5329980" y="3043774"/>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3"/>
              <p:cNvSpPr/>
              <p:nvPr/>
            </p:nvSpPr>
            <p:spPr>
              <a:xfrm>
                <a:off x="5656066" y="3209202"/>
                <a:ext cx="228462" cy="55156"/>
              </a:xfrm>
              <a:custGeom>
                <a:rect b="b" l="l" r="r" t="t"/>
                <a:pathLst>
                  <a:path extrusionOk="0" h="1168" w="4838">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3"/>
              <p:cNvSpPr/>
              <p:nvPr/>
            </p:nvSpPr>
            <p:spPr>
              <a:xfrm>
                <a:off x="5632407" y="3154044"/>
                <a:ext cx="228462" cy="55203"/>
              </a:xfrm>
              <a:custGeom>
                <a:rect b="b" l="l" r="r" t="t"/>
                <a:pathLst>
                  <a:path extrusionOk="0" h="1169" w="4838">
                    <a:moveTo>
                      <a:pt x="1" y="1"/>
                    </a:moveTo>
                    <a:lnTo>
                      <a:pt x="1" y="1168"/>
                    </a:lnTo>
                    <a:lnTo>
                      <a:pt x="4838" y="1168"/>
                    </a:lnTo>
                    <a:lnTo>
                      <a:pt x="4838"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3"/>
              <p:cNvSpPr/>
              <p:nvPr/>
            </p:nvSpPr>
            <p:spPr>
              <a:xfrm>
                <a:off x="5656066" y="3098933"/>
                <a:ext cx="228462" cy="55156"/>
              </a:xfrm>
              <a:custGeom>
                <a:rect b="b" l="l" r="r" t="t"/>
                <a:pathLst>
                  <a:path extrusionOk="0" h="1168" w="4838">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3"/>
              <p:cNvSpPr/>
              <p:nvPr/>
            </p:nvSpPr>
            <p:spPr>
              <a:xfrm>
                <a:off x="5659230" y="3043774"/>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3"/>
              <p:cNvSpPr/>
              <p:nvPr/>
            </p:nvSpPr>
            <p:spPr>
              <a:xfrm>
                <a:off x="5632407" y="2988663"/>
                <a:ext cx="228462" cy="55156"/>
              </a:xfrm>
              <a:custGeom>
                <a:rect b="b" l="l" r="r" t="t"/>
                <a:pathLst>
                  <a:path extrusionOk="0" h="1168" w="4838">
                    <a:moveTo>
                      <a:pt x="1" y="0"/>
                    </a:moveTo>
                    <a:lnTo>
                      <a:pt x="1" y="1168"/>
                    </a:lnTo>
                    <a:lnTo>
                      <a:pt x="4838" y="1168"/>
                    </a:lnTo>
                    <a:lnTo>
                      <a:pt x="4838"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3"/>
              <p:cNvSpPr/>
              <p:nvPr/>
            </p:nvSpPr>
            <p:spPr>
              <a:xfrm>
                <a:off x="5859274" y="3376188"/>
                <a:ext cx="228462" cy="55156"/>
              </a:xfrm>
              <a:custGeom>
                <a:rect b="b" l="l" r="r" t="t"/>
                <a:pathLst>
                  <a:path extrusionOk="0" h="1168" w="4838">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3"/>
              <p:cNvSpPr/>
              <p:nvPr/>
            </p:nvSpPr>
            <p:spPr>
              <a:xfrm>
                <a:off x="5859274" y="3321030"/>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3"/>
              <p:cNvSpPr/>
              <p:nvPr/>
            </p:nvSpPr>
            <p:spPr>
              <a:xfrm>
                <a:off x="5859274" y="3264313"/>
                <a:ext cx="228462" cy="55203"/>
              </a:xfrm>
              <a:custGeom>
                <a:rect b="b" l="l" r="r" t="t"/>
                <a:pathLst>
                  <a:path extrusionOk="0" h="1169" w="4838">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3"/>
              <p:cNvSpPr/>
              <p:nvPr/>
            </p:nvSpPr>
            <p:spPr>
              <a:xfrm>
                <a:off x="6087700" y="3376188"/>
                <a:ext cx="228415" cy="55156"/>
              </a:xfrm>
              <a:custGeom>
                <a:rect b="b" l="l" r="r" t="t"/>
                <a:pathLst>
                  <a:path extrusionOk="0" h="1168" w="4837">
                    <a:moveTo>
                      <a:pt x="0" y="0"/>
                    </a:moveTo>
                    <a:lnTo>
                      <a:pt x="0"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3"/>
              <p:cNvSpPr/>
              <p:nvPr/>
            </p:nvSpPr>
            <p:spPr>
              <a:xfrm>
                <a:off x="6122363" y="3321030"/>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3"/>
              <p:cNvSpPr/>
              <p:nvPr/>
            </p:nvSpPr>
            <p:spPr>
              <a:xfrm>
                <a:off x="6087700" y="3264313"/>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3"/>
              <p:cNvSpPr/>
              <p:nvPr/>
            </p:nvSpPr>
            <p:spPr>
              <a:xfrm>
                <a:off x="5934881" y="3209202"/>
                <a:ext cx="228462" cy="55156"/>
              </a:xfrm>
              <a:custGeom>
                <a:rect b="b" l="l" r="r" t="t"/>
                <a:pathLst>
                  <a:path extrusionOk="0" h="1168" w="4838">
                    <a:moveTo>
                      <a:pt x="1" y="0"/>
                    </a:moveTo>
                    <a:lnTo>
                      <a:pt x="1" y="1168"/>
                    </a:lnTo>
                    <a:lnTo>
                      <a:pt x="4837" y="1168"/>
                    </a:lnTo>
                    <a:lnTo>
                      <a:pt x="4837"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3"/>
              <p:cNvSpPr/>
              <p:nvPr/>
            </p:nvSpPr>
            <p:spPr>
              <a:xfrm>
                <a:off x="5972708" y="3154044"/>
                <a:ext cx="228415" cy="55203"/>
              </a:xfrm>
              <a:custGeom>
                <a:rect b="b" l="l" r="r" t="t"/>
                <a:pathLst>
                  <a:path extrusionOk="0" h="1169" w="4837">
                    <a:moveTo>
                      <a:pt x="0" y="1"/>
                    </a:moveTo>
                    <a:lnTo>
                      <a:pt x="0" y="1168"/>
                    </a:lnTo>
                    <a:lnTo>
                      <a:pt x="4837" y="1168"/>
                    </a:lnTo>
                    <a:lnTo>
                      <a:pt x="4837"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3"/>
              <p:cNvSpPr/>
              <p:nvPr/>
            </p:nvSpPr>
            <p:spPr>
              <a:xfrm>
                <a:off x="5919108" y="3098933"/>
                <a:ext cx="228462" cy="55156"/>
              </a:xfrm>
              <a:custGeom>
                <a:rect b="b" l="l" r="r" t="t"/>
                <a:pathLst>
                  <a:path extrusionOk="0" h="1168" w="4838">
                    <a:moveTo>
                      <a:pt x="1" y="0"/>
                    </a:moveTo>
                    <a:lnTo>
                      <a:pt x="1" y="1168"/>
                    </a:lnTo>
                    <a:lnTo>
                      <a:pt x="4838" y="1168"/>
                    </a:lnTo>
                    <a:lnTo>
                      <a:pt x="4838"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 name="Google Shape;953;p43"/>
            <p:cNvSpPr/>
            <p:nvPr/>
          </p:nvSpPr>
          <p:spPr>
            <a:xfrm>
              <a:off x="5539063" y="3958295"/>
              <a:ext cx="246355" cy="321857"/>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grpSp>
        <p:nvGrpSpPr>
          <p:cNvPr id="958" name="Google Shape;958;p44"/>
          <p:cNvGrpSpPr/>
          <p:nvPr/>
        </p:nvGrpSpPr>
        <p:grpSpPr>
          <a:xfrm>
            <a:off x="4419737" y="991300"/>
            <a:ext cx="3687577" cy="3532764"/>
            <a:chOff x="4419737" y="991300"/>
            <a:chExt cx="3687577" cy="3532764"/>
          </a:xfrm>
        </p:grpSpPr>
        <p:sp>
          <p:nvSpPr>
            <p:cNvPr id="959" name="Google Shape;959;p44"/>
            <p:cNvSpPr/>
            <p:nvPr/>
          </p:nvSpPr>
          <p:spPr>
            <a:xfrm>
              <a:off x="5505552" y="4180168"/>
              <a:ext cx="1347595" cy="171425"/>
            </a:xfrm>
            <a:custGeom>
              <a:rect b="b" l="l" r="r" t="t"/>
              <a:pathLst>
                <a:path extrusionOk="0" h="5077" w="39911">
                  <a:moveTo>
                    <a:pt x="1" y="0"/>
                  </a:moveTo>
                  <a:lnTo>
                    <a:pt x="1" y="5076"/>
                  </a:lnTo>
                  <a:lnTo>
                    <a:pt x="39910" y="5076"/>
                  </a:lnTo>
                  <a:lnTo>
                    <a:pt x="39910"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4"/>
            <p:cNvSpPr/>
            <p:nvPr/>
          </p:nvSpPr>
          <p:spPr>
            <a:xfrm>
              <a:off x="5645136" y="4180168"/>
              <a:ext cx="256614" cy="171425"/>
            </a:xfrm>
            <a:custGeom>
              <a:rect b="b" l="l" r="r" t="t"/>
              <a:pathLst>
                <a:path extrusionOk="0" h="5077" w="7600">
                  <a:moveTo>
                    <a:pt x="1" y="0"/>
                  </a:moveTo>
                  <a:lnTo>
                    <a:pt x="1" y="5076"/>
                  </a:lnTo>
                  <a:lnTo>
                    <a:pt x="7600" y="5076"/>
                  </a:lnTo>
                  <a:lnTo>
                    <a:pt x="7600"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4"/>
            <p:cNvSpPr/>
            <p:nvPr/>
          </p:nvSpPr>
          <p:spPr>
            <a:xfrm>
              <a:off x="6505198" y="4180168"/>
              <a:ext cx="187835" cy="171425"/>
            </a:xfrm>
            <a:custGeom>
              <a:rect b="b" l="l" r="r" t="t"/>
              <a:pathLst>
                <a:path extrusionOk="0" h="5077" w="5563">
                  <a:moveTo>
                    <a:pt x="0" y="0"/>
                  </a:moveTo>
                  <a:lnTo>
                    <a:pt x="0" y="5076"/>
                  </a:lnTo>
                  <a:lnTo>
                    <a:pt x="5563" y="5076"/>
                  </a:lnTo>
                  <a:lnTo>
                    <a:pt x="5563"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4"/>
            <p:cNvSpPr/>
            <p:nvPr/>
          </p:nvSpPr>
          <p:spPr>
            <a:xfrm>
              <a:off x="5505552" y="3838399"/>
              <a:ext cx="1347595" cy="171425"/>
            </a:xfrm>
            <a:custGeom>
              <a:rect b="b" l="l" r="r" t="t"/>
              <a:pathLst>
                <a:path extrusionOk="0" h="5077" w="39911">
                  <a:moveTo>
                    <a:pt x="1" y="0"/>
                  </a:moveTo>
                  <a:lnTo>
                    <a:pt x="1" y="5076"/>
                  </a:lnTo>
                  <a:lnTo>
                    <a:pt x="39910" y="5076"/>
                  </a:lnTo>
                  <a:lnTo>
                    <a:pt x="399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4"/>
            <p:cNvSpPr/>
            <p:nvPr/>
          </p:nvSpPr>
          <p:spPr>
            <a:xfrm>
              <a:off x="5645136" y="3838399"/>
              <a:ext cx="256614" cy="171425"/>
            </a:xfrm>
            <a:custGeom>
              <a:rect b="b" l="l" r="r" t="t"/>
              <a:pathLst>
                <a:path extrusionOk="0" h="5077" w="7600">
                  <a:moveTo>
                    <a:pt x="1" y="0"/>
                  </a:moveTo>
                  <a:lnTo>
                    <a:pt x="1" y="5076"/>
                  </a:lnTo>
                  <a:lnTo>
                    <a:pt x="7600" y="5076"/>
                  </a:lnTo>
                  <a:lnTo>
                    <a:pt x="7600"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4"/>
            <p:cNvSpPr/>
            <p:nvPr/>
          </p:nvSpPr>
          <p:spPr>
            <a:xfrm>
              <a:off x="6505198" y="3838399"/>
              <a:ext cx="187835" cy="171425"/>
            </a:xfrm>
            <a:custGeom>
              <a:rect b="b" l="l" r="r" t="t"/>
              <a:pathLst>
                <a:path extrusionOk="0" h="5077" w="5563">
                  <a:moveTo>
                    <a:pt x="0" y="0"/>
                  </a:moveTo>
                  <a:lnTo>
                    <a:pt x="0" y="5076"/>
                  </a:lnTo>
                  <a:lnTo>
                    <a:pt x="5563" y="5076"/>
                  </a:lnTo>
                  <a:lnTo>
                    <a:pt x="5563"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4"/>
            <p:cNvSpPr/>
            <p:nvPr/>
          </p:nvSpPr>
          <p:spPr>
            <a:xfrm>
              <a:off x="5505552" y="3325238"/>
              <a:ext cx="1347595" cy="171425"/>
            </a:xfrm>
            <a:custGeom>
              <a:rect b="b" l="l" r="r" t="t"/>
              <a:pathLst>
                <a:path extrusionOk="0" h="5077" w="39911">
                  <a:moveTo>
                    <a:pt x="1" y="1"/>
                  </a:moveTo>
                  <a:lnTo>
                    <a:pt x="1" y="5077"/>
                  </a:lnTo>
                  <a:lnTo>
                    <a:pt x="39910" y="5077"/>
                  </a:lnTo>
                  <a:lnTo>
                    <a:pt x="39910" y="1"/>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4"/>
            <p:cNvSpPr/>
            <p:nvPr/>
          </p:nvSpPr>
          <p:spPr>
            <a:xfrm>
              <a:off x="5645136" y="3325238"/>
              <a:ext cx="256614" cy="171425"/>
            </a:xfrm>
            <a:custGeom>
              <a:rect b="b" l="l" r="r" t="t"/>
              <a:pathLst>
                <a:path extrusionOk="0" h="5077" w="7600">
                  <a:moveTo>
                    <a:pt x="1" y="1"/>
                  </a:moveTo>
                  <a:lnTo>
                    <a:pt x="1" y="5077"/>
                  </a:lnTo>
                  <a:lnTo>
                    <a:pt x="7600" y="5077"/>
                  </a:lnTo>
                  <a:lnTo>
                    <a:pt x="7600" y="1"/>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4"/>
            <p:cNvSpPr/>
            <p:nvPr/>
          </p:nvSpPr>
          <p:spPr>
            <a:xfrm>
              <a:off x="6505198" y="3325238"/>
              <a:ext cx="187835" cy="171425"/>
            </a:xfrm>
            <a:custGeom>
              <a:rect b="b" l="l" r="r" t="t"/>
              <a:pathLst>
                <a:path extrusionOk="0" h="5077" w="5563">
                  <a:moveTo>
                    <a:pt x="0" y="1"/>
                  </a:moveTo>
                  <a:lnTo>
                    <a:pt x="0" y="5077"/>
                  </a:lnTo>
                  <a:lnTo>
                    <a:pt x="5563" y="5077"/>
                  </a:lnTo>
                  <a:lnTo>
                    <a:pt x="5563" y="1"/>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4"/>
            <p:cNvSpPr/>
            <p:nvPr/>
          </p:nvSpPr>
          <p:spPr>
            <a:xfrm>
              <a:off x="5665665" y="4351559"/>
              <a:ext cx="1348608" cy="171425"/>
            </a:xfrm>
            <a:custGeom>
              <a:rect b="b" l="l" r="r" t="t"/>
              <a:pathLst>
                <a:path extrusionOk="0" h="5077" w="39941">
                  <a:moveTo>
                    <a:pt x="1" y="0"/>
                  </a:moveTo>
                  <a:lnTo>
                    <a:pt x="1" y="5076"/>
                  </a:lnTo>
                  <a:lnTo>
                    <a:pt x="39941" y="5076"/>
                  </a:lnTo>
                  <a:lnTo>
                    <a:pt x="3994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4"/>
            <p:cNvSpPr/>
            <p:nvPr/>
          </p:nvSpPr>
          <p:spPr>
            <a:xfrm>
              <a:off x="5805250" y="4351559"/>
              <a:ext cx="256614" cy="171425"/>
            </a:xfrm>
            <a:custGeom>
              <a:rect b="b" l="l" r="r" t="t"/>
              <a:pathLst>
                <a:path extrusionOk="0" h="5077" w="7600">
                  <a:moveTo>
                    <a:pt x="0" y="0"/>
                  </a:moveTo>
                  <a:lnTo>
                    <a:pt x="0" y="5076"/>
                  </a:lnTo>
                  <a:lnTo>
                    <a:pt x="7599" y="5076"/>
                  </a:lnTo>
                  <a:lnTo>
                    <a:pt x="7599"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4"/>
            <p:cNvSpPr/>
            <p:nvPr/>
          </p:nvSpPr>
          <p:spPr>
            <a:xfrm>
              <a:off x="6665312" y="4351559"/>
              <a:ext cx="187835" cy="171425"/>
            </a:xfrm>
            <a:custGeom>
              <a:rect b="b" l="l" r="r" t="t"/>
              <a:pathLst>
                <a:path extrusionOk="0" h="5077" w="5563">
                  <a:moveTo>
                    <a:pt x="0" y="0"/>
                  </a:moveTo>
                  <a:lnTo>
                    <a:pt x="0" y="5076"/>
                  </a:lnTo>
                  <a:lnTo>
                    <a:pt x="5562" y="5076"/>
                  </a:lnTo>
                  <a:lnTo>
                    <a:pt x="5562"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4"/>
            <p:cNvSpPr/>
            <p:nvPr/>
          </p:nvSpPr>
          <p:spPr>
            <a:xfrm>
              <a:off x="5665665" y="3667008"/>
              <a:ext cx="1348608" cy="171425"/>
            </a:xfrm>
            <a:custGeom>
              <a:rect b="b" l="l" r="r" t="t"/>
              <a:pathLst>
                <a:path extrusionOk="0" h="5077" w="39941">
                  <a:moveTo>
                    <a:pt x="1" y="0"/>
                  </a:moveTo>
                  <a:lnTo>
                    <a:pt x="1" y="5076"/>
                  </a:lnTo>
                  <a:lnTo>
                    <a:pt x="39941" y="5076"/>
                  </a:lnTo>
                  <a:lnTo>
                    <a:pt x="3994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4"/>
            <p:cNvSpPr/>
            <p:nvPr/>
          </p:nvSpPr>
          <p:spPr>
            <a:xfrm>
              <a:off x="5805250" y="3667008"/>
              <a:ext cx="256614" cy="171425"/>
            </a:xfrm>
            <a:custGeom>
              <a:rect b="b" l="l" r="r" t="t"/>
              <a:pathLst>
                <a:path extrusionOk="0" h="5077" w="7600">
                  <a:moveTo>
                    <a:pt x="0" y="0"/>
                  </a:moveTo>
                  <a:lnTo>
                    <a:pt x="0" y="5076"/>
                  </a:lnTo>
                  <a:lnTo>
                    <a:pt x="7599" y="5076"/>
                  </a:lnTo>
                  <a:lnTo>
                    <a:pt x="7599"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4"/>
            <p:cNvSpPr/>
            <p:nvPr/>
          </p:nvSpPr>
          <p:spPr>
            <a:xfrm>
              <a:off x="6665312" y="3667008"/>
              <a:ext cx="187835" cy="171425"/>
            </a:xfrm>
            <a:custGeom>
              <a:rect b="b" l="l" r="r" t="t"/>
              <a:pathLst>
                <a:path extrusionOk="0" h="5077" w="5563">
                  <a:moveTo>
                    <a:pt x="0" y="0"/>
                  </a:moveTo>
                  <a:lnTo>
                    <a:pt x="0" y="5076"/>
                  </a:lnTo>
                  <a:lnTo>
                    <a:pt x="5562" y="5076"/>
                  </a:lnTo>
                  <a:lnTo>
                    <a:pt x="5562"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4"/>
            <p:cNvSpPr/>
            <p:nvPr/>
          </p:nvSpPr>
          <p:spPr>
            <a:xfrm>
              <a:off x="5665665" y="3495616"/>
              <a:ext cx="1348608" cy="171425"/>
            </a:xfrm>
            <a:custGeom>
              <a:rect b="b" l="l" r="r" t="t"/>
              <a:pathLst>
                <a:path extrusionOk="0" h="5077" w="39941">
                  <a:moveTo>
                    <a:pt x="1" y="0"/>
                  </a:moveTo>
                  <a:lnTo>
                    <a:pt x="1" y="5076"/>
                  </a:lnTo>
                  <a:lnTo>
                    <a:pt x="39941" y="5076"/>
                  </a:lnTo>
                  <a:lnTo>
                    <a:pt x="3994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4"/>
            <p:cNvSpPr/>
            <p:nvPr/>
          </p:nvSpPr>
          <p:spPr>
            <a:xfrm>
              <a:off x="5805250" y="3495616"/>
              <a:ext cx="256614" cy="171425"/>
            </a:xfrm>
            <a:custGeom>
              <a:rect b="b" l="l" r="r" t="t"/>
              <a:pathLst>
                <a:path extrusionOk="0" h="5077" w="7600">
                  <a:moveTo>
                    <a:pt x="0" y="0"/>
                  </a:moveTo>
                  <a:lnTo>
                    <a:pt x="0" y="5076"/>
                  </a:lnTo>
                  <a:lnTo>
                    <a:pt x="7599" y="5076"/>
                  </a:lnTo>
                  <a:lnTo>
                    <a:pt x="7599"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44"/>
            <p:cNvSpPr/>
            <p:nvPr/>
          </p:nvSpPr>
          <p:spPr>
            <a:xfrm>
              <a:off x="6665312" y="3495616"/>
              <a:ext cx="187835" cy="171425"/>
            </a:xfrm>
            <a:custGeom>
              <a:rect b="b" l="l" r="r" t="t"/>
              <a:pathLst>
                <a:path extrusionOk="0" h="5077" w="5563">
                  <a:moveTo>
                    <a:pt x="0" y="0"/>
                  </a:moveTo>
                  <a:lnTo>
                    <a:pt x="0" y="5076"/>
                  </a:lnTo>
                  <a:lnTo>
                    <a:pt x="5562" y="5076"/>
                  </a:lnTo>
                  <a:lnTo>
                    <a:pt x="5562"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44"/>
            <p:cNvSpPr/>
            <p:nvPr/>
          </p:nvSpPr>
          <p:spPr>
            <a:xfrm>
              <a:off x="5665665" y="4009790"/>
              <a:ext cx="1348608" cy="170412"/>
            </a:xfrm>
            <a:custGeom>
              <a:rect b="b" l="l" r="r" t="t"/>
              <a:pathLst>
                <a:path extrusionOk="0" h="5047" w="39941">
                  <a:moveTo>
                    <a:pt x="1" y="0"/>
                  </a:moveTo>
                  <a:lnTo>
                    <a:pt x="1" y="5046"/>
                  </a:lnTo>
                  <a:lnTo>
                    <a:pt x="39941" y="5046"/>
                  </a:lnTo>
                  <a:lnTo>
                    <a:pt x="39941" y="0"/>
                  </a:ln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44"/>
            <p:cNvSpPr/>
            <p:nvPr/>
          </p:nvSpPr>
          <p:spPr>
            <a:xfrm>
              <a:off x="5805250" y="4009790"/>
              <a:ext cx="256614" cy="170412"/>
            </a:xfrm>
            <a:custGeom>
              <a:rect b="b" l="l" r="r" t="t"/>
              <a:pathLst>
                <a:path extrusionOk="0" h="5047" w="7600">
                  <a:moveTo>
                    <a:pt x="0" y="0"/>
                  </a:moveTo>
                  <a:lnTo>
                    <a:pt x="0" y="5046"/>
                  </a:lnTo>
                  <a:lnTo>
                    <a:pt x="7599" y="5046"/>
                  </a:lnTo>
                  <a:lnTo>
                    <a:pt x="7599" y="0"/>
                  </a:lnTo>
                  <a:close/>
                </a:path>
              </a:pathLst>
            </a:custGeom>
            <a:solidFill>
              <a:srgbClr val="D7A350"/>
            </a:solidFill>
            <a:ln cap="flat" cmpd="sng" w="9525">
              <a:solidFill>
                <a:srgbClr val="D7A35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44"/>
            <p:cNvSpPr/>
            <p:nvPr/>
          </p:nvSpPr>
          <p:spPr>
            <a:xfrm>
              <a:off x="6665312" y="4009790"/>
              <a:ext cx="187835" cy="170412"/>
            </a:xfrm>
            <a:custGeom>
              <a:rect b="b" l="l" r="r" t="t"/>
              <a:pathLst>
                <a:path extrusionOk="0" h="5047" w="5563">
                  <a:moveTo>
                    <a:pt x="0" y="0"/>
                  </a:moveTo>
                  <a:lnTo>
                    <a:pt x="0" y="5046"/>
                  </a:lnTo>
                  <a:lnTo>
                    <a:pt x="5562" y="5046"/>
                  </a:lnTo>
                  <a:lnTo>
                    <a:pt x="5562" y="0"/>
                  </a:lnTo>
                  <a:close/>
                </a:path>
              </a:pathLst>
            </a:custGeom>
            <a:solidFill>
              <a:srgbClr val="E8B15A"/>
            </a:solidFill>
            <a:ln cap="flat" cmpd="sng" w="9525">
              <a:solidFill>
                <a:srgbClr val="E8B1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4"/>
            <p:cNvSpPr/>
            <p:nvPr/>
          </p:nvSpPr>
          <p:spPr>
            <a:xfrm>
              <a:off x="6838729" y="3376190"/>
              <a:ext cx="1268585" cy="1143047"/>
            </a:xfrm>
            <a:custGeom>
              <a:rect b="b" l="l" r="r" t="t"/>
              <a:pathLst>
                <a:path extrusionOk="0" h="33853" w="37571">
                  <a:moveTo>
                    <a:pt x="18795" y="0"/>
                  </a:moveTo>
                  <a:cubicBezTo>
                    <a:pt x="11332" y="0"/>
                    <a:pt x="4496" y="4956"/>
                    <a:pt x="2463" y="12504"/>
                  </a:cubicBezTo>
                  <a:cubicBezTo>
                    <a:pt x="1" y="21531"/>
                    <a:pt x="5351" y="30802"/>
                    <a:pt x="14348" y="33264"/>
                  </a:cubicBezTo>
                  <a:cubicBezTo>
                    <a:pt x="15827" y="33663"/>
                    <a:pt x="17314" y="33853"/>
                    <a:pt x="18776" y="33853"/>
                  </a:cubicBezTo>
                  <a:cubicBezTo>
                    <a:pt x="26239" y="33853"/>
                    <a:pt x="33075" y="28897"/>
                    <a:pt x="35108" y="21349"/>
                  </a:cubicBezTo>
                  <a:cubicBezTo>
                    <a:pt x="37570" y="12322"/>
                    <a:pt x="32220" y="3051"/>
                    <a:pt x="23223" y="589"/>
                  </a:cubicBezTo>
                  <a:cubicBezTo>
                    <a:pt x="21744" y="190"/>
                    <a:pt x="20257" y="0"/>
                    <a:pt x="18795"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4"/>
            <p:cNvSpPr/>
            <p:nvPr/>
          </p:nvSpPr>
          <p:spPr>
            <a:xfrm>
              <a:off x="6758706" y="3354614"/>
              <a:ext cx="1267504" cy="1142405"/>
            </a:xfrm>
            <a:custGeom>
              <a:rect b="b" l="l" r="r" t="t"/>
              <a:pathLst>
                <a:path extrusionOk="0" h="33834" w="37539">
                  <a:moveTo>
                    <a:pt x="18766" y="1"/>
                  </a:moveTo>
                  <a:cubicBezTo>
                    <a:pt x="11309" y="1"/>
                    <a:pt x="4490" y="4956"/>
                    <a:pt x="2432" y="12505"/>
                  </a:cubicBezTo>
                  <a:cubicBezTo>
                    <a:pt x="0" y="21502"/>
                    <a:pt x="5319" y="30803"/>
                    <a:pt x="14347" y="33234"/>
                  </a:cubicBezTo>
                  <a:cubicBezTo>
                    <a:pt x="15835" y="33640"/>
                    <a:pt x="17329" y="33834"/>
                    <a:pt x="18799" y="33834"/>
                  </a:cubicBezTo>
                  <a:cubicBezTo>
                    <a:pt x="26246" y="33834"/>
                    <a:pt x="33051" y="28864"/>
                    <a:pt x="35107" y="21350"/>
                  </a:cubicBezTo>
                  <a:cubicBezTo>
                    <a:pt x="37539" y="12322"/>
                    <a:pt x="32220" y="3021"/>
                    <a:pt x="23192" y="590"/>
                  </a:cubicBezTo>
                  <a:cubicBezTo>
                    <a:pt x="21713" y="191"/>
                    <a:pt x="20227" y="1"/>
                    <a:pt x="18766"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4"/>
            <p:cNvSpPr/>
            <p:nvPr/>
          </p:nvSpPr>
          <p:spPr>
            <a:xfrm>
              <a:off x="6883907" y="3467456"/>
              <a:ext cx="1017103" cy="916787"/>
            </a:xfrm>
            <a:custGeom>
              <a:rect b="b" l="l" r="r" t="t"/>
              <a:pathLst>
                <a:path extrusionOk="0" h="27152" w="30123">
                  <a:moveTo>
                    <a:pt x="15069" y="1"/>
                  </a:moveTo>
                  <a:cubicBezTo>
                    <a:pt x="9084" y="1"/>
                    <a:pt x="3604" y="3985"/>
                    <a:pt x="1976" y="10014"/>
                  </a:cubicBezTo>
                  <a:cubicBezTo>
                    <a:pt x="0" y="17248"/>
                    <a:pt x="4286" y="24725"/>
                    <a:pt x="11520" y="26670"/>
                  </a:cubicBezTo>
                  <a:cubicBezTo>
                    <a:pt x="12714" y="26996"/>
                    <a:pt x="13913" y="27152"/>
                    <a:pt x="15092" y="27152"/>
                  </a:cubicBezTo>
                  <a:cubicBezTo>
                    <a:pt x="21062" y="27152"/>
                    <a:pt x="26522" y="23167"/>
                    <a:pt x="28147" y="17126"/>
                  </a:cubicBezTo>
                  <a:cubicBezTo>
                    <a:pt x="30122" y="9892"/>
                    <a:pt x="25837" y="2445"/>
                    <a:pt x="18603" y="469"/>
                  </a:cubicBezTo>
                  <a:cubicBezTo>
                    <a:pt x="17422" y="152"/>
                    <a:pt x="16236" y="1"/>
                    <a:pt x="150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4"/>
            <p:cNvSpPr/>
            <p:nvPr/>
          </p:nvSpPr>
          <p:spPr>
            <a:xfrm>
              <a:off x="6912641" y="3467456"/>
              <a:ext cx="851857" cy="726083"/>
            </a:xfrm>
            <a:custGeom>
              <a:rect b="b" l="l" r="r" t="t"/>
              <a:pathLst>
                <a:path extrusionOk="0" h="21504" w="25229">
                  <a:moveTo>
                    <a:pt x="14220" y="1"/>
                  </a:moveTo>
                  <a:cubicBezTo>
                    <a:pt x="8234" y="1"/>
                    <a:pt x="2753" y="3990"/>
                    <a:pt x="1125" y="10044"/>
                  </a:cubicBezTo>
                  <a:cubicBezTo>
                    <a:pt x="0" y="14117"/>
                    <a:pt x="882" y="18281"/>
                    <a:pt x="3192" y="21503"/>
                  </a:cubicBezTo>
                  <a:cubicBezTo>
                    <a:pt x="2250" y="19801"/>
                    <a:pt x="1642" y="17917"/>
                    <a:pt x="1490" y="15971"/>
                  </a:cubicBezTo>
                  <a:cubicBezTo>
                    <a:pt x="1338" y="14360"/>
                    <a:pt x="1429" y="12689"/>
                    <a:pt x="1885" y="11017"/>
                  </a:cubicBezTo>
                  <a:cubicBezTo>
                    <a:pt x="3537" y="4968"/>
                    <a:pt x="9014" y="1002"/>
                    <a:pt x="14994" y="1002"/>
                  </a:cubicBezTo>
                  <a:cubicBezTo>
                    <a:pt x="16166" y="1002"/>
                    <a:pt x="17357" y="1154"/>
                    <a:pt x="18542" y="1473"/>
                  </a:cubicBezTo>
                  <a:cubicBezTo>
                    <a:pt x="21247" y="2202"/>
                    <a:pt x="23527" y="3722"/>
                    <a:pt x="25229" y="5698"/>
                  </a:cubicBezTo>
                  <a:cubicBezTo>
                    <a:pt x="23496" y="3235"/>
                    <a:pt x="20913" y="1321"/>
                    <a:pt x="17752" y="469"/>
                  </a:cubicBezTo>
                  <a:cubicBezTo>
                    <a:pt x="16572" y="152"/>
                    <a:pt x="15386" y="1"/>
                    <a:pt x="14220" y="1"/>
                  </a:cubicBezTo>
                  <a:close/>
                </a:path>
              </a:pathLst>
            </a:custGeom>
            <a:solidFill>
              <a:srgbClr val="D197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4"/>
            <p:cNvSpPr/>
            <p:nvPr/>
          </p:nvSpPr>
          <p:spPr>
            <a:xfrm>
              <a:off x="7200015" y="3612612"/>
              <a:ext cx="381815" cy="626071"/>
            </a:xfrm>
            <a:custGeom>
              <a:rect b="b" l="l" r="r" t="t"/>
              <a:pathLst>
                <a:path extrusionOk="0" h="18542" w="11308">
                  <a:moveTo>
                    <a:pt x="7356" y="0"/>
                  </a:moveTo>
                  <a:lnTo>
                    <a:pt x="6961" y="1490"/>
                  </a:lnTo>
                  <a:cubicBezTo>
                    <a:pt x="6432" y="1374"/>
                    <a:pt x="5971" y="1312"/>
                    <a:pt x="5565" y="1312"/>
                  </a:cubicBezTo>
                  <a:cubicBezTo>
                    <a:pt x="4057" y="1312"/>
                    <a:pt x="3317" y="2159"/>
                    <a:pt x="2766" y="4195"/>
                  </a:cubicBezTo>
                  <a:cubicBezTo>
                    <a:pt x="2158" y="6414"/>
                    <a:pt x="2128" y="7295"/>
                    <a:pt x="2797" y="8116"/>
                  </a:cubicBezTo>
                  <a:cubicBezTo>
                    <a:pt x="3557" y="9028"/>
                    <a:pt x="5411" y="10092"/>
                    <a:pt x="5988" y="11034"/>
                  </a:cubicBezTo>
                  <a:cubicBezTo>
                    <a:pt x="6292" y="11490"/>
                    <a:pt x="6231" y="11733"/>
                    <a:pt x="6049" y="12432"/>
                  </a:cubicBezTo>
                  <a:cubicBezTo>
                    <a:pt x="5736" y="13564"/>
                    <a:pt x="5537" y="14009"/>
                    <a:pt x="4939" y="14009"/>
                  </a:cubicBezTo>
                  <a:cubicBezTo>
                    <a:pt x="4782" y="14009"/>
                    <a:pt x="4598" y="13978"/>
                    <a:pt x="4377" y="13922"/>
                  </a:cubicBezTo>
                  <a:cubicBezTo>
                    <a:pt x="3283" y="13618"/>
                    <a:pt x="3374" y="12979"/>
                    <a:pt x="3678" y="11855"/>
                  </a:cubicBezTo>
                  <a:cubicBezTo>
                    <a:pt x="3769" y="11551"/>
                    <a:pt x="3860" y="11307"/>
                    <a:pt x="3921" y="11125"/>
                  </a:cubicBezTo>
                  <a:lnTo>
                    <a:pt x="1246" y="10396"/>
                  </a:lnTo>
                  <a:cubicBezTo>
                    <a:pt x="1064" y="10821"/>
                    <a:pt x="851" y="11368"/>
                    <a:pt x="699" y="12007"/>
                  </a:cubicBezTo>
                  <a:cubicBezTo>
                    <a:pt x="0" y="14560"/>
                    <a:pt x="851" y="15593"/>
                    <a:pt x="2949" y="16262"/>
                  </a:cubicBezTo>
                  <a:lnTo>
                    <a:pt x="2432" y="18116"/>
                  </a:lnTo>
                  <a:lnTo>
                    <a:pt x="3952" y="18542"/>
                  </a:lnTo>
                  <a:lnTo>
                    <a:pt x="4468" y="16627"/>
                  </a:lnTo>
                  <a:cubicBezTo>
                    <a:pt x="4916" y="16717"/>
                    <a:pt x="5317" y="16764"/>
                    <a:pt x="5679" y="16764"/>
                  </a:cubicBezTo>
                  <a:cubicBezTo>
                    <a:pt x="7504" y="16764"/>
                    <a:pt x="8333" y="15562"/>
                    <a:pt x="9119" y="12645"/>
                  </a:cubicBezTo>
                  <a:cubicBezTo>
                    <a:pt x="9788" y="10152"/>
                    <a:pt x="9119" y="9727"/>
                    <a:pt x="8177" y="8876"/>
                  </a:cubicBezTo>
                  <a:cubicBezTo>
                    <a:pt x="7508" y="8329"/>
                    <a:pt x="6718" y="7812"/>
                    <a:pt x="5927" y="7174"/>
                  </a:cubicBezTo>
                  <a:cubicBezTo>
                    <a:pt x="5198" y="6596"/>
                    <a:pt x="5167" y="6444"/>
                    <a:pt x="5502" y="5198"/>
                  </a:cubicBezTo>
                  <a:cubicBezTo>
                    <a:pt x="5763" y="4247"/>
                    <a:pt x="6025" y="3910"/>
                    <a:pt x="6534" y="3910"/>
                  </a:cubicBezTo>
                  <a:cubicBezTo>
                    <a:pt x="6675" y="3910"/>
                    <a:pt x="6836" y="3936"/>
                    <a:pt x="7022" y="3982"/>
                  </a:cubicBezTo>
                  <a:cubicBezTo>
                    <a:pt x="8055" y="4256"/>
                    <a:pt x="8055" y="4803"/>
                    <a:pt x="7782" y="5836"/>
                  </a:cubicBezTo>
                  <a:cubicBezTo>
                    <a:pt x="7690" y="6201"/>
                    <a:pt x="7599" y="6444"/>
                    <a:pt x="7538" y="6627"/>
                  </a:cubicBezTo>
                  <a:lnTo>
                    <a:pt x="10183" y="7356"/>
                  </a:lnTo>
                  <a:cubicBezTo>
                    <a:pt x="10335" y="7022"/>
                    <a:pt x="10487" y="6566"/>
                    <a:pt x="10669" y="5927"/>
                  </a:cubicBezTo>
                  <a:cubicBezTo>
                    <a:pt x="11307" y="3617"/>
                    <a:pt x="10730" y="2614"/>
                    <a:pt x="8481" y="1885"/>
                  </a:cubicBezTo>
                  <a:lnTo>
                    <a:pt x="8876" y="395"/>
                  </a:lnTo>
                  <a:lnTo>
                    <a:pt x="7356"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4"/>
            <p:cNvSpPr/>
            <p:nvPr/>
          </p:nvSpPr>
          <p:spPr>
            <a:xfrm>
              <a:off x="5159697" y="4303309"/>
              <a:ext cx="640455" cy="220756"/>
            </a:xfrm>
            <a:custGeom>
              <a:rect b="b" l="l" r="r" t="t"/>
              <a:pathLst>
                <a:path extrusionOk="0" h="6538" w="18968">
                  <a:moveTo>
                    <a:pt x="17113" y="1"/>
                  </a:moveTo>
                  <a:lnTo>
                    <a:pt x="4621" y="2463"/>
                  </a:lnTo>
                  <a:lnTo>
                    <a:pt x="700" y="4590"/>
                  </a:lnTo>
                  <a:cubicBezTo>
                    <a:pt x="274" y="4803"/>
                    <a:pt x="1" y="5320"/>
                    <a:pt x="122" y="5837"/>
                  </a:cubicBezTo>
                  <a:cubicBezTo>
                    <a:pt x="244" y="6232"/>
                    <a:pt x="578" y="6536"/>
                    <a:pt x="1429" y="6536"/>
                  </a:cubicBezTo>
                  <a:cubicBezTo>
                    <a:pt x="1473" y="6537"/>
                    <a:pt x="1522" y="6538"/>
                    <a:pt x="1576" y="6538"/>
                  </a:cubicBezTo>
                  <a:cubicBezTo>
                    <a:pt x="3876" y="6538"/>
                    <a:pt x="14530" y="5289"/>
                    <a:pt x="14530" y="5289"/>
                  </a:cubicBezTo>
                  <a:lnTo>
                    <a:pt x="14712" y="6505"/>
                  </a:lnTo>
                  <a:lnTo>
                    <a:pt x="18967" y="6414"/>
                  </a:lnTo>
                  <a:cubicBezTo>
                    <a:pt x="18967" y="6414"/>
                    <a:pt x="18299" y="760"/>
                    <a:pt x="171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4"/>
            <p:cNvSpPr/>
            <p:nvPr/>
          </p:nvSpPr>
          <p:spPr>
            <a:xfrm>
              <a:off x="5315691" y="4253033"/>
              <a:ext cx="421860" cy="171560"/>
            </a:xfrm>
            <a:custGeom>
              <a:rect b="b" l="l" r="r" t="t"/>
              <a:pathLst>
                <a:path extrusionOk="0" h="5081" w="12494">
                  <a:moveTo>
                    <a:pt x="11946" y="0"/>
                  </a:moveTo>
                  <a:lnTo>
                    <a:pt x="7356" y="517"/>
                  </a:lnTo>
                  <a:lnTo>
                    <a:pt x="1" y="3952"/>
                  </a:lnTo>
                  <a:cubicBezTo>
                    <a:pt x="1" y="3952"/>
                    <a:pt x="1563" y="5080"/>
                    <a:pt x="3613" y="5080"/>
                  </a:cubicBezTo>
                  <a:cubicBezTo>
                    <a:pt x="4275" y="5080"/>
                    <a:pt x="4988" y="4962"/>
                    <a:pt x="5715" y="4651"/>
                  </a:cubicBezTo>
                  <a:cubicBezTo>
                    <a:pt x="8724" y="3404"/>
                    <a:pt x="12493" y="1490"/>
                    <a:pt x="12493" y="1490"/>
                  </a:cubicBezTo>
                  <a:lnTo>
                    <a:pt x="119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4"/>
            <p:cNvSpPr/>
            <p:nvPr/>
          </p:nvSpPr>
          <p:spPr>
            <a:xfrm>
              <a:off x="5336220" y="3696754"/>
              <a:ext cx="401331" cy="642514"/>
            </a:xfrm>
            <a:custGeom>
              <a:rect b="b" l="l" r="r" t="t"/>
              <a:pathLst>
                <a:path extrusionOk="0" h="19029" w="11886">
                  <a:moveTo>
                    <a:pt x="6931" y="1"/>
                  </a:moveTo>
                  <a:lnTo>
                    <a:pt x="1" y="305"/>
                  </a:lnTo>
                  <a:lnTo>
                    <a:pt x="6566" y="19028"/>
                  </a:lnTo>
                  <a:lnTo>
                    <a:pt x="11885" y="17965"/>
                  </a:lnTo>
                  <a:lnTo>
                    <a:pt x="693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4"/>
            <p:cNvSpPr/>
            <p:nvPr/>
          </p:nvSpPr>
          <p:spPr>
            <a:xfrm>
              <a:off x="5071435" y="3050189"/>
              <a:ext cx="718452" cy="1123834"/>
            </a:xfrm>
            <a:custGeom>
              <a:rect b="b" l="l" r="r" t="t"/>
              <a:pathLst>
                <a:path extrusionOk="0" h="33284" w="21278">
                  <a:moveTo>
                    <a:pt x="11551" y="1"/>
                  </a:moveTo>
                  <a:lnTo>
                    <a:pt x="1" y="4621"/>
                  </a:lnTo>
                  <a:lnTo>
                    <a:pt x="9454" y="33284"/>
                  </a:lnTo>
                  <a:lnTo>
                    <a:pt x="21278" y="30822"/>
                  </a:lnTo>
                  <a:lnTo>
                    <a:pt x="1155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4"/>
            <p:cNvSpPr/>
            <p:nvPr/>
          </p:nvSpPr>
          <p:spPr>
            <a:xfrm>
              <a:off x="5029364" y="2688937"/>
              <a:ext cx="1867914" cy="650719"/>
            </a:xfrm>
            <a:custGeom>
              <a:rect b="b" l="l" r="r" t="t"/>
              <a:pathLst>
                <a:path extrusionOk="0" h="19272" w="55321">
                  <a:moveTo>
                    <a:pt x="36202" y="0"/>
                  </a:moveTo>
                  <a:lnTo>
                    <a:pt x="37205" y="3344"/>
                  </a:lnTo>
                  <a:lnTo>
                    <a:pt x="5593" y="7599"/>
                  </a:lnTo>
                  <a:cubicBezTo>
                    <a:pt x="2067" y="8268"/>
                    <a:pt x="0" y="11946"/>
                    <a:pt x="1247" y="15320"/>
                  </a:cubicBezTo>
                  <a:cubicBezTo>
                    <a:pt x="2098" y="17569"/>
                    <a:pt x="4225" y="19058"/>
                    <a:pt x="6657" y="19089"/>
                  </a:cubicBezTo>
                  <a:lnTo>
                    <a:pt x="42129" y="19271"/>
                  </a:lnTo>
                  <a:cubicBezTo>
                    <a:pt x="55320" y="15077"/>
                    <a:pt x="44773" y="31"/>
                    <a:pt x="44773" y="31"/>
                  </a:cubicBezTo>
                  <a:lnTo>
                    <a:pt x="362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4"/>
            <p:cNvSpPr/>
            <p:nvPr/>
          </p:nvSpPr>
          <p:spPr>
            <a:xfrm>
              <a:off x="5164829" y="2688937"/>
              <a:ext cx="1791976" cy="650753"/>
            </a:xfrm>
            <a:custGeom>
              <a:rect b="b" l="l" r="r" t="t"/>
              <a:pathLst>
                <a:path extrusionOk="0" h="19273" w="53072">
                  <a:moveTo>
                    <a:pt x="31217" y="0"/>
                  </a:moveTo>
                  <a:lnTo>
                    <a:pt x="29667" y="3800"/>
                  </a:lnTo>
                  <a:lnTo>
                    <a:pt x="5624" y="7052"/>
                  </a:lnTo>
                  <a:cubicBezTo>
                    <a:pt x="2098" y="7721"/>
                    <a:pt x="1" y="11976"/>
                    <a:pt x="1247" y="15350"/>
                  </a:cubicBezTo>
                  <a:cubicBezTo>
                    <a:pt x="2098" y="17599"/>
                    <a:pt x="4256" y="19089"/>
                    <a:pt x="6657" y="19089"/>
                  </a:cubicBezTo>
                  <a:lnTo>
                    <a:pt x="40214" y="19271"/>
                  </a:lnTo>
                  <a:cubicBezTo>
                    <a:pt x="40262" y="19272"/>
                    <a:pt x="40310" y="19272"/>
                    <a:pt x="40357" y="19272"/>
                  </a:cubicBezTo>
                  <a:cubicBezTo>
                    <a:pt x="42313" y="19272"/>
                    <a:pt x="44203" y="18665"/>
                    <a:pt x="45746" y="17508"/>
                  </a:cubicBezTo>
                  <a:cubicBezTo>
                    <a:pt x="53071" y="11915"/>
                    <a:pt x="44773" y="61"/>
                    <a:pt x="44773" y="61"/>
                  </a:cubicBezTo>
                  <a:lnTo>
                    <a:pt x="3121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4"/>
            <p:cNvSpPr/>
            <p:nvPr/>
          </p:nvSpPr>
          <p:spPr>
            <a:xfrm>
              <a:off x="4419737" y="4299190"/>
              <a:ext cx="617866" cy="221735"/>
            </a:xfrm>
            <a:custGeom>
              <a:rect b="b" l="l" r="r" t="t"/>
              <a:pathLst>
                <a:path extrusionOk="0" h="6567" w="18299">
                  <a:moveTo>
                    <a:pt x="17083" y="1"/>
                  </a:moveTo>
                  <a:lnTo>
                    <a:pt x="4620" y="2463"/>
                  </a:lnTo>
                  <a:lnTo>
                    <a:pt x="669" y="4591"/>
                  </a:lnTo>
                  <a:cubicBezTo>
                    <a:pt x="243" y="4803"/>
                    <a:pt x="0" y="5351"/>
                    <a:pt x="122" y="5837"/>
                  </a:cubicBezTo>
                  <a:cubicBezTo>
                    <a:pt x="213" y="6232"/>
                    <a:pt x="547" y="6536"/>
                    <a:pt x="1429" y="6566"/>
                  </a:cubicBezTo>
                  <a:cubicBezTo>
                    <a:pt x="1451" y="6567"/>
                    <a:pt x="1474" y="6567"/>
                    <a:pt x="1498" y="6567"/>
                  </a:cubicBezTo>
                  <a:cubicBezTo>
                    <a:pt x="3588" y="6567"/>
                    <a:pt x="14012" y="5290"/>
                    <a:pt x="14013" y="5290"/>
                  </a:cubicBezTo>
                  <a:lnTo>
                    <a:pt x="14013" y="5290"/>
                  </a:lnTo>
                  <a:lnTo>
                    <a:pt x="13982" y="6384"/>
                  </a:lnTo>
                  <a:lnTo>
                    <a:pt x="17995" y="6445"/>
                  </a:lnTo>
                  <a:cubicBezTo>
                    <a:pt x="17995" y="6445"/>
                    <a:pt x="18298" y="761"/>
                    <a:pt x="1708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4"/>
            <p:cNvSpPr/>
            <p:nvPr/>
          </p:nvSpPr>
          <p:spPr>
            <a:xfrm>
              <a:off x="4574718" y="4249926"/>
              <a:ext cx="421826" cy="170547"/>
            </a:xfrm>
            <a:custGeom>
              <a:rect b="b" l="l" r="r" t="t"/>
              <a:pathLst>
                <a:path extrusionOk="0" h="5051" w="12493">
                  <a:moveTo>
                    <a:pt x="11976" y="1"/>
                  </a:moveTo>
                  <a:lnTo>
                    <a:pt x="7356" y="487"/>
                  </a:lnTo>
                  <a:lnTo>
                    <a:pt x="0" y="3922"/>
                  </a:lnTo>
                  <a:cubicBezTo>
                    <a:pt x="0" y="3922"/>
                    <a:pt x="1563" y="5051"/>
                    <a:pt x="3625" y="5051"/>
                  </a:cubicBezTo>
                  <a:cubicBezTo>
                    <a:pt x="4292" y="5051"/>
                    <a:pt x="5010" y="4933"/>
                    <a:pt x="5745" y="4621"/>
                  </a:cubicBezTo>
                  <a:cubicBezTo>
                    <a:pt x="8754" y="3375"/>
                    <a:pt x="12493" y="1460"/>
                    <a:pt x="12493" y="1460"/>
                  </a:cubicBezTo>
                  <a:lnTo>
                    <a:pt x="1197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4"/>
            <p:cNvSpPr/>
            <p:nvPr/>
          </p:nvSpPr>
          <p:spPr>
            <a:xfrm>
              <a:off x="4806650" y="3695742"/>
              <a:ext cx="483414" cy="628130"/>
            </a:xfrm>
            <a:custGeom>
              <a:rect b="b" l="l" r="r" t="t"/>
              <a:pathLst>
                <a:path extrusionOk="0" h="18603" w="14317">
                  <a:moveTo>
                    <a:pt x="14317" y="0"/>
                  </a:moveTo>
                  <a:lnTo>
                    <a:pt x="6414" y="274"/>
                  </a:lnTo>
                  <a:lnTo>
                    <a:pt x="0" y="18602"/>
                  </a:lnTo>
                  <a:lnTo>
                    <a:pt x="5624" y="17873"/>
                  </a:lnTo>
                  <a:lnTo>
                    <a:pt x="1431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4"/>
            <p:cNvSpPr/>
            <p:nvPr/>
          </p:nvSpPr>
          <p:spPr>
            <a:xfrm>
              <a:off x="4787134" y="3052248"/>
              <a:ext cx="805700" cy="1225433"/>
            </a:xfrm>
            <a:custGeom>
              <a:rect b="b" l="l" r="r" t="t"/>
              <a:pathLst>
                <a:path extrusionOk="0" h="36293" w="23862">
                  <a:moveTo>
                    <a:pt x="12585" y="0"/>
                  </a:moveTo>
                  <a:lnTo>
                    <a:pt x="1" y="32220"/>
                  </a:lnTo>
                  <a:lnTo>
                    <a:pt x="11247" y="36293"/>
                  </a:lnTo>
                  <a:lnTo>
                    <a:pt x="23862" y="5441"/>
                  </a:lnTo>
                  <a:lnTo>
                    <a:pt x="1258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4"/>
            <p:cNvSpPr/>
            <p:nvPr/>
          </p:nvSpPr>
          <p:spPr>
            <a:xfrm>
              <a:off x="6015673" y="1957182"/>
              <a:ext cx="272990" cy="848987"/>
            </a:xfrm>
            <a:custGeom>
              <a:rect b="b" l="l" r="r" t="t"/>
              <a:pathLst>
                <a:path extrusionOk="0" h="25144" w="8085">
                  <a:moveTo>
                    <a:pt x="729" y="0"/>
                  </a:moveTo>
                  <a:lnTo>
                    <a:pt x="30" y="21703"/>
                  </a:lnTo>
                  <a:cubicBezTo>
                    <a:pt x="1" y="23607"/>
                    <a:pt x="1524" y="25144"/>
                    <a:pt x="3403" y="25144"/>
                  </a:cubicBezTo>
                  <a:cubicBezTo>
                    <a:pt x="3474" y="25144"/>
                    <a:pt x="3545" y="25142"/>
                    <a:pt x="3617" y="25137"/>
                  </a:cubicBezTo>
                  <a:cubicBezTo>
                    <a:pt x="5380" y="25046"/>
                    <a:pt x="6747" y="23648"/>
                    <a:pt x="6839" y="21885"/>
                  </a:cubicBezTo>
                  <a:lnTo>
                    <a:pt x="8085" y="304"/>
                  </a:lnTo>
                  <a:lnTo>
                    <a:pt x="72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4"/>
            <p:cNvSpPr/>
            <p:nvPr/>
          </p:nvSpPr>
          <p:spPr>
            <a:xfrm>
              <a:off x="5956112" y="1827490"/>
              <a:ext cx="424291" cy="430099"/>
            </a:xfrm>
            <a:custGeom>
              <a:rect b="b" l="l" r="r" t="t"/>
              <a:pathLst>
                <a:path extrusionOk="0" h="12738" w="12566">
                  <a:moveTo>
                    <a:pt x="6338" y="1"/>
                  </a:moveTo>
                  <a:cubicBezTo>
                    <a:pt x="6234" y="1"/>
                    <a:pt x="6128" y="4"/>
                    <a:pt x="6019" y="11"/>
                  </a:cubicBezTo>
                  <a:cubicBezTo>
                    <a:pt x="1" y="376"/>
                    <a:pt x="1034" y="11957"/>
                    <a:pt x="1034" y="11957"/>
                  </a:cubicBezTo>
                  <a:lnTo>
                    <a:pt x="10730" y="12686"/>
                  </a:lnTo>
                  <a:cubicBezTo>
                    <a:pt x="10729" y="12721"/>
                    <a:pt x="10731" y="12737"/>
                    <a:pt x="10734" y="12737"/>
                  </a:cubicBezTo>
                  <a:cubicBezTo>
                    <a:pt x="10836" y="12737"/>
                    <a:pt x="12565" y="1"/>
                    <a:pt x="633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4"/>
            <p:cNvSpPr/>
            <p:nvPr/>
          </p:nvSpPr>
          <p:spPr>
            <a:xfrm>
              <a:off x="5580476" y="2605807"/>
              <a:ext cx="557325" cy="250435"/>
            </a:xfrm>
            <a:custGeom>
              <a:rect b="b" l="l" r="r" t="t"/>
              <a:pathLst>
                <a:path extrusionOk="0" h="7417" w="16506">
                  <a:moveTo>
                    <a:pt x="15594" y="0"/>
                  </a:moveTo>
                  <a:lnTo>
                    <a:pt x="1" y="4560"/>
                  </a:lnTo>
                  <a:lnTo>
                    <a:pt x="1034" y="7417"/>
                  </a:lnTo>
                  <a:lnTo>
                    <a:pt x="16506" y="5927"/>
                  </a:lnTo>
                  <a:lnTo>
                    <a:pt x="1559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4"/>
            <p:cNvSpPr/>
            <p:nvPr/>
          </p:nvSpPr>
          <p:spPr>
            <a:xfrm>
              <a:off x="6067975" y="1760129"/>
              <a:ext cx="733849" cy="925769"/>
            </a:xfrm>
            <a:custGeom>
              <a:rect b="b" l="l" r="r" t="t"/>
              <a:pathLst>
                <a:path extrusionOk="0" h="27418" w="21734">
                  <a:moveTo>
                    <a:pt x="10214" y="0"/>
                  </a:moveTo>
                  <a:lnTo>
                    <a:pt x="6505" y="395"/>
                  </a:lnTo>
                  <a:lnTo>
                    <a:pt x="1855" y="2128"/>
                  </a:lnTo>
                  <a:lnTo>
                    <a:pt x="1095" y="6779"/>
                  </a:lnTo>
                  <a:cubicBezTo>
                    <a:pt x="244" y="8663"/>
                    <a:pt x="1" y="10791"/>
                    <a:pt x="153" y="12858"/>
                  </a:cubicBezTo>
                  <a:cubicBezTo>
                    <a:pt x="214" y="13830"/>
                    <a:pt x="426" y="14803"/>
                    <a:pt x="730" y="15715"/>
                  </a:cubicBezTo>
                  <a:lnTo>
                    <a:pt x="4317" y="27417"/>
                  </a:lnTo>
                  <a:lnTo>
                    <a:pt x="17904" y="27417"/>
                  </a:lnTo>
                  <a:cubicBezTo>
                    <a:pt x="17904" y="27417"/>
                    <a:pt x="21734" y="8937"/>
                    <a:pt x="20670" y="5289"/>
                  </a:cubicBezTo>
                  <a:cubicBezTo>
                    <a:pt x="19565" y="1421"/>
                    <a:pt x="18258" y="1245"/>
                    <a:pt x="18030" y="1245"/>
                  </a:cubicBezTo>
                  <a:cubicBezTo>
                    <a:pt x="18007" y="1245"/>
                    <a:pt x="17995" y="1247"/>
                    <a:pt x="17995" y="1247"/>
                  </a:cubicBezTo>
                  <a:lnTo>
                    <a:pt x="102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4"/>
            <p:cNvSpPr/>
            <p:nvPr/>
          </p:nvSpPr>
          <p:spPr>
            <a:xfrm>
              <a:off x="6161369" y="1760129"/>
              <a:ext cx="346935" cy="137896"/>
            </a:xfrm>
            <a:custGeom>
              <a:rect b="b" l="l" r="r" t="t"/>
              <a:pathLst>
                <a:path extrusionOk="0" h="4084" w="10275">
                  <a:moveTo>
                    <a:pt x="7448" y="0"/>
                  </a:moveTo>
                  <a:lnTo>
                    <a:pt x="3435" y="517"/>
                  </a:lnTo>
                  <a:lnTo>
                    <a:pt x="1673" y="1186"/>
                  </a:lnTo>
                  <a:cubicBezTo>
                    <a:pt x="1673" y="1186"/>
                    <a:pt x="1" y="3709"/>
                    <a:pt x="2767" y="4013"/>
                  </a:cubicBezTo>
                  <a:cubicBezTo>
                    <a:pt x="3162" y="4060"/>
                    <a:pt x="3548" y="4083"/>
                    <a:pt x="3923" y="4083"/>
                  </a:cubicBezTo>
                  <a:cubicBezTo>
                    <a:pt x="6689" y="4083"/>
                    <a:pt x="8883" y="2812"/>
                    <a:pt x="10275" y="456"/>
                  </a:cubicBezTo>
                  <a:lnTo>
                    <a:pt x="744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4"/>
            <p:cNvSpPr/>
            <p:nvPr/>
          </p:nvSpPr>
          <p:spPr>
            <a:xfrm>
              <a:off x="6557534" y="1924328"/>
              <a:ext cx="304864" cy="850743"/>
            </a:xfrm>
            <a:custGeom>
              <a:rect b="b" l="l" r="r" t="t"/>
              <a:pathLst>
                <a:path extrusionOk="0" h="25196" w="9029">
                  <a:moveTo>
                    <a:pt x="7356" y="1"/>
                  </a:moveTo>
                  <a:lnTo>
                    <a:pt x="1" y="517"/>
                  </a:lnTo>
                  <a:lnTo>
                    <a:pt x="2128" y="22129"/>
                  </a:lnTo>
                  <a:cubicBezTo>
                    <a:pt x="2291" y="23892"/>
                    <a:pt x="3762" y="25196"/>
                    <a:pt x="5481" y="25196"/>
                  </a:cubicBezTo>
                  <a:cubicBezTo>
                    <a:pt x="5688" y="25196"/>
                    <a:pt x="5898" y="25177"/>
                    <a:pt x="6110" y="25138"/>
                  </a:cubicBezTo>
                  <a:cubicBezTo>
                    <a:pt x="7812" y="24834"/>
                    <a:pt x="9028" y="23284"/>
                    <a:pt x="8906" y="21551"/>
                  </a:cubicBezTo>
                  <a:lnTo>
                    <a:pt x="73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4"/>
            <p:cNvSpPr/>
            <p:nvPr/>
          </p:nvSpPr>
          <p:spPr>
            <a:xfrm>
              <a:off x="6477477" y="1801728"/>
              <a:ext cx="404876" cy="417200"/>
            </a:xfrm>
            <a:custGeom>
              <a:rect b="b" l="l" r="r" t="t"/>
              <a:pathLst>
                <a:path extrusionOk="0" h="12356" w="11991">
                  <a:moveTo>
                    <a:pt x="5455" y="0"/>
                  </a:moveTo>
                  <a:cubicBezTo>
                    <a:pt x="5331" y="0"/>
                    <a:pt x="5205" y="5"/>
                    <a:pt x="5077" y="15"/>
                  </a:cubicBezTo>
                  <a:cubicBezTo>
                    <a:pt x="1" y="410"/>
                    <a:pt x="2220" y="12355"/>
                    <a:pt x="2220" y="12355"/>
                  </a:cubicBezTo>
                  <a:lnTo>
                    <a:pt x="11916" y="11990"/>
                  </a:lnTo>
                  <a:cubicBezTo>
                    <a:pt x="11919" y="12026"/>
                    <a:pt x="11922" y="12044"/>
                    <a:pt x="11925" y="12044"/>
                  </a:cubicBezTo>
                  <a:cubicBezTo>
                    <a:pt x="11990" y="12044"/>
                    <a:pt x="11683" y="0"/>
                    <a:pt x="54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4"/>
            <p:cNvSpPr/>
            <p:nvPr/>
          </p:nvSpPr>
          <p:spPr>
            <a:xfrm>
              <a:off x="6203441" y="2577073"/>
              <a:ext cx="560431" cy="305877"/>
            </a:xfrm>
            <a:custGeom>
              <a:rect b="b" l="l" r="r" t="t"/>
              <a:pathLst>
                <a:path extrusionOk="0" h="9059" w="16598">
                  <a:moveTo>
                    <a:pt x="14986" y="0"/>
                  </a:moveTo>
                  <a:lnTo>
                    <a:pt x="1" y="6322"/>
                  </a:lnTo>
                  <a:lnTo>
                    <a:pt x="1369" y="9058"/>
                  </a:lnTo>
                  <a:lnTo>
                    <a:pt x="16597" y="5806"/>
                  </a:lnTo>
                  <a:lnTo>
                    <a:pt x="1498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4"/>
            <p:cNvSpPr/>
            <p:nvPr/>
          </p:nvSpPr>
          <p:spPr>
            <a:xfrm>
              <a:off x="5943788" y="2747283"/>
              <a:ext cx="337718" cy="135668"/>
            </a:xfrm>
            <a:custGeom>
              <a:rect b="b" l="l" r="r" t="t"/>
              <a:pathLst>
                <a:path extrusionOk="0" h="4018" w="10002">
                  <a:moveTo>
                    <a:pt x="4921" y="1"/>
                  </a:moveTo>
                  <a:cubicBezTo>
                    <a:pt x="3679" y="1"/>
                    <a:pt x="2032" y="594"/>
                    <a:pt x="1" y="2588"/>
                  </a:cubicBezTo>
                  <a:lnTo>
                    <a:pt x="1673" y="4017"/>
                  </a:lnTo>
                  <a:lnTo>
                    <a:pt x="9059" y="4017"/>
                  </a:lnTo>
                  <a:lnTo>
                    <a:pt x="10001" y="1494"/>
                  </a:lnTo>
                  <a:lnTo>
                    <a:pt x="7691" y="1281"/>
                  </a:lnTo>
                  <a:cubicBezTo>
                    <a:pt x="7691" y="1281"/>
                    <a:pt x="6744" y="1"/>
                    <a:pt x="492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4"/>
            <p:cNvSpPr/>
            <p:nvPr/>
          </p:nvSpPr>
          <p:spPr>
            <a:xfrm>
              <a:off x="6125443" y="2877784"/>
              <a:ext cx="517314" cy="52370"/>
            </a:xfrm>
            <a:custGeom>
              <a:rect b="b" l="l" r="r" t="t"/>
              <a:pathLst>
                <a:path extrusionOk="0" h="1551" w="15321">
                  <a:moveTo>
                    <a:pt x="1" y="0"/>
                  </a:moveTo>
                  <a:lnTo>
                    <a:pt x="1" y="1550"/>
                  </a:lnTo>
                  <a:lnTo>
                    <a:pt x="15320" y="1550"/>
                  </a:lnTo>
                  <a:cubicBezTo>
                    <a:pt x="15320" y="699"/>
                    <a:pt x="14652" y="0"/>
                    <a:pt x="13801" y="0"/>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4"/>
            <p:cNvSpPr/>
            <p:nvPr/>
          </p:nvSpPr>
          <p:spPr>
            <a:xfrm>
              <a:off x="5188431" y="2316374"/>
              <a:ext cx="979151" cy="613780"/>
            </a:xfrm>
            <a:custGeom>
              <a:rect b="b" l="l" r="r" t="t"/>
              <a:pathLst>
                <a:path extrusionOk="0" h="18178" w="28999">
                  <a:moveTo>
                    <a:pt x="1672" y="1"/>
                  </a:moveTo>
                  <a:cubicBezTo>
                    <a:pt x="730" y="1"/>
                    <a:pt x="1" y="943"/>
                    <a:pt x="274" y="1855"/>
                  </a:cubicBezTo>
                  <a:lnTo>
                    <a:pt x="5472" y="18177"/>
                  </a:lnTo>
                  <a:lnTo>
                    <a:pt x="28998" y="18177"/>
                  </a:lnTo>
                  <a:lnTo>
                    <a:pt x="23588" y="1095"/>
                  </a:lnTo>
                  <a:cubicBezTo>
                    <a:pt x="23436" y="457"/>
                    <a:pt x="22858" y="1"/>
                    <a:pt x="22190" y="1"/>
                  </a:cubicBezTo>
                  <a:close/>
                </a:path>
              </a:pathLst>
            </a:custGeom>
            <a:solidFill>
              <a:srgbClr val="2F97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4"/>
            <p:cNvSpPr/>
            <p:nvPr/>
          </p:nvSpPr>
          <p:spPr>
            <a:xfrm>
              <a:off x="5116579" y="2316374"/>
              <a:ext cx="1008898" cy="613780"/>
            </a:xfrm>
            <a:custGeom>
              <a:rect b="b" l="l" r="r" t="t"/>
              <a:pathLst>
                <a:path extrusionOk="0" h="18178" w="29880">
                  <a:moveTo>
                    <a:pt x="1673" y="1"/>
                  </a:moveTo>
                  <a:cubicBezTo>
                    <a:pt x="700" y="1"/>
                    <a:pt x="1" y="943"/>
                    <a:pt x="275" y="1855"/>
                  </a:cubicBezTo>
                  <a:lnTo>
                    <a:pt x="5472" y="18177"/>
                  </a:lnTo>
                  <a:lnTo>
                    <a:pt x="29880" y="18177"/>
                  </a:lnTo>
                  <a:lnTo>
                    <a:pt x="24469" y="1095"/>
                  </a:lnTo>
                  <a:cubicBezTo>
                    <a:pt x="24287" y="457"/>
                    <a:pt x="23710" y="1"/>
                    <a:pt x="2304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4"/>
            <p:cNvSpPr/>
            <p:nvPr/>
          </p:nvSpPr>
          <p:spPr>
            <a:xfrm>
              <a:off x="5533273" y="2562689"/>
              <a:ext cx="116017" cy="116017"/>
            </a:xfrm>
            <a:custGeom>
              <a:rect b="b" l="l" r="r" t="t"/>
              <a:pathLst>
                <a:path extrusionOk="0" h="3436" w="3436">
                  <a:moveTo>
                    <a:pt x="1733" y="1"/>
                  </a:moveTo>
                  <a:cubicBezTo>
                    <a:pt x="791" y="1"/>
                    <a:pt x="1" y="761"/>
                    <a:pt x="1" y="1703"/>
                  </a:cubicBezTo>
                  <a:cubicBezTo>
                    <a:pt x="1" y="2675"/>
                    <a:pt x="791" y="3435"/>
                    <a:pt x="1733" y="3435"/>
                  </a:cubicBezTo>
                  <a:cubicBezTo>
                    <a:pt x="2675" y="3435"/>
                    <a:pt x="3435" y="2675"/>
                    <a:pt x="3435" y="1703"/>
                  </a:cubicBezTo>
                  <a:cubicBezTo>
                    <a:pt x="3435" y="761"/>
                    <a:pt x="2675"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4"/>
            <p:cNvSpPr/>
            <p:nvPr/>
          </p:nvSpPr>
          <p:spPr>
            <a:xfrm>
              <a:off x="6396408" y="1345968"/>
              <a:ext cx="320227" cy="307160"/>
            </a:xfrm>
            <a:custGeom>
              <a:rect b="b" l="l" r="r" t="t"/>
              <a:pathLst>
                <a:path extrusionOk="0" h="9097" w="9484">
                  <a:moveTo>
                    <a:pt x="4736" y="0"/>
                  </a:moveTo>
                  <a:cubicBezTo>
                    <a:pt x="4608" y="0"/>
                    <a:pt x="4478" y="6"/>
                    <a:pt x="4347" y="17"/>
                  </a:cubicBezTo>
                  <a:cubicBezTo>
                    <a:pt x="1824" y="260"/>
                    <a:pt x="0" y="2449"/>
                    <a:pt x="213" y="4971"/>
                  </a:cubicBezTo>
                  <a:cubicBezTo>
                    <a:pt x="413" y="7316"/>
                    <a:pt x="2389" y="9096"/>
                    <a:pt x="4698" y="9096"/>
                  </a:cubicBezTo>
                  <a:cubicBezTo>
                    <a:pt x="4843" y="9096"/>
                    <a:pt x="4990" y="9089"/>
                    <a:pt x="5137" y="9075"/>
                  </a:cubicBezTo>
                  <a:cubicBezTo>
                    <a:pt x="7660" y="8862"/>
                    <a:pt x="9484" y="6643"/>
                    <a:pt x="9271" y="4151"/>
                  </a:cubicBezTo>
                  <a:cubicBezTo>
                    <a:pt x="9069" y="1789"/>
                    <a:pt x="7067" y="0"/>
                    <a:pt x="47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4"/>
            <p:cNvSpPr/>
            <p:nvPr/>
          </p:nvSpPr>
          <p:spPr>
            <a:xfrm>
              <a:off x="6462081" y="1101273"/>
              <a:ext cx="155015" cy="282242"/>
            </a:xfrm>
            <a:custGeom>
              <a:rect b="b" l="l" r="r" t="t"/>
              <a:pathLst>
                <a:path extrusionOk="0" h="8359" w="4591">
                  <a:moveTo>
                    <a:pt x="744" y="1"/>
                  </a:moveTo>
                  <a:cubicBezTo>
                    <a:pt x="282" y="1"/>
                    <a:pt x="1" y="182"/>
                    <a:pt x="1" y="182"/>
                  </a:cubicBezTo>
                  <a:lnTo>
                    <a:pt x="1794" y="8358"/>
                  </a:lnTo>
                  <a:cubicBezTo>
                    <a:pt x="4590" y="7355"/>
                    <a:pt x="4438" y="3100"/>
                    <a:pt x="2858" y="1215"/>
                  </a:cubicBezTo>
                  <a:cubicBezTo>
                    <a:pt x="2020" y="232"/>
                    <a:pt x="1267" y="1"/>
                    <a:pt x="7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4"/>
            <p:cNvSpPr/>
            <p:nvPr/>
          </p:nvSpPr>
          <p:spPr>
            <a:xfrm>
              <a:off x="5882234" y="991300"/>
              <a:ext cx="579880" cy="350109"/>
            </a:xfrm>
            <a:custGeom>
              <a:rect b="b" l="l" r="r" t="t"/>
              <a:pathLst>
                <a:path extrusionOk="0" h="10369" w="17174">
                  <a:moveTo>
                    <a:pt x="11456" y="0"/>
                  </a:moveTo>
                  <a:cubicBezTo>
                    <a:pt x="10830" y="0"/>
                    <a:pt x="10143" y="75"/>
                    <a:pt x="9392" y="247"/>
                  </a:cubicBezTo>
                  <a:cubicBezTo>
                    <a:pt x="3556" y="1585"/>
                    <a:pt x="0" y="7299"/>
                    <a:pt x="5319" y="10369"/>
                  </a:cubicBezTo>
                  <a:lnTo>
                    <a:pt x="17174" y="3439"/>
                  </a:lnTo>
                  <a:cubicBezTo>
                    <a:pt x="17174" y="3439"/>
                    <a:pt x="15697" y="0"/>
                    <a:pt x="114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4"/>
            <p:cNvSpPr/>
            <p:nvPr/>
          </p:nvSpPr>
          <p:spPr>
            <a:xfrm>
              <a:off x="6051566" y="1053124"/>
              <a:ext cx="507015" cy="467611"/>
            </a:xfrm>
            <a:custGeom>
              <a:rect b="b" l="l" r="r" t="t"/>
              <a:pathLst>
                <a:path extrusionOk="0" h="13849" w="15016">
                  <a:moveTo>
                    <a:pt x="7431" y="1"/>
                  </a:moveTo>
                  <a:cubicBezTo>
                    <a:pt x="7215" y="1"/>
                    <a:pt x="6998" y="9"/>
                    <a:pt x="6779" y="27"/>
                  </a:cubicBezTo>
                  <a:cubicBezTo>
                    <a:pt x="2675" y="331"/>
                    <a:pt x="0" y="3644"/>
                    <a:pt x="304" y="7444"/>
                  </a:cubicBezTo>
                  <a:cubicBezTo>
                    <a:pt x="565" y="11086"/>
                    <a:pt x="3409" y="13849"/>
                    <a:pt x="7217" y="13849"/>
                  </a:cubicBezTo>
                  <a:cubicBezTo>
                    <a:pt x="7413" y="13849"/>
                    <a:pt x="7611" y="13842"/>
                    <a:pt x="7812" y="13827"/>
                  </a:cubicBezTo>
                  <a:cubicBezTo>
                    <a:pt x="11916" y="13523"/>
                    <a:pt x="15016" y="10179"/>
                    <a:pt x="14742" y="6349"/>
                  </a:cubicBezTo>
                  <a:cubicBezTo>
                    <a:pt x="14455" y="2753"/>
                    <a:pt x="11253" y="1"/>
                    <a:pt x="74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4"/>
            <p:cNvSpPr/>
            <p:nvPr/>
          </p:nvSpPr>
          <p:spPr>
            <a:xfrm>
              <a:off x="6235281" y="1455299"/>
              <a:ext cx="216569" cy="419800"/>
            </a:xfrm>
            <a:custGeom>
              <a:rect b="b" l="l" r="r" t="t"/>
              <a:pathLst>
                <a:path extrusionOk="0" h="12433" w="6414">
                  <a:moveTo>
                    <a:pt x="3344" y="1"/>
                  </a:moveTo>
                  <a:lnTo>
                    <a:pt x="0" y="1703"/>
                  </a:lnTo>
                  <a:lnTo>
                    <a:pt x="1064" y="11095"/>
                  </a:lnTo>
                  <a:lnTo>
                    <a:pt x="3009" y="12433"/>
                  </a:lnTo>
                  <a:lnTo>
                    <a:pt x="6414" y="9636"/>
                  </a:lnTo>
                  <a:lnTo>
                    <a:pt x="3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4"/>
            <p:cNvSpPr/>
            <p:nvPr/>
          </p:nvSpPr>
          <p:spPr>
            <a:xfrm>
              <a:off x="6059771" y="1097660"/>
              <a:ext cx="471123" cy="534095"/>
            </a:xfrm>
            <a:custGeom>
              <a:rect b="b" l="l" r="r" t="t"/>
              <a:pathLst>
                <a:path extrusionOk="0" h="15818" w="13953">
                  <a:moveTo>
                    <a:pt x="6106" y="0"/>
                  </a:moveTo>
                  <a:cubicBezTo>
                    <a:pt x="5377" y="0"/>
                    <a:pt x="4650" y="98"/>
                    <a:pt x="3952" y="319"/>
                  </a:cubicBezTo>
                  <a:cubicBezTo>
                    <a:pt x="2250" y="805"/>
                    <a:pt x="92" y="2052"/>
                    <a:pt x="61" y="5243"/>
                  </a:cubicBezTo>
                  <a:cubicBezTo>
                    <a:pt x="1" y="10562"/>
                    <a:pt x="943" y="14453"/>
                    <a:pt x="3618" y="15456"/>
                  </a:cubicBezTo>
                  <a:cubicBezTo>
                    <a:pt x="4277" y="15698"/>
                    <a:pt x="4871" y="15817"/>
                    <a:pt x="5446" y="15817"/>
                  </a:cubicBezTo>
                  <a:cubicBezTo>
                    <a:pt x="6676" y="15817"/>
                    <a:pt x="7821" y="15275"/>
                    <a:pt x="9332" y="14240"/>
                  </a:cubicBezTo>
                  <a:cubicBezTo>
                    <a:pt x="10153" y="13663"/>
                    <a:pt x="10821" y="11809"/>
                    <a:pt x="10973" y="10775"/>
                  </a:cubicBezTo>
                  <a:lnTo>
                    <a:pt x="11764" y="7857"/>
                  </a:lnTo>
                  <a:cubicBezTo>
                    <a:pt x="11764" y="7857"/>
                    <a:pt x="13952" y="1353"/>
                    <a:pt x="7812" y="167"/>
                  </a:cubicBezTo>
                  <a:cubicBezTo>
                    <a:pt x="7251" y="60"/>
                    <a:pt x="6678" y="0"/>
                    <a:pt x="61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4"/>
            <p:cNvSpPr/>
            <p:nvPr/>
          </p:nvSpPr>
          <p:spPr>
            <a:xfrm>
              <a:off x="6296868" y="1106236"/>
              <a:ext cx="262759" cy="312157"/>
            </a:xfrm>
            <a:custGeom>
              <a:rect b="b" l="l" r="r" t="t"/>
              <a:pathLst>
                <a:path extrusionOk="0" h="9245" w="7782">
                  <a:moveTo>
                    <a:pt x="3788" y="0"/>
                  </a:moveTo>
                  <a:cubicBezTo>
                    <a:pt x="3737" y="0"/>
                    <a:pt x="3708" y="4"/>
                    <a:pt x="3708" y="4"/>
                  </a:cubicBezTo>
                  <a:cubicBezTo>
                    <a:pt x="0" y="2314"/>
                    <a:pt x="3921" y="9245"/>
                    <a:pt x="3921" y="9245"/>
                  </a:cubicBezTo>
                  <a:cubicBezTo>
                    <a:pt x="3921" y="9245"/>
                    <a:pt x="7781" y="8211"/>
                    <a:pt x="6292" y="3014"/>
                  </a:cubicBezTo>
                  <a:cubicBezTo>
                    <a:pt x="5499" y="184"/>
                    <a:pt x="4130" y="0"/>
                    <a:pt x="37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4"/>
            <p:cNvSpPr/>
            <p:nvPr/>
          </p:nvSpPr>
          <p:spPr>
            <a:xfrm>
              <a:off x="6404748" y="1348905"/>
              <a:ext cx="168217" cy="145628"/>
            </a:xfrm>
            <a:custGeom>
              <a:rect b="b" l="l" r="r" t="t"/>
              <a:pathLst>
                <a:path extrusionOk="0" h="4313" w="4982">
                  <a:moveTo>
                    <a:pt x="2457" y="1"/>
                  </a:moveTo>
                  <a:cubicBezTo>
                    <a:pt x="1713" y="1"/>
                    <a:pt x="1160" y="676"/>
                    <a:pt x="756" y="1389"/>
                  </a:cubicBezTo>
                  <a:cubicBezTo>
                    <a:pt x="392" y="2058"/>
                    <a:pt x="149" y="2757"/>
                    <a:pt x="57" y="3486"/>
                  </a:cubicBezTo>
                  <a:cubicBezTo>
                    <a:pt x="0" y="3913"/>
                    <a:pt x="449" y="4313"/>
                    <a:pt x="955" y="4313"/>
                  </a:cubicBezTo>
                  <a:cubicBezTo>
                    <a:pt x="990" y="4313"/>
                    <a:pt x="1025" y="4311"/>
                    <a:pt x="1060" y="4307"/>
                  </a:cubicBezTo>
                  <a:cubicBezTo>
                    <a:pt x="3006" y="4124"/>
                    <a:pt x="4981" y="1146"/>
                    <a:pt x="3127" y="173"/>
                  </a:cubicBezTo>
                  <a:cubicBezTo>
                    <a:pt x="2888" y="54"/>
                    <a:pt x="2665" y="1"/>
                    <a:pt x="245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4"/>
            <p:cNvSpPr/>
            <p:nvPr/>
          </p:nvSpPr>
          <p:spPr>
            <a:xfrm>
              <a:off x="6411804" y="1471675"/>
              <a:ext cx="56489" cy="53686"/>
            </a:xfrm>
            <a:custGeom>
              <a:rect b="b" l="l" r="r" t="t"/>
              <a:pathLst>
                <a:path extrusionOk="0" h="1590" w="1673">
                  <a:moveTo>
                    <a:pt x="823" y="0"/>
                  </a:moveTo>
                  <a:cubicBezTo>
                    <a:pt x="802" y="0"/>
                    <a:pt x="781" y="1"/>
                    <a:pt x="760" y="2"/>
                  </a:cubicBezTo>
                  <a:cubicBezTo>
                    <a:pt x="335" y="33"/>
                    <a:pt x="0" y="428"/>
                    <a:pt x="31" y="853"/>
                  </a:cubicBezTo>
                  <a:cubicBezTo>
                    <a:pt x="87" y="1273"/>
                    <a:pt x="400" y="1590"/>
                    <a:pt x="806" y="1590"/>
                  </a:cubicBezTo>
                  <a:cubicBezTo>
                    <a:pt x="841" y="1590"/>
                    <a:pt x="876" y="1588"/>
                    <a:pt x="912" y="1583"/>
                  </a:cubicBezTo>
                  <a:cubicBezTo>
                    <a:pt x="1338" y="1552"/>
                    <a:pt x="1672" y="1157"/>
                    <a:pt x="1642" y="732"/>
                  </a:cubicBezTo>
                  <a:cubicBezTo>
                    <a:pt x="1613" y="297"/>
                    <a:pt x="1252" y="0"/>
                    <a:pt x="8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4"/>
            <p:cNvSpPr/>
            <p:nvPr/>
          </p:nvSpPr>
          <p:spPr>
            <a:xfrm>
              <a:off x="5968436" y="1040394"/>
              <a:ext cx="496447" cy="241251"/>
            </a:xfrm>
            <a:custGeom>
              <a:rect b="b" l="l" r="r" t="t"/>
              <a:pathLst>
                <a:path extrusionOk="0" h="7145" w="14703">
                  <a:moveTo>
                    <a:pt x="10073" y="1"/>
                  </a:moveTo>
                  <a:cubicBezTo>
                    <a:pt x="9313" y="1"/>
                    <a:pt x="8424" y="85"/>
                    <a:pt x="7387" y="283"/>
                  </a:cubicBezTo>
                  <a:cubicBezTo>
                    <a:pt x="0" y="1650"/>
                    <a:pt x="1824" y="5997"/>
                    <a:pt x="1824" y="5997"/>
                  </a:cubicBezTo>
                  <a:cubicBezTo>
                    <a:pt x="2898" y="6823"/>
                    <a:pt x="4120" y="7144"/>
                    <a:pt x="5373" y="7144"/>
                  </a:cubicBezTo>
                  <a:cubicBezTo>
                    <a:pt x="9792" y="7144"/>
                    <a:pt x="14590" y="3140"/>
                    <a:pt x="14590" y="3140"/>
                  </a:cubicBezTo>
                  <a:cubicBezTo>
                    <a:pt x="14590" y="3140"/>
                    <a:pt x="14702" y="1"/>
                    <a:pt x="100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44"/>
          <p:cNvGrpSpPr/>
          <p:nvPr/>
        </p:nvGrpSpPr>
        <p:grpSpPr>
          <a:xfrm>
            <a:off x="7331800" y="2958527"/>
            <a:ext cx="542964" cy="465786"/>
            <a:chOff x="7331800" y="2958527"/>
            <a:chExt cx="542964" cy="465786"/>
          </a:xfrm>
        </p:grpSpPr>
        <p:sp>
          <p:nvSpPr>
            <p:cNvPr id="1019" name="Google Shape;1019;p44"/>
            <p:cNvSpPr/>
            <p:nvPr/>
          </p:nvSpPr>
          <p:spPr>
            <a:xfrm>
              <a:off x="7331800" y="2958527"/>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4"/>
            <p:cNvSpPr/>
            <p:nvPr/>
          </p:nvSpPr>
          <p:spPr>
            <a:xfrm>
              <a:off x="7718608" y="3243592"/>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 name="Google Shape;1021;p44"/>
          <p:cNvSpPr txBox="1"/>
          <p:nvPr>
            <p:ph idx="1" type="subTitle"/>
          </p:nvPr>
        </p:nvSpPr>
        <p:spPr>
          <a:xfrm flipH="1">
            <a:off x="713100" y="1594413"/>
            <a:ext cx="3858900" cy="136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45217B"/>
              </a:buClr>
              <a:buSzPts val="1100"/>
              <a:buFont typeface="Arial"/>
              <a:buNone/>
            </a:pPr>
            <a:r>
              <a:rPr lang="en"/>
              <a:t>“This is a quote, words full of wisdom that someone important said and can make the reader get inspired”</a:t>
            </a:r>
            <a:endParaRPr/>
          </a:p>
        </p:txBody>
      </p:sp>
      <p:sp>
        <p:nvSpPr>
          <p:cNvPr id="1022" name="Google Shape;1022;p44"/>
          <p:cNvSpPr txBox="1"/>
          <p:nvPr>
            <p:ph type="title"/>
          </p:nvPr>
        </p:nvSpPr>
        <p:spPr>
          <a:xfrm flipH="1">
            <a:off x="713225" y="3071188"/>
            <a:ext cx="3858900" cy="47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45217B"/>
              </a:buClr>
              <a:buSzPts val="1100"/>
              <a:buFont typeface="Arial"/>
              <a:buNone/>
            </a:pPr>
            <a:r>
              <a:rPr lang="en"/>
              <a:t>—SOMEONE FAMOUS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6" name="Shape 1026"/>
        <p:cNvGrpSpPr/>
        <p:nvPr/>
      </p:nvGrpSpPr>
      <p:grpSpPr>
        <a:xfrm>
          <a:off x="0" y="0"/>
          <a:ext cx="0" cy="0"/>
          <a:chOff x="0" y="0"/>
          <a:chExt cx="0" cy="0"/>
        </a:xfrm>
      </p:grpSpPr>
      <p:sp>
        <p:nvSpPr>
          <p:cNvPr id="1027" name="Google Shape;1027;p45"/>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1ST ANNOUNCEMENT</a:t>
            </a:r>
            <a:endParaRPr/>
          </a:p>
        </p:txBody>
      </p:sp>
      <p:sp>
        <p:nvSpPr>
          <p:cNvPr id="1028" name="Google Shape;1028;p45"/>
          <p:cNvSpPr txBox="1"/>
          <p:nvPr>
            <p:ph idx="1" type="subTitle"/>
          </p:nvPr>
        </p:nvSpPr>
        <p:spPr>
          <a:xfrm>
            <a:off x="5164025" y="2159475"/>
            <a:ext cx="3266400" cy="120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has a beautiful name and is the second planet from the Sun. It’s terribly hot, even hotter than Mercury</a:t>
            </a:r>
            <a:endParaRPr/>
          </a:p>
        </p:txBody>
      </p:sp>
      <p:grpSp>
        <p:nvGrpSpPr>
          <p:cNvPr id="1029" name="Google Shape;1029;p45"/>
          <p:cNvGrpSpPr/>
          <p:nvPr/>
        </p:nvGrpSpPr>
        <p:grpSpPr>
          <a:xfrm>
            <a:off x="1136276" y="1355688"/>
            <a:ext cx="2883349" cy="3041464"/>
            <a:chOff x="1136276" y="1355688"/>
            <a:chExt cx="2883349" cy="3041464"/>
          </a:xfrm>
        </p:grpSpPr>
        <p:grpSp>
          <p:nvGrpSpPr>
            <p:cNvPr id="1030" name="Google Shape;1030;p45"/>
            <p:cNvGrpSpPr/>
            <p:nvPr/>
          </p:nvGrpSpPr>
          <p:grpSpPr>
            <a:xfrm>
              <a:off x="1136276" y="1355688"/>
              <a:ext cx="1644812" cy="3041464"/>
              <a:chOff x="2418425" y="2089200"/>
              <a:chExt cx="1299425" cy="2402800"/>
            </a:xfrm>
          </p:grpSpPr>
          <p:sp>
            <p:nvSpPr>
              <p:cNvPr id="1031" name="Google Shape;1031;p45"/>
              <p:cNvSpPr/>
              <p:nvPr/>
            </p:nvSpPr>
            <p:spPr>
              <a:xfrm>
                <a:off x="2418425" y="2089200"/>
                <a:ext cx="1299425" cy="2402800"/>
              </a:xfrm>
              <a:custGeom>
                <a:rect b="b" l="l" r="r" t="t"/>
                <a:pathLst>
                  <a:path extrusionOk="0" h="96112" w="51977">
                    <a:moveTo>
                      <a:pt x="5137" y="1"/>
                    </a:moveTo>
                    <a:cubicBezTo>
                      <a:pt x="2310" y="1"/>
                      <a:pt x="0" y="2311"/>
                      <a:pt x="0" y="5138"/>
                    </a:cubicBezTo>
                    <a:lnTo>
                      <a:pt x="0" y="90975"/>
                    </a:lnTo>
                    <a:cubicBezTo>
                      <a:pt x="0" y="93832"/>
                      <a:pt x="2310" y="96112"/>
                      <a:pt x="5137" y="96112"/>
                    </a:cubicBezTo>
                    <a:lnTo>
                      <a:pt x="46840" y="96112"/>
                    </a:lnTo>
                    <a:cubicBezTo>
                      <a:pt x="49697" y="96112"/>
                      <a:pt x="51977" y="93832"/>
                      <a:pt x="51977" y="90975"/>
                    </a:cubicBezTo>
                    <a:lnTo>
                      <a:pt x="51977" y="5138"/>
                    </a:lnTo>
                    <a:cubicBezTo>
                      <a:pt x="51977" y="2311"/>
                      <a:pt x="49697" y="1"/>
                      <a:pt x="468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5"/>
              <p:cNvSpPr/>
              <p:nvPr/>
            </p:nvSpPr>
            <p:spPr>
              <a:xfrm>
                <a:off x="2508850" y="2181925"/>
                <a:ext cx="1118575" cy="2217375"/>
              </a:xfrm>
              <a:custGeom>
                <a:rect b="b" l="l" r="r" t="t"/>
                <a:pathLst>
                  <a:path extrusionOk="0" h="88695" w="44743">
                    <a:moveTo>
                      <a:pt x="3009" y="0"/>
                    </a:moveTo>
                    <a:cubicBezTo>
                      <a:pt x="1338" y="0"/>
                      <a:pt x="0" y="1368"/>
                      <a:pt x="0" y="3040"/>
                    </a:cubicBezTo>
                    <a:lnTo>
                      <a:pt x="0" y="85685"/>
                    </a:lnTo>
                    <a:cubicBezTo>
                      <a:pt x="0" y="87357"/>
                      <a:pt x="1338" y="88694"/>
                      <a:pt x="3009" y="88694"/>
                    </a:cubicBezTo>
                    <a:lnTo>
                      <a:pt x="41734" y="88694"/>
                    </a:lnTo>
                    <a:cubicBezTo>
                      <a:pt x="43405" y="88694"/>
                      <a:pt x="44743" y="87357"/>
                      <a:pt x="44743" y="85685"/>
                    </a:cubicBezTo>
                    <a:lnTo>
                      <a:pt x="44743" y="3040"/>
                    </a:lnTo>
                    <a:cubicBezTo>
                      <a:pt x="44743" y="1368"/>
                      <a:pt x="43405" y="0"/>
                      <a:pt x="41734" y="0"/>
                    </a:cubicBezTo>
                    <a:lnTo>
                      <a:pt x="30791" y="0"/>
                    </a:lnTo>
                    <a:lnTo>
                      <a:pt x="30791" y="578"/>
                    </a:lnTo>
                    <a:cubicBezTo>
                      <a:pt x="30791" y="1398"/>
                      <a:pt x="30153" y="2067"/>
                      <a:pt x="29332" y="2067"/>
                    </a:cubicBezTo>
                    <a:lnTo>
                      <a:pt x="15411" y="2067"/>
                    </a:lnTo>
                    <a:cubicBezTo>
                      <a:pt x="14590" y="2067"/>
                      <a:pt x="13952" y="1398"/>
                      <a:pt x="13952" y="578"/>
                    </a:cubicBezTo>
                    <a:lnTo>
                      <a:pt x="1395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5"/>
              <p:cNvSpPr/>
              <p:nvPr/>
            </p:nvSpPr>
            <p:spPr>
              <a:xfrm>
                <a:off x="2890300" y="2160625"/>
                <a:ext cx="42600" cy="43350"/>
              </a:xfrm>
              <a:custGeom>
                <a:rect b="b" l="l" r="r" t="t"/>
                <a:pathLst>
                  <a:path extrusionOk="0" h="1734" w="1704">
                    <a:moveTo>
                      <a:pt x="852" y="1"/>
                    </a:moveTo>
                    <a:cubicBezTo>
                      <a:pt x="366" y="1"/>
                      <a:pt x="1" y="396"/>
                      <a:pt x="1" y="852"/>
                    </a:cubicBezTo>
                    <a:cubicBezTo>
                      <a:pt x="1" y="1338"/>
                      <a:pt x="366" y="1733"/>
                      <a:pt x="852" y="1733"/>
                    </a:cubicBezTo>
                    <a:cubicBezTo>
                      <a:pt x="1308" y="1733"/>
                      <a:pt x="1703" y="1338"/>
                      <a:pt x="1703" y="852"/>
                    </a:cubicBezTo>
                    <a:cubicBezTo>
                      <a:pt x="1703" y="396"/>
                      <a:pt x="1308" y="1"/>
                      <a:pt x="852" y="1"/>
                    </a:cubicBezTo>
                    <a:close/>
                  </a:path>
                </a:pathLst>
              </a:custGeom>
              <a:solidFill>
                <a:srgbClr val="1820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5"/>
              <p:cNvSpPr/>
              <p:nvPr/>
            </p:nvSpPr>
            <p:spPr>
              <a:xfrm>
                <a:off x="2975425" y="2160625"/>
                <a:ext cx="268250" cy="43350"/>
              </a:xfrm>
              <a:custGeom>
                <a:rect b="b" l="l" r="r" t="t"/>
                <a:pathLst>
                  <a:path extrusionOk="0" h="1734" w="10730">
                    <a:moveTo>
                      <a:pt x="851" y="1"/>
                    </a:moveTo>
                    <a:cubicBezTo>
                      <a:pt x="365" y="1"/>
                      <a:pt x="0" y="396"/>
                      <a:pt x="0" y="852"/>
                    </a:cubicBezTo>
                    <a:cubicBezTo>
                      <a:pt x="0" y="1338"/>
                      <a:pt x="365" y="1733"/>
                      <a:pt x="851" y="1733"/>
                    </a:cubicBezTo>
                    <a:lnTo>
                      <a:pt x="9879" y="1733"/>
                    </a:lnTo>
                    <a:cubicBezTo>
                      <a:pt x="10365" y="1733"/>
                      <a:pt x="10730" y="1338"/>
                      <a:pt x="10730" y="852"/>
                    </a:cubicBezTo>
                    <a:cubicBezTo>
                      <a:pt x="10730" y="396"/>
                      <a:pt x="10365" y="1"/>
                      <a:pt x="9879" y="1"/>
                    </a:cubicBezTo>
                    <a:close/>
                  </a:path>
                </a:pathLst>
              </a:custGeom>
              <a:solidFill>
                <a:srgbClr val="1820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 name="Google Shape;1035;p45"/>
              <p:cNvGrpSpPr/>
              <p:nvPr/>
            </p:nvGrpSpPr>
            <p:grpSpPr>
              <a:xfrm flipH="1">
                <a:off x="2685152" y="2899207"/>
                <a:ext cx="783372" cy="782794"/>
                <a:chOff x="889282" y="2874625"/>
                <a:chExt cx="1356253" cy="1355487"/>
              </a:xfrm>
            </p:grpSpPr>
            <p:sp>
              <p:nvSpPr>
                <p:cNvPr id="1036" name="Google Shape;1036;p45"/>
                <p:cNvSpPr/>
                <p:nvPr/>
              </p:nvSpPr>
              <p:spPr>
                <a:xfrm>
                  <a:off x="889282" y="2874625"/>
                  <a:ext cx="1356253" cy="1355487"/>
                </a:xfrm>
                <a:custGeom>
                  <a:rect b="b" l="l" r="r" t="t"/>
                  <a:pathLst>
                    <a:path extrusionOk="0" h="60177" w="60211">
                      <a:moveTo>
                        <a:pt x="30056" y="0"/>
                      </a:moveTo>
                      <a:cubicBezTo>
                        <a:pt x="18347" y="0"/>
                        <a:pt x="8207" y="6672"/>
                        <a:pt x="3270" y="16479"/>
                      </a:cubicBezTo>
                      <a:cubicBezTo>
                        <a:pt x="1168" y="20548"/>
                        <a:pt x="1" y="25185"/>
                        <a:pt x="1" y="30089"/>
                      </a:cubicBezTo>
                      <a:cubicBezTo>
                        <a:pt x="1" y="32557"/>
                        <a:pt x="301" y="34925"/>
                        <a:pt x="868" y="37227"/>
                      </a:cubicBezTo>
                      <a:cubicBezTo>
                        <a:pt x="1335" y="39195"/>
                        <a:pt x="2036" y="41097"/>
                        <a:pt x="2869" y="42898"/>
                      </a:cubicBezTo>
                      <a:cubicBezTo>
                        <a:pt x="4104" y="45400"/>
                        <a:pt x="5638" y="47735"/>
                        <a:pt x="7439" y="49836"/>
                      </a:cubicBezTo>
                      <a:cubicBezTo>
                        <a:pt x="12943" y="56174"/>
                        <a:pt x="21049" y="60177"/>
                        <a:pt x="30122" y="60177"/>
                      </a:cubicBezTo>
                      <a:cubicBezTo>
                        <a:pt x="42164" y="60177"/>
                        <a:pt x="52538" y="53138"/>
                        <a:pt x="57342" y="42898"/>
                      </a:cubicBezTo>
                      <a:cubicBezTo>
                        <a:pt x="59176" y="39028"/>
                        <a:pt x="60210" y="34692"/>
                        <a:pt x="60210" y="30122"/>
                      </a:cubicBezTo>
                      <a:cubicBezTo>
                        <a:pt x="60210" y="26519"/>
                        <a:pt x="59577" y="23117"/>
                        <a:pt x="58376" y="19881"/>
                      </a:cubicBezTo>
                      <a:cubicBezTo>
                        <a:pt x="57909" y="18714"/>
                        <a:pt x="57475" y="17580"/>
                        <a:pt x="56875" y="16479"/>
                      </a:cubicBezTo>
                      <a:cubicBezTo>
                        <a:pt x="55707" y="14177"/>
                        <a:pt x="54306" y="12042"/>
                        <a:pt x="52572" y="10141"/>
                      </a:cubicBezTo>
                      <a:cubicBezTo>
                        <a:pt x="47068" y="3903"/>
                        <a:pt x="39029" y="0"/>
                        <a:pt x="30056" y="0"/>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5"/>
                <p:cNvSpPr/>
                <p:nvPr/>
              </p:nvSpPr>
              <p:spPr>
                <a:xfrm>
                  <a:off x="992992" y="2979078"/>
                  <a:ext cx="1149608" cy="1148865"/>
                </a:xfrm>
                <a:custGeom>
                  <a:rect b="b" l="l" r="r" t="t"/>
                  <a:pathLst>
                    <a:path extrusionOk="0" h="51004" w="51037">
                      <a:moveTo>
                        <a:pt x="25518" y="0"/>
                      </a:moveTo>
                      <a:cubicBezTo>
                        <a:pt x="11408" y="0"/>
                        <a:pt x="0" y="11408"/>
                        <a:pt x="0" y="25518"/>
                      </a:cubicBezTo>
                      <a:cubicBezTo>
                        <a:pt x="0" y="28687"/>
                        <a:pt x="567" y="31756"/>
                        <a:pt x="1668" y="34558"/>
                      </a:cubicBezTo>
                      <a:cubicBezTo>
                        <a:pt x="3336" y="38895"/>
                        <a:pt x="6104" y="42697"/>
                        <a:pt x="9707" y="45533"/>
                      </a:cubicBezTo>
                      <a:cubicBezTo>
                        <a:pt x="10441" y="46100"/>
                        <a:pt x="11241" y="46700"/>
                        <a:pt x="12075" y="47201"/>
                      </a:cubicBezTo>
                      <a:cubicBezTo>
                        <a:pt x="14544" y="48735"/>
                        <a:pt x="17279" y="49802"/>
                        <a:pt x="20248" y="50436"/>
                      </a:cubicBezTo>
                      <a:cubicBezTo>
                        <a:pt x="20681" y="50536"/>
                        <a:pt x="21048" y="50603"/>
                        <a:pt x="21449" y="50636"/>
                      </a:cubicBezTo>
                      <a:cubicBezTo>
                        <a:pt x="22783" y="50870"/>
                        <a:pt x="24117" y="51003"/>
                        <a:pt x="25518" y="51003"/>
                      </a:cubicBezTo>
                      <a:cubicBezTo>
                        <a:pt x="39595" y="51003"/>
                        <a:pt x="51036" y="39562"/>
                        <a:pt x="51036" y="25485"/>
                      </a:cubicBezTo>
                      <a:cubicBezTo>
                        <a:pt x="51036" y="22583"/>
                        <a:pt x="50569" y="19848"/>
                        <a:pt x="49635" y="17346"/>
                      </a:cubicBezTo>
                      <a:cubicBezTo>
                        <a:pt x="48568" y="14110"/>
                        <a:pt x="46867" y="11208"/>
                        <a:pt x="44632" y="8706"/>
                      </a:cubicBezTo>
                      <a:cubicBezTo>
                        <a:pt x="44031" y="7939"/>
                        <a:pt x="43298" y="7272"/>
                        <a:pt x="42597" y="6605"/>
                      </a:cubicBezTo>
                      <a:cubicBezTo>
                        <a:pt x="39261" y="3569"/>
                        <a:pt x="35092" y="1401"/>
                        <a:pt x="30455" y="500"/>
                      </a:cubicBezTo>
                      <a:cubicBezTo>
                        <a:pt x="28854" y="167"/>
                        <a:pt x="27219" y="0"/>
                        <a:pt x="25518" y="0"/>
                      </a:cubicBezTo>
                      <a:close/>
                    </a:path>
                  </a:pathLst>
                </a:custGeom>
                <a:solidFill>
                  <a:srgbClr val="FB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5"/>
                <p:cNvSpPr/>
                <p:nvPr/>
              </p:nvSpPr>
              <p:spPr>
                <a:xfrm flipH="1">
                  <a:off x="1246192" y="3142865"/>
                  <a:ext cx="626668" cy="818266"/>
                </a:xfrm>
                <a:custGeom>
                  <a:rect b="b" l="l" r="r" t="t"/>
                  <a:pathLst>
                    <a:path extrusionOk="0" h="36327" w="27821">
                      <a:moveTo>
                        <a:pt x="14311" y="9608"/>
                      </a:moveTo>
                      <a:cubicBezTo>
                        <a:pt x="16512" y="9608"/>
                        <a:pt x="17847" y="10142"/>
                        <a:pt x="18213" y="11276"/>
                      </a:cubicBezTo>
                      <a:cubicBezTo>
                        <a:pt x="18280" y="11543"/>
                        <a:pt x="18347" y="11776"/>
                        <a:pt x="18347" y="12076"/>
                      </a:cubicBezTo>
                      <a:cubicBezTo>
                        <a:pt x="18347" y="12977"/>
                        <a:pt x="18013" y="13644"/>
                        <a:pt x="17346" y="14111"/>
                      </a:cubicBezTo>
                      <a:cubicBezTo>
                        <a:pt x="16679" y="14578"/>
                        <a:pt x="15712" y="14778"/>
                        <a:pt x="14511" y="14778"/>
                      </a:cubicBezTo>
                      <a:lnTo>
                        <a:pt x="11909" y="14778"/>
                      </a:lnTo>
                      <a:lnTo>
                        <a:pt x="11909" y="9608"/>
                      </a:lnTo>
                      <a:close/>
                      <a:moveTo>
                        <a:pt x="14711" y="20449"/>
                      </a:moveTo>
                      <a:cubicBezTo>
                        <a:pt x="16079" y="20449"/>
                        <a:pt x="17146" y="20682"/>
                        <a:pt x="17847" y="21216"/>
                      </a:cubicBezTo>
                      <a:cubicBezTo>
                        <a:pt x="18547" y="21683"/>
                        <a:pt x="18914" y="22450"/>
                        <a:pt x="18914" y="23418"/>
                      </a:cubicBezTo>
                      <a:cubicBezTo>
                        <a:pt x="18914" y="25453"/>
                        <a:pt x="17580" y="26487"/>
                        <a:pt x="14878" y="26487"/>
                      </a:cubicBezTo>
                      <a:lnTo>
                        <a:pt x="11876" y="26487"/>
                      </a:lnTo>
                      <a:lnTo>
                        <a:pt x="11876" y="20449"/>
                      </a:lnTo>
                      <a:close/>
                      <a:moveTo>
                        <a:pt x="6639" y="1"/>
                      </a:moveTo>
                      <a:lnTo>
                        <a:pt x="6639" y="3704"/>
                      </a:lnTo>
                      <a:lnTo>
                        <a:pt x="0" y="3704"/>
                      </a:lnTo>
                      <a:lnTo>
                        <a:pt x="0" y="9174"/>
                      </a:lnTo>
                      <a:lnTo>
                        <a:pt x="3336" y="9174"/>
                      </a:lnTo>
                      <a:lnTo>
                        <a:pt x="3336" y="26954"/>
                      </a:lnTo>
                      <a:lnTo>
                        <a:pt x="0" y="26954"/>
                      </a:lnTo>
                      <a:lnTo>
                        <a:pt x="0" y="32458"/>
                      </a:lnTo>
                      <a:lnTo>
                        <a:pt x="6639" y="32458"/>
                      </a:lnTo>
                      <a:lnTo>
                        <a:pt x="6639" y="36327"/>
                      </a:lnTo>
                      <a:lnTo>
                        <a:pt x="9707" y="36327"/>
                      </a:lnTo>
                      <a:lnTo>
                        <a:pt x="9707" y="32458"/>
                      </a:lnTo>
                      <a:lnTo>
                        <a:pt x="12910" y="32458"/>
                      </a:lnTo>
                      <a:lnTo>
                        <a:pt x="12910" y="36327"/>
                      </a:lnTo>
                      <a:lnTo>
                        <a:pt x="15979" y="36327"/>
                      </a:lnTo>
                      <a:lnTo>
                        <a:pt x="15979" y="32458"/>
                      </a:lnTo>
                      <a:cubicBezTo>
                        <a:pt x="19581" y="32424"/>
                        <a:pt x="22416" y="31657"/>
                        <a:pt x="24551" y="30223"/>
                      </a:cubicBezTo>
                      <a:cubicBezTo>
                        <a:pt x="26720" y="28722"/>
                        <a:pt x="27820" y="26653"/>
                        <a:pt x="27820" y="24052"/>
                      </a:cubicBezTo>
                      <a:cubicBezTo>
                        <a:pt x="27754" y="22317"/>
                        <a:pt x="27287" y="20883"/>
                        <a:pt x="26419" y="19782"/>
                      </a:cubicBezTo>
                      <a:cubicBezTo>
                        <a:pt x="25552" y="18714"/>
                        <a:pt x="24084" y="17914"/>
                        <a:pt x="22150" y="17413"/>
                      </a:cubicBezTo>
                      <a:lnTo>
                        <a:pt x="22150" y="17213"/>
                      </a:lnTo>
                      <a:cubicBezTo>
                        <a:pt x="23651" y="16880"/>
                        <a:pt x="24852" y="16112"/>
                        <a:pt x="25752" y="14978"/>
                      </a:cubicBezTo>
                      <a:cubicBezTo>
                        <a:pt x="26686" y="13878"/>
                        <a:pt x="27153" y="12477"/>
                        <a:pt x="27153" y="10875"/>
                      </a:cubicBezTo>
                      <a:cubicBezTo>
                        <a:pt x="27153" y="8407"/>
                        <a:pt x="26086" y="6606"/>
                        <a:pt x="24018" y="5438"/>
                      </a:cubicBezTo>
                      <a:cubicBezTo>
                        <a:pt x="23817" y="5305"/>
                        <a:pt x="23551" y="5205"/>
                        <a:pt x="23350" y="5105"/>
                      </a:cubicBezTo>
                      <a:cubicBezTo>
                        <a:pt x="21549" y="4304"/>
                        <a:pt x="19081" y="3870"/>
                        <a:pt x="15979" y="3737"/>
                      </a:cubicBezTo>
                      <a:lnTo>
                        <a:pt x="15979" y="1"/>
                      </a:lnTo>
                      <a:lnTo>
                        <a:pt x="12910" y="1"/>
                      </a:lnTo>
                      <a:lnTo>
                        <a:pt x="12910" y="3737"/>
                      </a:lnTo>
                      <a:lnTo>
                        <a:pt x="9707" y="3737"/>
                      </a:lnTo>
                      <a:lnTo>
                        <a:pt x="9707"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9" name="Google Shape;1039;p45"/>
            <p:cNvGrpSpPr/>
            <p:nvPr/>
          </p:nvGrpSpPr>
          <p:grpSpPr>
            <a:xfrm>
              <a:off x="2576419" y="3089938"/>
              <a:ext cx="938597" cy="1202962"/>
              <a:chOff x="829475" y="2774625"/>
              <a:chExt cx="857950" cy="1099600"/>
            </a:xfrm>
          </p:grpSpPr>
          <p:sp>
            <p:nvSpPr>
              <p:cNvPr id="1040" name="Google Shape;1040;p45"/>
              <p:cNvSpPr/>
              <p:nvPr/>
            </p:nvSpPr>
            <p:spPr>
              <a:xfrm>
                <a:off x="829475" y="2912675"/>
                <a:ext cx="795650" cy="961550"/>
              </a:xfrm>
              <a:custGeom>
                <a:rect b="b" l="l" r="r" t="t"/>
                <a:pathLst>
                  <a:path extrusionOk="0" h="38462" w="31826">
                    <a:moveTo>
                      <a:pt x="22954" y="0"/>
                    </a:moveTo>
                    <a:cubicBezTo>
                      <a:pt x="21576" y="0"/>
                      <a:pt x="18962" y="414"/>
                      <a:pt x="14682" y="2564"/>
                    </a:cubicBezTo>
                    <a:cubicBezTo>
                      <a:pt x="7721" y="6029"/>
                      <a:pt x="2311" y="9190"/>
                      <a:pt x="1095" y="9980"/>
                    </a:cubicBezTo>
                    <a:cubicBezTo>
                      <a:pt x="487" y="10345"/>
                      <a:pt x="122" y="10801"/>
                      <a:pt x="62" y="11622"/>
                    </a:cubicBezTo>
                    <a:cubicBezTo>
                      <a:pt x="1" y="12442"/>
                      <a:pt x="214" y="13658"/>
                      <a:pt x="852" y="15573"/>
                    </a:cubicBezTo>
                    <a:cubicBezTo>
                      <a:pt x="2068" y="19433"/>
                      <a:pt x="7812" y="33810"/>
                      <a:pt x="8512" y="35482"/>
                    </a:cubicBezTo>
                    <a:cubicBezTo>
                      <a:pt x="8937" y="36516"/>
                      <a:pt x="9515" y="37367"/>
                      <a:pt x="10639" y="37731"/>
                    </a:cubicBezTo>
                    <a:cubicBezTo>
                      <a:pt x="10974" y="37823"/>
                      <a:pt x="11338" y="37883"/>
                      <a:pt x="11764" y="37914"/>
                    </a:cubicBezTo>
                    <a:cubicBezTo>
                      <a:pt x="12324" y="38295"/>
                      <a:pt x="13000" y="38461"/>
                      <a:pt x="13622" y="38461"/>
                    </a:cubicBezTo>
                    <a:cubicBezTo>
                      <a:pt x="13843" y="38461"/>
                      <a:pt x="14057" y="38440"/>
                      <a:pt x="14256" y="38400"/>
                    </a:cubicBezTo>
                    <a:cubicBezTo>
                      <a:pt x="14348" y="38370"/>
                      <a:pt x="14439" y="38339"/>
                      <a:pt x="14530" y="38309"/>
                    </a:cubicBezTo>
                    <a:cubicBezTo>
                      <a:pt x="18329" y="37154"/>
                      <a:pt x="31825" y="27640"/>
                      <a:pt x="31825" y="27640"/>
                    </a:cubicBezTo>
                    <a:lnTo>
                      <a:pt x="25928" y="6454"/>
                    </a:lnTo>
                    <a:lnTo>
                      <a:pt x="24196" y="163"/>
                    </a:lnTo>
                    <a:cubicBezTo>
                      <a:pt x="24196" y="163"/>
                      <a:pt x="23817" y="0"/>
                      <a:pt x="229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5"/>
              <p:cNvSpPr/>
              <p:nvPr/>
            </p:nvSpPr>
            <p:spPr>
              <a:xfrm>
                <a:off x="853050" y="2937250"/>
                <a:ext cx="531925" cy="923275"/>
              </a:xfrm>
              <a:custGeom>
                <a:rect b="b" l="l" r="r" t="t"/>
                <a:pathLst>
                  <a:path extrusionOk="0" h="36931" w="21277">
                    <a:moveTo>
                      <a:pt x="21125" y="0"/>
                    </a:moveTo>
                    <a:cubicBezTo>
                      <a:pt x="21125" y="0"/>
                      <a:pt x="20578" y="31"/>
                      <a:pt x="18085" y="1003"/>
                    </a:cubicBezTo>
                    <a:cubicBezTo>
                      <a:pt x="18055" y="1034"/>
                      <a:pt x="18025" y="1034"/>
                      <a:pt x="17994" y="1064"/>
                    </a:cubicBezTo>
                    <a:cubicBezTo>
                      <a:pt x="17933" y="1094"/>
                      <a:pt x="17873" y="1125"/>
                      <a:pt x="17781" y="1155"/>
                    </a:cubicBezTo>
                    <a:cubicBezTo>
                      <a:pt x="17478" y="1277"/>
                      <a:pt x="17052" y="1490"/>
                      <a:pt x="16566" y="1733"/>
                    </a:cubicBezTo>
                    <a:cubicBezTo>
                      <a:pt x="16474" y="1794"/>
                      <a:pt x="16353" y="1854"/>
                      <a:pt x="16231" y="1885"/>
                    </a:cubicBezTo>
                    <a:cubicBezTo>
                      <a:pt x="15836" y="2098"/>
                      <a:pt x="15411" y="2310"/>
                      <a:pt x="14955" y="2553"/>
                    </a:cubicBezTo>
                    <a:cubicBezTo>
                      <a:pt x="14803" y="2614"/>
                      <a:pt x="14681" y="2705"/>
                      <a:pt x="14560" y="2766"/>
                    </a:cubicBezTo>
                    <a:cubicBezTo>
                      <a:pt x="14286" y="2888"/>
                      <a:pt x="14012" y="3040"/>
                      <a:pt x="13708" y="3192"/>
                    </a:cubicBezTo>
                    <a:cubicBezTo>
                      <a:pt x="13587" y="3283"/>
                      <a:pt x="13465" y="3344"/>
                      <a:pt x="13313" y="3435"/>
                    </a:cubicBezTo>
                    <a:cubicBezTo>
                      <a:pt x="12614" y="3800"/>
                      <a:pt x="11885" y="4195"/>
                      <a:pt x="11155" y="4590"/>
                    </a:cubicBezTo>
                    <a:cubicBezTo>
                      <a:pt x="10790" y="4772"/>
                      <a:pt x="10426" y="4985"/>
                      <a:pt x="10061" y="5198"/>
                    </a:cubicBezTo>
                    <a:cubicBezTo>
                      <a:pt x="9483" y="5502"/>
                      <a:pt x="8906" y="5806"/>
                      <a:pt x="8359" y="6110"/>
                    </a:cubicBezTo>
                    <a:cubicBezTo>
                      <a:pt x="8268" y="6171"/>
                      <a:pt x="8176" y="6201"/>
                      <a:pt x="8116" y="6262"/>
                    </a:cubicBezTo>
                    <a:cubicBezTo>
                      <a:pt x="7599" y="6535"/>
                      <a:pt x="7082" y="6809"/>
                      <a:pt x="6565" y="7082"/>
                    </a:cubicBezTo>
                    <a:cubicBezTo>
                      <a:pt x="6474" y="7143"/>
                      <a:pt x="6353" y="7234"/>
                      <a:pt x="6262" y="7295"/>
                    </a:cubicBezTo>
                    <a:cubicBezTo>
                      <a:pt x="6018" y="7417"/>
                      <a:pt x="5806" y="7538"/>
                      <a:pt x="5593" y="7660"/>
                    </a:cubicBezTo>
                    <a:cubicBezTo>
                      <a:pt x="5471" y="7721"/>
                      <a:pt x="5380" y="7781"/>
                      <a:pt x="5289" y="7842"/>
                    </a:cubicBezTo>
                    <a:cubicBezTo>
                      <a:pt x="2584" y="9332"/>
                      <a:pt x="517" y="10547"/>
                      <a:pt x="395" y="10760"/>
                    </a:cubicBezTo>
                    <a:cubicBezTo>
                      <a:pt x="0" y="11277"/>
                      <a:pt x="669" y="13405"/>
                      <a:pt x="2067" y="17508"/>
                    </a:cubicBezTo>
                    <a:cubicBezTo>
                      <a:pt x="3283" y="21095"/>
                      <a:pt x="8176" y="33679"/>
                      <a:pt x="9696" y="36748"/>
                    </a:cubicBezTo>
                    <a:cubicBezTo>
                      <a:pt x="10031" y="36840"/>
                      <a:pt x="10395" y="36900"/>
                      <a:pt x="10821" y="36931"/>
                    </a:cubicBezTo>
                    <a:cubicBezTo>
                      <a:pt x="10790" y="36779"/>
                      <a:pt x="10760" y="36596"/>
                      <a:pt x="10638" y="36414"/>
                    </a:cubicBezTo>
                    <a:cubicBezTo>
                      <a:pt x="10152" y="35624"/>
                      <a:pt x="3496" y="18177"/>
                      <a:pt x="2796" y="15745"/>
                    </a:cubicBezTo>
                    <a:cubicBezTo>
                      <a:pt x="2097" y="13344"/>
                      <a:pt x="1854" y="11824"/>
                      <a:pt x="2827" y="10943"/>
                    </a:cubicBezTo>
                    <a:cubicBezTo>
                      <a:pt x="3070" y="10699"/>
                      <a:pt x="4529" y="9848"/>
                      <a:pt x="6505" y="8724"/>
                    </a:cubicBezTo>
                    <a:cubicBezTo>
                      <a:pt x="6717" y="8602"/>
                      <a:pt x="6930" y="8481"/>
                      <a:pt x="7143" y="8359"/>
                    </a:cubicBezTo>
                    <a:cubicBezTo>
                      <a:pt x="7204" y="8329"/>
                      <a:pt x="7265" y="8298"/>
                      <a:pt x="7325" y="8237"/>
                    </a:cubicBezTo>
                    <a:cubicBezTo>
                      <a:pt x="7447" y="8177"/>
                      <a:pt x="7569" y="8116"/>
                      <a:pt x="7690" y="8055"/>
                    </a:cubicBezTo>
                    <a:cubicBezTo>
                      <a:pt x="8237" y="7721"/>
                      <a:pt x="8845" y="7386"/>
                      <a:pt x="9453" y="7052"/>
                    </a:cubicBezTo>
                    <a:cubicBezTo>
                      <a:pt x="9483" y="7022"/>
                      <a:pt x="9544" y="6991"/>
                      <a:pt x="9575" y="6961"/>
                    </a:cubicBezTo>
                    <a:cubicBezTo>
                      <a:pt x="10578" y="6414"/>
                      <a:pt x="11642" y="5806"/>
                      <a:pt x="12675" y="5228"/>
                    </a:cubicBezTo>
                    <a:cubicBezTo>
                      <a:pt x="13070" y="4985"/>
                      <a:pt x="13496" y="4742"/>
                      <a:pt x="13891" y="4529"/>
                    </a:cubicBezTo>
                    <a:cubicBezTo>
                      <a:pt x="14073" y="4408"/>
                      <a:pt x="14256" y="4316"/>
                      <a:pt x="14438" y="4195"/>
                    </a:cubicBezTo>
                    <a:cubicBezTo>
                      <a:pt x="14985" y="3891"/>
                      <a:pt x="15502" y="3587"/>
                      <a:pt x="15988" y="3313"/>
                    </a:cubicBezTo>
                    <a:cubicBezTo>
                      <a:pt x="16140" y="3222"/>
                      <a:pt x="16292" y="3131"/>
                      <a:pt x="16444" y="3040"/>
                    </a:cubicBezTo>
                    <a:cubicBezTo>
                      <a:pt x="16900" y="2797"/>
                      <a:pt x="17326" y="2523"/>
                      <a:pt x="17751" y="2280"/>
                    </a:cubicBezTo>
                    <a:cubicBezTo>
                      <a:pt x="17873" y="2219"/>
                      <a:pt x="17994" y="2158"/>
                      <a:pt x="18085" y="2067"/>
                    </a:cubicBezTo>
                    <a:cubicBezTo>
                      <a:pt x="20031" y="942"/>
                      <a:pt x="21277" y="122"/>
                      <a:pt x="21125"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5"/>
              <p:cNvSpPr/>
              <p:nvPr/>
            </p:nvSpPr>
            <p:spPr>
              <a:xfrm>
                <a:off x="916875" y="2774625"/>
                <a:ext cx="350325" cy="380725"/>
              </a:xfrm>
              <a:custGeom>
                <a:rect b="b" l="l" r="r" t="t"/>
                <a:pathLst>
                  <a:path extrusionOk="0" h="15229" w="14013">
                    <a:moveTo>
                      <a:pt x="7022" y="1"/>
                    </a:moveTo>
                    <a:cubicBezTo>
                      <a:pt x="3131" y="1"/>
                      <a:pt x="0" y="3587"/>
                      <a:pt x="0" y="8025"/>
                    </a:cubicBezTo>
                    <a:cubicBezTo>
                      <a:pt x="0" y="10578"/>
                      <a:pt x="1064" y="12888"/>
                      <a:pt x="2736" y="14347"/>
                    </a:cubicBezTo>
                    <a:cubicBezTo>
                      <a:pt x="3101" y="14682"/>
                      <a:pt x="3526" y="14986"/>
                      <a:pt x="3952" y="15229"/>
                    </a:cubicBezTo>
                    <a:cubicBezTo>
                      <a:pt x="4164" y="15107"/>
                      <a:pt x="4377" y="14986"/>
                      <a:pt x="4590" y="14864"/>
                    </a:cubicBezTo>
                    <a:cubicBezTo>
                      <a:pt x="4651" y="14834"/>
                      <a:pt x="4712" y="14803"/>
                      <a:pt x="4772" y="14742"/>
                    </a:cubicBezTo>
                    <a:cubicBezTo>
                      <a:pt x="4894" y="14682"/>
                      <a:pt x="5016" y="14621"/>
                      <a:pt x="5137" y="14560"/>
                    </a:cubicBezTo>
                    <a:cubicBezTo>
                      <a:pt x="5684" y="14226"/>
                      <a:pt x="6292" y="13891"/>
                      <a:pt x="6900" y="13557"/>
                    </a:cubicBezTo>
                    <a:cubicBezTo>
                      <a:pt x="6930" y="13527"/>
                      <a:pt x="6991" y="13496"/>
                      <a:pt x="7022" y="13466"/>
                    </a:cubicBezTo>
                    <a:cubicBezTo>
                      <a:pt x="8025" y="12919"/>
                      <a:pt x="9089" y="12311"/>
                      <a:pt x="10122" y="11733"/>
                    </a:cubicBezTo>
                    <a:cubicBezTo>
                      <a:pt x="10517" y="11490"/>
                      <a:pt x="10943" y="11247"/>
                      <a:pt x="11338" y="11034"/>
                    </a:cubicBezTo>
                    <a:cubicBezTo>
                      <a:pt x="11520" y="10913"/>
                      <a:pt x="11703" y="10821"/>
                      <a:pt x="11885" y="10700"/>
                    </a:cubicBezTo>
                    <a:cubicBezTo>
                      <a:pt x="12432" y="10396"/>
                      <a:pt x="12949" y="10092"/>
                      <a:pt x="13435" y="9818"/>
                    </a:cubicBezTo>
                    <a:cubicBezTo>
                      <a:pt x="13587" y="9727"/>
                      <a:pt x="13739" y="9636"/>
                      <a:pt x="13891" y="9545"/>
                    </a:cubicBezTo>
                    <a:cubicBezTo>
                      <a:pt x="13952" y="9119"/>
                      <a:pt x="14013" y="8694"/>
                      <a:pt x="14013" y="8238"/>
                    </a:cubicBezTo>
                    <a:cubicBezTo>
                      <a:pt x="14013" y="8147"/>
                      <a:pt x="14013" y="8086"/>
                      <a:pt x="14013" y="8025"/>
                    </a:cubicBezTo>
                    <a:cubicBezTo>
                      <a:pt x="14013" y="5988"/>
                      <a:pt x="13374" y="4165"/>
                      <a:pt x="12310" y="2767"/>
                    </a:cubicBezTo>
                    <a:cubicBezTo>
                      <a:pt x="11338" y="1490"/>
                      <a:pt x="10031" y="578"/>
                      <a:pt x="8541" y="213"/>
                    </a:cubicBezTo>
                    <a:lnTo>
                      <a:pt x="8541"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5"/>
              <p:cNvSpPr/>
              <p:nvPr/>
            </p:nvSpPr>
            <p:spPr>
              <a:xfrm>
                <a:off x="955625" y="2774625"/>
                <a:ext cx="350325" cy="368575"/>
              </a:xfrm>
              <a:custGeom>
                <a:rect b="b" l="l" r="r" t="t"/>
                <a:pathLst>
                  <a:path extrusionOk="0" h="14743" w="14013">
                    <a:moveTo>
                      <a:pt x="6991" y="1"/>
                    </a:moveTo>
                    <a:cubicBezTo>
                      <a:pt x="3921" y="1"/>
                      <a:pt x="1307" y="2280"/>
                      <a:pt x="365" y="5441"/>
                    </a:cubicBezTo>
                    <a:cubicBezTo>
                      <a:pt x="304" y="5654"/>
                      <a:pt x="244" y="5867"/>
                      <a:pt x="213" y="6080"/>
                    </a:cubicBezTo>
                    <a:cubicBezTo>
                      <a:pt x="152" y="6262"/>
                      <a:pt x="122" y="6444"/>
                      <a:pt x="92" y="6627"/>
                    </a:cubicBezTo>
                    <a:cubicBezTo>
                      <a:pt x="31" y="7022"/>
                      <a:pt x="0" y="7478"/>
                      <a:pt x="0" y="7903"/>
                    </a:cubicBezTo>
                    <a:cubicBezTo>
                      <a:pt x="0" y="7934"/>
                      <a:pt x="0" y="7964"/>
                      <a:pt x="0" y="8025"/>
                    </a:cubicBezTo>
                    <a:cubicBezTo>
                      <a:pt x="0" y="8116"/>
                      <a:pt x="0" y="8238"/>
                      <a:pt x="0" y="8329"/>
                    </a:cubicBezTo>
                    <a:cubicBezTo>
                      <a:pt x="31" y="9150"/>
                      <a:pt x="152" y="9910"/>
                      <a:pt x="396" y="10639"/>
                    </a:cubicBezTo>
                    <a:cubicBezTo>
                      <a:pt x="426" y="10791"/>
                      <a:pt x="487" y="10943"/>
                      <a:pt x="548" y="11095"/>
                    </a:cubicBezTo>
                    <a:cubicBezTo>
                      <a:pt x="912" y="12128"/>
                      <a:pt x="1459" y="13040"/>
                      <a:pt x="2159" y="13800"/>
                    </a:cubicBezTo>
                    <a:cubicBezTo>
                      <a:pt x="2493" y="14135"/>
                      <a:pt x="2827" y="14469"/>
                      <a:pt x="3222" y="14742"/>
                    </a:cubicBezTo>
                    <a:cubicBezTo>
                      <a:pt x="3344" y="14682"/>
                      <a:pt x="3466" y="14621"/>
                      <a:pt x="3587" y="14560"/>
                    </a:cubicBezTo>
                    <a:cubicBezTo>
                      <a:pt x="4134" y="14226"/>
                      <a:pt x="4742" y="13891"/>
                      <a:pt x="5350" y="13557"/>
                    </a:cubicBezTo>
                    <a:cubicBezTo>
                      <a:pt x="5380" y="13527"/>
                      <a:pt x="5441" y="13496"/>
                      <a:pt x="5472" y="13466"/>
                    </a:cubicBezTo>
                    <a:cubicBezTo>
                      <a:pt x="6475" y="12919"/>
                      <a:pt x="7539" y="12311"/>
                      <a:pt x="8572" y="11733"/>
                    </a:cubicBezTo>
                    <a:cubicBezTo>
                      <a:pt x="8967" y="11490"/>
                      <a:pt x="9393" y="11247"/>
                      <a:pt x="9788" y="11034"/>
                    </a:cubicBezTo>
                    <a:cubicBezTo>
                      <a:pt x="9970" y="10913"/>
                      <a:pt x="10153" y="10821"/>
                      <a:pt x="10335" y="10700"/>
                    </a:cubicBezTo>
                    <a:cubicBezTo>
                      <a:pt x="10882" y="10396"/>
                      <a:pt x="11399" y="10092"/>
                      <a:pt x="11885" y="9818"/>
                    </a:cubicBezTo>
                    <a:cubicBezTo>
                      <a:pt x="12037" y="9727"/>
                      <a:pt x="12189" y="9636"/>
                      <a:pt x="12341" y="9545"/>
                    </a:cubicBezTo>
                    <a:cubicBezTo>
                      <a:pt x="12797" y="9302"/>
                      <a:pt x="13223" y="9028"/>
                      <a:pt x="13648" y="8785"/>
                    </a:cubicBezTo>
                    <a:cubicBezTo>
                      <a:pt x="13770" y="8724"/>
                      <a:pt x="13891" y="8663"/>
                      <a:pt x="13982" y="8572"/>
                    </a:cubicBezTo>
                    <a:cubicBezTo>
                      <a:pt x="14013" y="8390"/>
                      <a:pt x="14013" y="8207"/>
                      <a:pt x="14013" y="8025"/>
                    </a:cubicBezTo>
                    <a:cubicBezTo>
                      <a:pt x="14013" y="7843"/>
                      <a:pt x="14013" y="7691"/>
                      <a:pt x="14013" y="7539"/>
                    </a:cubicBezTo>
                    <a:cubicBezTo>
                      <a:pt x="13770" y="3344"/>
                      <a:pt x="10730" y="1"/>
                      <a:pt x="6991"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5"/>
              <p:cNvSpPr/>
              <p:nvPr/>
            </p:nvSpPr>
            <p:spPr>
              <a:xfrm>
                <a:off x="1002725" y="2828575"/>
                <a:ext cx="256125" cy="284975"/>
              </a:xfrm>
              <a:custGeom>
                <a:rect b="b" l="l" r="r" t="t"/>
                <a:pathLst>
                  <a:path extrusionOk="0" h="11399" w="10245">
                    <a:moveTo>
                      <a:pt x="5107" y="1"/>
                    </a:moveTo>
                    <a:cubicBezTo>
                      <a:pt x="4925" y="1"/>
                      <a:pt x="4712" y="1"/>
                      <a:pt x="4530" y="31"/>
                    </a:cubicBezTo>
                    <a:cubicBezTo>
                      <a:pt x="2737" y="274"/>
                      <a:pt x="1247" y="1520"/>
                      <a:pt x="518" y="3283"/>
                    </a:cubicBezTo>
                    <a:cubicBezTo>
                      <a:pt x="426" y="3496"/>
                      <a:pt x="335" y="3709"/>
                      <a:pt x="275" y="3922"/>
                    </a:cubicBezTo>
                    <a:cubicBezTo>
                      <a:pt x="214" y="4104"/>
                      <a:pt x="183" y="4286"/>
                      <a:pt x="123" y="4469"/>
                    </a:cubicBezTo>
                    <a:cubicBezTo>
                      <a:pt x="62" y="4864"/>
                      <a:pt x="1" y="5289"/>
                      <a:pt x="1" y="5745"/>
                    </a:cubicBezTo>
                    <a:cubicBezTo>
                      <a:pt x="1" y="5776"/>
                      <a:pt x="1" y="5806"/>
                      <a:pt x="1" y="5867"/>
                    </a:cubicBezTo>
                    <a:cubicBezTo>
                      <a:pt x="1" y="5958"/>
                      <a:pt x="1" y="6080"/>
                      <a:pt x="1" y="6171"/>
                    </a:cubicBezTo>
                    <a:cubicBezTo>
                      <a:pt x="1" y="6262"/>
                      <a:pt x="1" y="6353"/>
                      <a:pt x="1" y="6414"/>
                    </a:cubicBezTo>
                    <a:cubicBezTo>
                      <a:pt x="31" y="6475"/>
                      <a:pt x="31" y="6566"/>
                      <a:pt x="31" y="6627"/>
                    </a:cubicBezTo>
                    <a:cubicBezTo>
                      <a:pt x="31" y="6718"/>
                      <a:pt x="62" y="6779"/>
                      <a:pt x="62" y="6870"/>
                    </a:cubicBezTo>
                    <a:cubicBezTo>
                      <a:pt x="62" y="6931"/>
                      <a:pt x="92" y="6992"/>
                      <a:pt x="92" y="7052"/>
                    </a:cubicBezTo>
                    <a:cubicBezTo>
                      <a:pt x="92" y="7113"/>
                      <a:pt x="123" y="7174"/>
                      <a:pt x="123" y="7204"/>
                    </a:cubicBezTo>
                    <a:cubicBezTo>
                      <a:pt x="153" y="7296"/>
                      <a:pt x="153" y="7356"/>
                      <a:pt x="183" y="7448"/>
                    </a:cubicBezTo>
                    <a:cubicBezTo>
                      <a:pt x="244" y="7752"/>
                      <a:pt x="366" y="8086"/>
                      <a:pt x="487" y="8390"/>
                    </a:cubicBezTo>
                    <a:cubicBezTo>
                      <a:pt x="487" y="8420"/>
                      <a:pt x="518" y="8451"/>
                      <a:pt x="518" y="8481"/>
                    </a:cubicBezTo>
                    <a:cubicBezTo>
                      <a:pt x="548" y="8511"/>
                      <a:pt x="548" y="8542"/>
                      <a:pt x="578" y="8572"/>
                    </a:cubicBezTo>
                    <a:cubicBezTo>
                      <a:pt x="609" y="8663"/>
                      <a:pt x="670" y="8785"/>
                      <a:pt x="730" y="8907"/>
                    </a:cubicBezTo>
                    <a:cubicBezTo>
                      <a:pt x="730" y="8907"/>
                      <a:pt x="761" y="8937"/>
                      <a:pt x="761" y="8937"/>
                    </a:cubicBezTo>
                    <a:cubicBezTo>
                      <a:pt x="791" y="8967"/>
                      <a:pt x="791" y="9028"/>
                      <a:pt x="822" y="9059"/>
                    </a:cubicBezTo>
                    <a:cubicBezTo>
                      <a:pt x="882" y="9150"/>
                      <a:pt x="913" y="9211"/>
                      <a:pt x="974" y="9271"/>
                    </a:cubicBezTo>
                    <a:cubicBezTo>
                      <a:pt x="1004" y="9332"/>
                      <a:pt x="1004" y="9362"/>
                      <a:pt x="1034" y="9423"/>
                    </a:cubicBezTo>
                    <a:cubicBezTo>
                      <a:pt x="1186" y="9606"/>
                      <a:pt x="1308" y="9788"/>
                      <a:pt x="1490" y="9970"/>
                    </a:cubicBezTo>
                    <a:cubicBezTo>
                      <a:pt x="1582" y="10092"/>
                      <a:pt x="1673" y="10183"/>
                      <a:pt x="1764" y="10274"/>
                    </a:cubicBezTo>
                    <a:cubicBezTo>
                      <a:pt x="1825" y="10335"/>
                      <a:pt x="1855" y="10396"/>
                      <a:pt x="1916" y="10426"/>
                    </a:cubicBezTo>
                    <a:cubicBezTo>
                      <a:pt x="1946" y="10457"/>
                      <a:pt x="1977" y="10487"/>
                      <a:pt x="2007" y="10518"/>
                    </a:cubicBezTo>
                    <a:cubicBezTo>
                      <a:pt x="2037" y="10548"/>
                      <a:pt x="2068" y="10578"/>
                      <a:pt x="2129" y="10609"/>
                    </a:cubicBezTo>
                    <a:cubicBezTo>
                      <a:pt x="2129" y="10609"/>
                      <a:pt x="2129" y="10609"/>
                      <a:pt x="2159" y="10639"/>
                    </a:cubicBezTo>
                    <a:cubicBezTo>
                      <a:pt x="2189" y="10669"/>
                      <a:pt x="2250" y="10730"/>
                      <a:pt x="2311" y="10761"/>
                    </a:cubicBezTo>
                    <a:cubicBezTo>
                      <a:pt x="2585" y="10943"/>
                      <a:pt x="2858" y="11125"/>
                      <a:pt x="3132" y="11247"/>
                    </a:cubicBezTo>
                    <a:cubicBezTo>
                      <a:pt x="3132" y="11247"/>
                      <a:pt x="3132" y="11277"/>
                      <a:pt x="3162" y="11277"/>
                    </a:cubicBezTo>
                    <a:cubicBezTo>
                      <a:pt x="3223" y="11308"/>
                      <a:pt x="3284" y="11338"/>
                      <a:pt x="3344" y="11369"/>
                    </a:cubicBezTo>
                    <a:lnTo>
                      <a:pt x="3405" y="11369"/>
                    </a:lnTo>
                    <a:cubicBezTo>
                      <a:pt x="3405" y="11369"/>
                      <a:pt x="3436" y="11399"/>
                      <a:pt x="3466" y="11399"/>
                    </a:cubicBezTo>
                    <a:cubicBezTo>
                      <a:pt x="3496" y="11369"/>
                      <a:pt x="3557" y="11338"/>
                      <a:pt x="3588" y="11308"/>
                    </a:cubicBezTo>
                    <a:cubicBezTo>
                      <a:pt x="4591" y="10761"/>
                      <a:pt x="5655" y="10153"/>
                      <a:pt x="6688" y="9575"/>
                    </a:cubicBezTo>
                    <a:cubicBezTo>
                      <a:pt x="7083" y="9332"/>
                      <a:pt x="7509" y="9089"/>
                      <a:pt x="7904" y="8876"/>
                    </a:cubicBezTo>
                    <a:cubicBezTo>
                      <a:pt x="8086" y="8755"/>
                      <a:pt x="8269" y="8663"/>
                      <a:pt x="8451" y="8542"/>
                    </a:cubicBezTo>
                    <a:cubicBezTo>
                      <a:pt x="8998" y="8238"/>
                      <a:pt x="9515" y="7934"/>
                      <a:pt x="10001" y="7660"/>
                    </a:cubicBezTo>
                    <a:cubicBezTo>
                      <a:pt x="10123" y="7204"/>
                      <a:pt x="10214" y="6748"/>
                      <a:pt x="10244" y="6262"/>
                    </a:cubicBezTo>
                    <a:cubicBezTo>
                      <a:pt x="10244" y="6110"/>
                      <a:pt x="10244" y="5989"/>
                      <a:pt x="10244" y="5867"/>
                    </a:cubicBezTo>
                    <a:cubicBezTo>
                      <a:pt x="10244" y="4469"/>
                      <a:pt x="9849" y="3223"/>
                      <a:pt x="9150" y="2220"/>
                    </a:cubicBezTo>
                    <a:cubicBezTo>
                      <a:pt x="8208" y="852"/>
                      <a:pt x="6749" y="1"/>
                      <a:pt x="5107"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5"/>
              <p:cNvSpPr/>
              <p:nvPr/>
            </p:nvSpPr>
            <p:spPr>
              <a:xfrm>
                <a:off x="1002725" y="2829350"/>
                <a:ext cx="225725" cy="284200"/>
              </a:xfrm>
              <a:custGeom>
                <a:rect b="b" l="l" r="r" t="t"/>
                <a:pathLst>
                  <a:path extrusionOk="0" h="11368" w="9029">
                    <a:moveTo>
                      <a:pt x="4500" y="0"/>
                    </a:moveTo>
                    <a:cubicBezTo>
                      <a:pt x="2737" y="243"/>
                      <a:pt x="1247" y="1489"/>
                      <a:pt x="518" y="3252"/>
                    </a:cubicBezTo>
                    <a:cubicBezTo>
                      <a:pt x="426" y="3465"/>
                      <a:pt x="335" y="3678"/>
                      <a:pt x="275" y="3891"/>
                    </a:cubicBezTo>
                    <a:cubicBezTo>
                      <a:pt x="214" y="4073"/>
                      <a:pt x="183" y="4255"/>
                      <a:pt x="123" y="4438"/>
                    </a:cubicBezTo>
                    <a:cubicBezTo>
                      <a:pt x="31" y="4833"/>
                      <a:pt x="1" y="5258"/>
                      <a:pt x="1" y="5714"/>
                    </a:cubicBezTo>
                    <a:cubicBezTo>
                      <a:pt x="1" y="5745"/>
                      <a:pt x="1" y="5775"/>
                      <a:pt x="1" y="5836"/>
                    </a:cubicBezTo>
                    <a:cubicBezTo>
                      <a:pt x="1" y="5927"/>
                      <a:pt x="1" y="6049"/>
                      <a:pt x="1" y="6140"/>
                    </a:cubicBezTo>
                    <a:cubicBezTo>
                      <a:pt x="1" y="6231"/>
                      <a:pt x="1" y="6322"/>
                      <a:pt x="1" y="6383"/>
                    </a:cubicBezTo>
                    <a:cubicBezTo>
                      <a:pt x="31" y="6444"/>
                      <a:pt x="31" y="6535"/>
                      <a:pt x="31" y="6596"/>
                    </a:cubicBezTo>
                    <a:cubicBezTo>
                      <a:pt x="31" y="6687"/>
                      <a:pt x="62" y="6748"/>
                      <a:pt x="62" y="6839"/>
                    </a:cubicBezTo>
                    <a:cubicBezTo>
                      <a:pt x="62" y="6900"/>
                      <a:pt x="92" y="6961"/>
                      <a:pt x="92" y="7021"/>
                    </a:cubicBezTo>
                    <a:cubicBezTo>
                      <a:pt x="92" y="7082"/>
                      <a:pt x="123" y="7143"/>
                      <a:pt x="123" y="7173"/>
                    </a:cubicBezTo>
                    <a:cubicBezTo>
                      <a:pt x="153" y="7265"/>
                      <a:pt x="153" y="7325"/>
                      <a:pt x="183" y="7417"/>
                    </a:cubicBezTo>
                    <a:cubicBezTo>
                      <a:pt x="244" y="7721"/>
                      <a:pt x="366" y="8055"/>
                      <a:pt x="487" y="8359"/>
                    </a:cubicBezTo>
                    <a:cubicBezTo>
                      <a:pt x="487" y="8389"/>
                      <a:pt x="518" y="8420"/>
                      <a:pt x="518" y="8450"/>
                    </a:cubicBezTo>
                    <a:cubicBezTo>
                      <a:pt x="548" y="8480"/>
                      <a:pt x="548" y="8511"/>
                      <a:pt x="578" y="8541"/>
                    </a:cubicBezTo>
                    <a:cubicBezTo>
                      <a:pt x="609" y="8632"/>
                      <a:pt x="670" y="8754"/>
                      <a:pt x="730" y="8876"/>
                    </a:cubicBezTo>
                    <a:cubicBezTo>
                      <a:pt x="730" y="8876"/>
                      <a:pt x="761" y="8906"/>
                      <a:pt x="761" y="8906"/>
                    </a:cubicBezTo>
                    <a:cubicBezTo>
                      <a:pt x="791" y="8936"/>
                      <a:pt x="791" y="8997"/>
                      <a:pt x="822" y="9028"/>
                    </a:cubicBezTo>
                    <a:cubicBezTo>
                      <a:pt x="882" y="9119"/>
                      <a:pt x="913" y="9180"/>
                      <a:pt x="974" y="9240"/>
                    </a:cubicBezTo>
                    <a:cubicBezTo>
                      <a:pt x="974" y="9301"/>
                      <a:pt x="1004" y="9331"/>
                      <a:pt x="1034" y="9392"/>
                    </a:cubicBezTo>
                    <a:cubicBezTo>
                      <a:pt x="1186" y="9575"/>
                      <a:pt x="1308" y="9757"/>
                      <a:pt x="1460" y="9939"/>
                    </a:cubicBezTo>
                    <a:cubicBezTo>
                      <a:pt x="1582" y="10061"/>
                      <a:pt x="1673" y="10152"/>
                      <a:pt x="1764" y="10243"/>
                    </a:cubicBezTo>
                    <a:cubicBezTo>
                      <a:pt x="1825" y="10304"/>
                      <a:pt x="1855" y="10365"/>
                      <a:pt x="1916" y="10395"/>
                    </a:cubicBezTo>
                    <a:cubicBezTo>
                      <a:pt x="1946" y="10426"/>
                      <a:pt x="1977" y="10456"/>
                      <a:pt x="2007" y="10487"/>
                    </a:cubicBezTo>
                    <a:cubicBezTo>
                      <a:pt x="2037" y="10517"/>
                      <a:pt x="2068" y="10547"/>
                      <a:pt x="2129" y="10578"/>
                    </a:cubicBezTo>
                    <a:cubicBezTo>
                      <a:pt x="2129" y="10578"/>
                      <a:pt x="2129" y="10578"/>
                      <a:pt x="2159" y="10608"/>
                    </a:cubicBezTo>
                    <a:cubicBezTo>
                      <a:pt x="2189" y="10638"/>
                      <a:pt x="2250" y="10699"/>
                      <a:pt x="2311" y="10730"/>
                    </a:cubicBezTo>
                    <a:cubicBezTo>
                      <a:pt x="2585" y="10912"/>
                      <a:pt x="2858" y="11094"/>
                      <a:pt x="3132" y="11216"/>
                    </a:cubicBezTo>
                    <a:cubicBezTo>
                      <a:pt x="3132" y="11216"/>
                      <a:pt x="3132" y="11216"/>
                      <a:pt x="3162" y="11246"/>
                    </a:cubicBezTo>
                    <a:cubicBezTo>
                      <a:pt x="3223" y="11277"/>
                      <a:pt x="3284" y="11307"/>
                      <a:pt x="3344" y="11338"/>
                    </a:cubicBezTo>
                    <a:lnTo>
                      <a:pt x="3405" y="11338"/>
                    </a:lnTo>
                    <a:cubicBezTo>
                      <a:pt x="3405" y="11338"/>
                      <a:pt x="3436" y="11368"/>
                      <a:pt x="3466" y="11368"/>
                    </a:cubicBezTo>
                    <a:cubicBezTo>
                      <a:pt x="3496" y="11338"/>
                      <a:pt x="3557" y="11307"/>
                      <a:pt x="3588" y="11277"/>
                    </a:cubicBezTo>
                    <a:cubicBezTo>
                      <a:pt x="4591" y="10730"/>
                      <a:pt x="5655" y="10122"/>
                      <a:pt x="6688" y="9544"/>
                    </a:cubicBezTo>
                    <a:cubicBezTo>
                      <a:pt x="7083" y="9301"/>
                      <a:pt x="7509" y="9058"/>
                      <a:pt x="7904" y="8845"/>
                    </a:cubicBezTo>
                    <a:cubicBezTo>
                      <a:pt x="8086" y="8724"/>
                      <a:pt x="8269" y="8632"/>
                      <a:pt x="8451" y="8511"/>
                    </a:cubicBezTo>
                    <a:cubicBezTo>
                      <a:pt x="8694" y="8024"/>
                      <a:pt x="8876" y="7447"/>
                      <a:pt x="8968" y="6869"/>
                    </a:cubicBezTo>
                    <a:cubicBezTo>
                      <a:pt x="8998" y="6535"/>
                      <a:pt x="9028" y="6170"/>
                      <a:pt x="9028" y="5836"/>
                    </a:cubicBezTo>
                    <a:cubicBezTo>
                      <a:pt x="9028" y="5441"/>
                      <a:pt x="8998" y="5076"/>
                      <a:pt x="8937" y="4742"/>
                    </a:cubicBezTo>
                    <a:cubicBezTo>
                      <a:pt x="8542" y="2249"/>
                      <a:pt x="6749" y="304"/>
                      <a:pt x="4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5"/>
              <p:cNvSpPr/>
              <p:nvPr/>
            </p:nvSpPr>
            <p:spPr>
              <a:xfrm>
                <a:off x="1073400" y="2864300"/>
                <a:ext cx="114025" cy="221900"/>
              </a:xfrm>
              <a:custGeom>
                <a:rect b="b" l="l" r="r" t="t"/>
                <a:pathLst>
                  <a:path extrusionOk="0" h="8876" w="4561">
                    <a:moveTo>
                      <a:pt x="2159" y="2006"/>
                    </a:moveTo>
                    <a:lnTo>
                      <a:pt x="2159" y="3435"/>
                    </a:lnTo>
                    <a:cubicBezTo>
                      <a:pt x="2098" y="3405"/>
                      <a:pt x="2037" y="3374"/>
                      <a:pt x="2007" y="3313"/>
                    </a:cubicBezTo>
                    <a:cubicBezTo>
                      <a:pt x="1885" y="3222"/>
                      <a:pt x="1824" y="3131"/>
                      <a:pt x="1764" y="3040"/>
                    </a:cubicBezTo>
                    <a:cubicBezTo>
                      <a:pt x="1703" y="2918"/>
                      <a:pt x="1703" y="2827"/>
                      <a:pt x="1703" y="2736"/>
                    </a:cubicBezTo>
                    <a:cubicBezTo>
                      <a:pt x="1703" y="2645"/>
                      <a:pt x="1703" y="2584"/>
                      <a:pt x="1703" y="2493"/>
                    </a:cubicBezTo>
                    <a:cubicBezTo>
                      <a:pt x="1764" y="2310"/>
                      <a:pt x="1855" y="2189"/>
                      <a:pt x="2007" y="2098"/>
                    </a:cubicBezTo>
                    <a:cubicBezTo>
                      <a:pt x="2037" y="2067"/>
                      <a:pt x="2098" y="2037"/>
                      <a:pt x="2159" y="2006"/>
                    </a:cubicBezTo>
                    <a:close/>
                    <a:moveTo>
                      <a:pt x="2554" y="5259"/>
                    </a:moveTo>
                    <a:cubicBezTo>
                      <a:pt x="2676" y="5350"/>
                      <a:pt x="2797" y="5441"/>
                      <a:pt x="2888" y="5532"/>
                    </a:cubicBezTo>
                    <a:cubicBezTo>
                      <a:pt x="3071" y="5715"/>
                      <a:pt x="3162" y="5897"/>
                      <a:pt x="3162" y="6110"/>
                    </a:cubicBezTo>
                    <a:cubicBezTo>
                      <a:pt x="3162" y="6323"/>
                      <a:pt x="3101" y="6505"/>
                      <a:pt x="2980" y="6626"/>
                    </a:cubicBezTo>
                    <a:cubicBezTo>
                      <a:pt x="2888" y="6748"/>
                      <a:pt x="2736" y="6839"/>
                      <a:pt x="2554" y="6900"/>
                    </a:cubicBezTo>
                    <a:lnTo>
                      <a:pt x="2554" y="5259"/>
                    </a:lnTo>
                    <a:close/>
                    <a:moveTo>
                      <a:pt x="2159" y="0"/>
                    </a:moveTo>
                    <a:lnTo>
                      <a:pt x="2159" y="669"/>
                    </a:lnTo>
                    <a:cubicBezTo>
                      <a:pt x="1612" y="730"/>
                      <a:pt x="1156" y="973"/>
                      <a:pt x="852" y="1368"/>
                    </a:cubicBezTo>
                    <a:cubicBezTo>
                      <a:pt x="700" y="1520"/>
                      <a:pt x="609" y="1672"/>
                      <a:pt x="548" y="1854"/>
                    </a:cubicBezTo>
                    <a:cubicBezTo>
                      <a:pt x="457" y="2067"/>
                      <a:pt x="396" y="2280"/>
                      <a:pt x="366" y="2493"/>
                    </a:cubicBezTo>
                    <a:cubicBezTo>
                      <a:pt x="366" y="2614"/>
                      <a:pt x="366" y="2736"/>
                      <a:pt x="366" y="2827"/>
                    </a:cubicBezTo>
                    <a:cubicBezTo>
                      <a:pt x="366" y="2888"/>
                      <a:pt x="366" y="2979"/>
                      <a:pt x="366" y="3040"/>
                    </a:cubicBezTo>
                    <a:cubicBezTo>
                      <a:pt x="396" y="3465"/>
                      <a:pt x="517" y="3830"/>
                      <a:pt x="730" y="4104"/>
                    </a:cubicBezTo>
                    <a:cubicBezTo>
                      <a:pt x="791" y="4195"/>
                      <a:pt x="852" y="4256"/>
                      <a:pt x="943" y="4316"/>
                    </a:cubicBezTo>
                    <a:cubicBezTo>
                      <a:pt x="1095" y="4468"/>
                      <a:pt x="1277" y="4620"/>
                      <a:pt x="1490" y="4742"/>
                    </a:cubicBezTo>
                    <a:cubicBezTo>
                      <a:pt x="1581" y="4803"/>
                      <a:pt x="1703" y="4864"/>
                      <a:pt x="1794" y="4894"/>
                    </a:cubicBezTo>
                    <a:lnTo>
                      <a:pt x="1794" y="6900"/>
                    </a:lnTo>
                    <a:cubicBezTo>
                      <a:pt x="1733" y="6900"/>
                      <a:pt x="1642" y="6870"/>
                      <a:pt x="1581" y="6839"/>
                    </a:cubicBezTo>
                    <a:cubicBezTo>
                      <a:pt x="1460" y="6809"/>
                      <a:pt x="1308" y="6748"/>
                      <a:pt x="1156" y="6687"/>
                    </a:cubicBezTo>
                    <a:cubicBezTo>
                      <a:pt x="943" y="6566"/>
                      <a:pt x="761" y="6444"/>
                      <a:pt x="578" y="6292"/>
                    </a:cubicBezTo>
                    <a:lnTo>
                      <a:pt x="214" y="7052"/>
                    </a:lnTo>
                    <a:lnTo>
                      <a:pt x="1" y="7447"/>
                    </a:lnTo>
                    <a:cubicBezTo>
                      <a:pt x="31" y="7478"/>
                      <a:pt x="62" y="7478"/>
                      <a:pt x="92" y="7508"/>
                    </a:cubicBezTo>
                    <a:cubicBezTo>
                      <a:pt x="457" y="7782"/>
                      <a:pt x="821" y="7994"/>
                      <a:pt x="1247" y="8116"/>
                    </a:cubicBezTo>
                    <a:cubicBezTo>
                      <a:pt x="1429" y="8146"/>
                      <a:pt x="1612" y="8207"/>
                      <a:pt x="1794" y="8207"/>
                    </a:cubicBezTo>
                    <a:lnTo>
                      <a:pt x="1794" y="8876"/>
                    </a:lnTo>
                    <a:lnTo>
                      <a:pt x="2554" y="8876"/>
                    </a:lnTo>
                    <a:lnTo>
                      <a:pt x="2554" y="8237"/>
                    </a:lnTo>
                    <a:lnTo>
                      <a:pt x="2645" y="8237"/>
                    </a:lnTo>
                    <a:cubicBezTo>
                      <a:pt x="3010" y="8177"/>
                      <a:pt x="3344" y="8055"/>
                      <a:pt x="3618" y="7873"/>
                    </a:cubicBezTo>
                    <a:cubicBezTo>
                      <a:pt x="3709" y="7812"/>
                      <a:pt x="3770" y="7751"/>
                      <a:pt x="3861" y="7690"/>
                    </a:cubicBezTo>
                    <a:cubicBezTo>
                      <a:pt x="4043" y="7508"/>
                      <a:pt x="4165" y="7326"/>
                      <a:pt x="4287" y="7113"/>
                    </a:cubicBezTo>
                    <a:cubicBezTo>
                      <a:pt x="4347" y="6991"/>
                      <a:pt x="4378" y="6870"/>
                      <a:pt x="4439" y="6748"/>
                    </a:cubicBezTo>
                    <a:cubicBezTo>
                      <a:pt x="4469" y="6626"/>
                      <a:pt x="4499" y="6474"/>
                      <a:pt x="4499" y="6353"/>
                    </a:cubicBezTo>
                    <a:cubicBezTo>
                      <a:pt x="4499" y="6262"/>
                      <a:pt x="4499" y="6171"/>
                      <a:pt x="4499" y="6110"/>
                    </a:cubicBezTo>
                    <a:cubicBezTo>
                      <a:pt x="4499" y="5654"/>
                      <a:pt x="4439" y="5289"/>
                      <a:pt x="4287" y="4985"/>
                    </a:cubicBezTo>
                    <a:cubicBezTo>
                      <a:pt x="4135" y="4712"/>
                      <a:pt x="3952" y="4468"/>
                      <a:pt x="3739" y="4316"/>
                    </a:cubicBezTo>
                    <a:cubicBezTo>
                      <a:pt x="3679" y="4256"/>
                      <a:pt x="3618" y="4225"/>
                      <a:pt x="3557" y="4195"/>
                    </a:cubicBezTo>
                    <a:cubicBezTo>
                      <a:pt x="3375" y="4073"/>
                      <a:pt x="3192" y="3952"/>
                      <a:pt x="2949" y="3860"/>
                    </a:cubicBezTo>
                    <a:lnTo>
                      <a:pt x="2919" y="3830"/>
                    </a:lnTo>
                    <a:lnTo>
                      <a:pt x="2919" y="1976"/>
                    </a:lnTo>
                    <a:cubicBezTo>
                      <a:pt x="3192" y="2037"/>
                      <a:pt x="3527" y="2158"/>
                      <a:pt x="3891" y="2371"/>
                    </a:cubicBezTo>
                    <a:cubicBezTo>
                      <a:pt x="3952" y="2401"/>
                      <a:pt x="4013" y="2462"/>
                      <a:pt x="4074" y="2493"/>
                    </a:cubicBezTo>
                    <a:lnTo>
                      <a:pt x="4560" y="1368"/>
                    </a:lnTo>
                    <a:cubicBezTo>
                      <a:pt x="4317" y="1155"/>
                      <a:pt x="4074" y="1003"/>
                      <a:pt x="3800" y="882"/>
                    </a:cubicBezTo>
                    <a:lnTo>
                      <a:pt x="3770" y="882"/>
                    </a:lnTo>
                    <a:cubicBezTo>
                      <a:pt x="3527" y="760"/>
                      <a:pt x="3223" y="699"/>
                      <a:pt x="2919" y="669"/>
                    </a:cubicBezTo>
                    <a:lnTo>
                      <a:pt x="2919"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5"/>
              <p:cNvSpPr/>
              <p:nvPr/>
            </p:nvSpPr>
            <p:spPr>
              <a:xfrm>
                <a:off x="924475" y="2916725"/>
                <a:ext cx="762950" cy="954250"/>
              </a:xfrm>
              <a:custGeom>
                <a:rect b="b" l="l" r="r" t="t"/>
                <a:pathLst>
                  <a:path extrusionOk="0" h="38170" w="30518">
                    <a:moveTo>
                      <a:pt x="20396" y="1"/>
                    </a:moveTo>
                    <a:cubicBezTo>
                      <a:pt x="20396" y="61"/>
                      <a:pt x="20365" y="426"/>
                      <a:pt x="20061" y="973"/>
                    </a:cubicBezTo>
                    <a:cubicBezTo>
                      <a:pt x="19727" y="1581"/>
                      <a:pt x="19058" y="2371"/>
                      <a:pt x="17690" y="3222"/>
                    </a:cubicBezTo>
                    <a:cubicBezTo>
                      <a:pt x="14924" y="4925"/>
                      <a:pt x="1246" y="12220"/>
                      <a:pt x="1246" y="12220"/>
                    </a:cubicBezTo>
                    <a:cubicBezTo>
                      <a:pt x="0" y="13679"/>
                      <a:pt x="365" y="14986"/>
                      <a:pt x="1733" y="19089"/>
                    </a:cubicBezTo>
                    <a:cubicBezTo>
                      <a:pt x="3070" y="23192"/>
                      <a:pt x="7781" y="35807"/>
                      <a:pt x="9028" y="37539"/>
                    </a:cubicBezTo>
                    <a:cubicBezTo>
                      <a:pt x="9333" y="37971"/>
                      <a:pt x="9787" y="38170"/>
                      <a:pt x="10372" y="38170"/>
                    </a:cubicBezTo>
                    <a:cubicBezTo>
                      <a:pt x="10486" y="38170"/>
                      <a:pt x="10605" y="38162"/>
                      <a:pt x="10730" y="38147"/>
                    </a:cubicBezTo>
                    <a:cubicBezTo>
                      <a:pt x="12493" y="37995"/>
                      <a:pt x="15198" y="36475"/>
                      <a:pt x="18268" y="35168"/>
                    </a:cubicBezTo>
                    <a:cubicBezTo>
                      <a:pt x="22128" y="33557"/>
                      <a:pt x="27660" y="30518"/>
                      <a:pt x="29362" y="28968"/>
                    </a:cubicBezTo>
                    <a:cubicBezTo>
                      <a:pt x="29575" y="28785"/>
                      <a:pt x="29727" y="28603"/>
                      <a:pt x="29818" y="28451"/>
                    </a:cubicBezTo>
                    <a:cubicBezTo>
                      <a:pt x="30517" y="27205"/>
                      <a:pt x="20548" y="396"/>
                      <a:pt x="203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5"/>
              <p:cNvSpPr/>
              <p:nvPr/>
            </p:nvSpPr>
            <p:spPr>
              <a:xfrm>
                <a:off x="860625" y="3337350"/>
                <a:ext cx="326025" cy="124450"/>
              </a:xfrm>
              <a:custGeom>
                <a:rect b="b" l="l" r="r" t="t"/>
                <a:pathLst>
                  <a:path extrusionOk="0" h="4978" w="13041">
                    <a:moveTo>
                      <a:pt x="12184" y="0"/>
                    </a:moveTo>
                    <a:cubicBezTo>
                      <a:pt x="12134" y="0"/>
                      <a:pt x="12085" y="5"/>
                      <a:pt x="12038" y="15"/>
                    </a:cubicBezTo>
                    <a:cubicBezTo>
                      <a:pt x="11643" y="106"/>
                      <a:pt x="4925" y="3115"/>
                      <a:pt x="4652" y="3145"/>
                    </a:cubicBezTo>
                    <a:cubicBezTo>
                      <a:pt x="4646" y="3147"/>
                      <a:pt x="4639" y="3147"/>
                      <a:pt x="4631" y="3147"/>
                    </a:cubicBezTo>
                    <a:cubicBezTo>
                      <a:pt x="4227" y="3147"/>
                      <a:pt x="578" y="1717"/>
                      <a:pt x="578" y="1717"/>
                    </a:cubicBezTo>
                    <a:lnTo>
                      <a:pt x="1" y="2082"/>
                    </a:lnTo>
                    <a:cubicBezTo>
                      <a:pt x="1" y="2082"/>
                      <a:pt x="3193" y="4756"/>
                      <a:pt x="4591" y="4969"/>
                    </a:cubicBezTo>
                    <a:cubicBezTo>
                      <a:pt x="4626" y="4975"/>
                      <a:pt x="4665" y="4977"/>
                      <a:pt x="4708" y="4977"/>
                    </a:cubicBezTo>
                    <a:cubicBezTo>
                      <a:pt x="6337" y="4977"/>
                      <a:pt x="12919" y="1109"/>
                      <a:pt x="12919" y="1109"/>
                    </a:cubicBezTo>
                    <a:lnTo>
                      <a:pt x="13041" y="288"/>
                    </a:lnTo>
                    <a:cubicBezTo>
                      <a:pt x="13041" y="288"/>
                      <a:pt x="12584" y="0"/>
                      <a:pt x="12184" y="0"/>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5"/>
              <p:cNvSpPr/>
              <p:nvPr/>
            </p:nvSpPr>
            <p:spPr>
              <a:xfrm>
                <a:off x="860625" y="3344550"/>
                <a:ext cx="375425" cy="225000"/>
              </a:xfrm>
              <a:custGeom>
                <a:rect b="b" l="l" r="r" t="t"/>
                <a:pathLst>
                  <a:path extrusionOk="0" h="9000" w="15017">
                    <a:moveTo>
                      <a:pt x="13033" y="0"/>
                    </a:moveTo>
                    <a:cubicBezTo>
                      <a:pt x="12434" y="0"/>
                      <a:pt x="5469" y="3557"/>
                      <a:pt x="4803" y="3587"/>
                    </a:cubicBezTo>
                    <a:lnTo>
                      <a:pt x="4773" y="3587"/>
                    </a:lnTo>
                    <a:cubicBezTo>
                      <a:pt x="4256" y="3557"/>
                      <a:pt x="123" y="1854"/>
                      <a:pt x="1" y="1794"/>
                    </a:cubicBezTo>
                    <a:lnTo>
                      <a:pt x="1" y="1794"/>
                    </a:lnTo>
                    <a:cubicBezTo>
                      <a:pt x="62" y="1946"/>
                      <a:pt x="1916" y="7204"/>
                      <a:pt x="2098" y="7478"/>
                    </a:cubicBezTo>
                    <a:cubicBezTo>
                      <a:pt x="2247" y="7745"/>
                      <a:pt x="5966" y="8999"/>
                      <a:pt x="6986" y="8999"/>
                    </a:cubicBezTo>
                    <a:cubicBezTo>
                      <a:pt x="7010" y="8999"/>
                      <a:pt x="7032" y="8999"/>
                      <a:pt x="7053" y="8997"/>
                    </a:cubicBezTo>
                    <a:lnTo>
                      <a:pt x="7144" y="8997"/>
                    </a:lnTo>
                    <a:cubicBezTo>
                      <a:pt x="7873" y="8815"/>
                      <a:pt x="15016" y="5684"/>
                      <a:pt x="14956" y="4985"/>
                    </a:cubicBezTo>
                    <a:cubicBezTo>
                      <a:pt x="14925" y="4316"/>
                      <a:pt x="13618" y="0"/>
                      <a:pt x="13041" y="0"/>
                    </a:cubicBezTo>
                    <a:cubicBezTo>
                      <a:pt x="13038" y="0"/>
                      <a:pt x="13036" y="0"/>
                      <a:pt x="13033" y="0"/>
                    </a:cubicBezTo>
                    <a:close/>
                  </a:path>
                </a:pathLst>
              </a:custGeom>
              <a:solidFill>
                <a:srgbClr val="539C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5"/>
              <p:cNvSpPr/>
              <p:nvPr/>
            </p:nvSpPr>
            <p:spPr>
              <a:xfrm>
                <a:off x="1135325" y="3396000"/>
                <a:ext cx="83350" cy="65525"/>
              </a:xfrm>
              <a:custGeom>
                <a:rect b="b" l="l" r="r" t="t"/>
                <a:pathLst>
                  <a:path extrusionOk="0" h="2621" w="3334">
                    <a:moveTo>
                      <a:pt x="1421" y="1"/>
                    </a:moveTo>
                    <a:cubicBezTo>
                      <a:pt x="1318" y="1"/>
                      <a:pt x="1214" y="22"/>
                      <a:pt x="1110" y="70"/>
                    </a:cubicBezTo>
                    <a:cubicBezTo>
                      <a:pt x="0" y="597"/>
                      <a:pt x="715" y="2620"/>
                      <a:pt x="1843" y="2620"/>
                    </a:cubicBezTo>
                    <a:cubicBezTo>
                      <a:pt x="1950" y="2620"/>
                      <a:pt x="2061" y="2602"/>
                      <a:pt x="2174" y="2562"/>
                    </a:cubicBezTo>
                    <a:cubicBezTo>
                      <a:pt x="3333" y="2121"/>
                      <a:pt x="2438" y="1"/>
                      <a:pt x="1421" y="1"/>
                    </a:cubicBezTo>
                    <a:close/>
                  </a:path>
                </a:pathLst>
              </a:custGeom>
              <a:solidFill>
                <a:srgbClr val="4B8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45"/>
            <p:cNvGrpSpPr/>
            <p:nvPr/>
          </p:nvGrpSpPr>
          <p:grpSpPr>
            <a:xfrm>
              <a:off x="3404553" y="2329701"/>
              <a:ext cx="432321" cy="612312"/>
              <a:chOff x="1462475" y="2164625"/>
              <a:chExt cx="395175" cy="559700"/>
            </a:xfrm>
          </p:grpSpPr>
          <p:sp>
            <p:nvSpPr>
              <p:cNvPr id="1052" name="Google Shape;1052;p45"/>
              <p:cNvSpPr/>
              <p:nvPr/>
            </p:nvSpPr>
            <p:spPr>
              <a:xfrm>
                <a:off x="1462475" y="2167475"/>
                <a:ext cx="341225" cy="556850"/>
              </a:xfrm>
              <a:custGeom>
                <a:rect b="b" l="l" r="r" t="t"/>
                <a:pathLst>
                  <a:path extrusionOk="0" h="22274" w="13649">
                    <a:moveTo>
                      <a:pt x="5563" y="0"/>
                    </a:moveTo>
                    <a:lnTo>
                      <a:pt x="2158" y="1308"/>
                    </a:lnTo>
                    <a:cubicBezTo>
                      <a:pt x="0" y="2159"/>
                      <a:pt x="61" y="7508"/>
                      <a:pt x="2280" y="13253"/>
                    </a:cubicBezTo>
                    <a:cubicBezTo>
                      <a:pt x="4298" y="18505"/>
                      <a:pt x="7447" y="22273"/>
                      <a:pt x="9624" y="22273"/>
                    </a:cubicBezTo>
                    <a:cubicBezTo>
                      <a:pt x="9841" y="22273"/>
                      <a:pt x="10048" y="22236"/>
                      <a:pt x="10244" y="22159"/>
                    </a:cubicBezTo>
                    <a:lnTo>
                      <a:pt x="13648" y="20852"/>
                    </a:lnTo>
                    <a:lnTo>
                      <a:pt x="11612" y="15593"/>
                    </a:lnTo>
                    <a:cubicBezTo>
                      <a:pt x="11338" y="13952"/>
                      <a:pt x="10852" y="12128"/>
                      <a:pt x="10122" y="10244"/>
                    </a:cubicBezTo>
                    <a:cubicBezTo>
                      <a:pt x="9393" y="8359"/>
                      <a:pt x="8511" y="6657"/>
                      <a:pt x="7599" y="5259"/>
                    </a:cubicBezTo>
                    <a:lnTo>
                      <a:pt x="5563"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5"/>
              <p:cNvSpPr/>
              <p:nvPr/>
            </p:nvSpPr>
            <p:spPr>
              <a:xfrm>
                <a:off x="1547575" y="2164625"/>
                <a:ext cx="310075" cy="527000"/>
              </a:xfrm>
              <a:custGeom>
                <a:rect b="b" l="l" r="r" t="t"/>
                <a:pathLst>
                  <a:path extrusionOk="0" h="21080" w="12403">
                    <a:moveTo>
                      <a:pt x="2805" y="1"/>
                    </a:moveTo>
                    <a:cubicBezTo>
                      <a:pt x="2589" y="1"/>
                      <a:pt x="2384" y="38"/>
                      <a:pt x="2189" y="114"/>
                    </a:cubicBezTo>
                    <a:cubicBezTo>
                      <a:pt x="1" y="935"/>
                      <a:pt x="61" y="6285"/>
                      <a:pt x="2280" y="12060"/>
                    </a:cubicBezTo>
                    <a:cubicBezTo>
                      <a:pt x="4327" y="17287"/>
                      <a:pt x="7456" y="21080"/>
                      <a:pt x="9629" y="21080"/>
                    </a:cubicBezTo>
                    <a:cubicBezTo>
                      <a:pt x="9844" y="21080"/>
                      <a:pt x="10050" y="21043"/>
                      <a:pt x="10244" y="20966"/>
                    </a:cubicBezTo>
                    <a:cubicBezTo>
                      <a:pt x="12402" y="20115"/>
                      <a:pt x="12372" y="14796"/>
                      <a:pt x="10122" y="9020"/>
                    </a:cubicBezTo>
                    <a:cubicBezTo>
                      <a:pt x="8104" y="3793"/>
                      <a:pt x="4977" y="1"/>
                      <a:pt x="2805"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5"/>
              <p:cNvSpPr/>
              <p:nvPr/>
            </p:nvSpPr>
            <p:spPr>
              <a:xfrm>
                <a:off x="1600775" y="2252325"/>
                <a:ext cx="205200" cy="351650"/>
              </a:xfrm>
              <a:custGeom>
                <a:rect b="b" l="l" r="r" t="t"/>
                <a:pathLst>
                  <a:path extrusionOk="0" h="14066" w="8208">
                    <a:moveTo>
                      <a:pt x="1793" y="1"/>
                    </a:moveTo>
                    <a:cubicBezTo>
                      <a:pt x="1655" y="1"/>
                      <a:pt x="1523" y="24"/>
                      <a:pt x="1399" y="72"/>
                    </a:cubicBezTo>
                    <a:cubicBezTo>
                      <a:pt x="1155" y="163"/>
                      <a:pt x="973" y="345"/>
                      <a:pt x="821" y="558"/>
                    </a:cubicBezTo>
                    <a:cubicBezTo>
                      <a:pt x="0" y="1774"/>
                      <a:pt x="213" y="4813"/>
                      <a:pt x="1459" y="8035"/>
                    </a:cubicBezTo>
                    <a:cubicBezTo>
                      <a:pt x="2706" y="11288"/>
                      <a:pt x="4590" y="13689"/>
                      <a:pt x="6019" y="14023"/>
                    </a:cubicBezTo>
                    <a:cubicBezTo>
                      <a:pt x="6142" y="14050"/>
                      <a:pt x="6259" y="14066"/>
                      <a:pt x="6369" y="14066"/>
                    </a:cubicBezTo>
                    <a:cubicBezTo>
                      <a:pt x="6505" y="14066"/>
                      <a:pt x="6631" y="14043"/>
                      <a:pt x="6748" y="13993"/>
                    </a:cubicBezTo>
                    <a:cubicBezTo>
                      <a:pt x="8207" y="13415"/>
                      <a:pt x="8177" y="9859"/>
                      <a:pt x="6687" y="6029"/>
                    </a:cubicBezTo>
                    <a:cubicBezTo>
                      <a:pt x="5328" y="2534"/>
                      <a:pt x="3235" y="1"/>
                      <a:pt x="1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5"/>
              <p:cNvSpPr/>
              <p:nvPr/>
            </p:nvSpPr>
            <p:spPr>
              <a:xfrm>
                <a:off x="1639525" y="2339200"/>
                <a:ext cx="91225" cy="175575"/>
              </a:xfrm>
              <a:custGeom>
                <a:rect b="b" l="l" r="r" t="t"/>
                <a:pathLst>
                  <a:path extrusionOk="0" h="7023" w="3649">
                    <a:moveTo>
                      <a:pt x="973" y="1733"/>
                    </a:moveTo>
                    <a:lnTo>
                      <a:pt x="1399" y="2828"/>
                    </a:lnTo>
                    <a:cubicBezTo>
                      <a:pt x="1156" y="2706"/>
                      <a:pt x="1004" y="2554"/>
                      <a:pt x="943" y="2341"/>
                    </a:cubicBezTo>
                    <a:cubicBezTo>
                      <a:pt x="821" y="2068"/>
                      <a:pt x="852" y="1855"/>
                      <a:pt x="973" y="1733"/>
                    </a:cubicBezTo>
                    <a:close/>
                    <a:moveTo>
                      <a:pt x="2159" y="4135"/>
                    </a:moveTo>
                    <a:cubicBezTo>
                      <a:pt x="2432" y="4226"/>
                      <a:pt x="2645" y="4408"/>
                      <a:pt x="2736" y="4651"/>
                    </a:cubicBezTo>
                    <a:cubicBezTo>
                      <a:pt x="2797" y="4803"/>
                      <a:pt x="2827" y="4955"/>
                      <a:pt x="2797" y="5077"/>
                    </a:cubicBezTo>
                    <a:cubicBezTo>
                      <a:pt x="2767" y="5199"/>
                      <a:pt x="2706" y="5290"/>
                      <a:pt x="2645" y="5381"/>
                    </a:cubicBezTo>
                    <a:lnTo>
                      <a:pt x="2159" y="4135"/>
                    </a:lnTo>
                    <a:close/>
                    <a:moveTo>
                      <a:pt x="760" y="1"/>
                    </a:moveTo>
                    <a:lnTo>
                      <a:pt x="365" y="153"/>
                    </a:lnTo>
                    <a:lnTo>
                      <a:pt x="578" y="670"/>
                    </a:lnTo>
                    <a:cubicBezTo>
                      <a:pt x="305" y="852"/>
                      <a:pt x="122" y="1126"/>
                      <a:pt x="61" y="1490"/>
                    </a:cubicBezTo>
                    <a:cubicBezTo>
                      <a:pt x="1" y="1855"/>
                      <a:pt x="61" y="2250"/>
                      <a:pt x="244" y="2706"/>
                    </a:cubicBezTo>
                    <a:cubicBezTo>
                      <a:pt x="396" y="3132"/>
                      <a:pt x="608" y="3436"/>
                      <a:pt x="821" y="3618"/>
                    </a:cubicBezTo>
                    <a:cubicBezTo>
                      <a:pt x="1064" y="3800"/>
                      <a:pt x="1338" y="3922"/>
                      <a:pt x="1642" y="4013"/>
                    </a:cubicBezTo>
                    <a:lnTo>
                      <a:pt x="2219" y="5533"/>
                    </a:lnTo>
                    <a:cubicBezTo>
                      <a:pt x="2098" y="5533"/>
                      <a:pt x="1976" y="5533"/>
                      <a:pt x="1824" y="5502"/>
                    </a:cubicBezTo>
                    <a:cubicBezTo>
                      <a:pt x="1672" y="5442"/>
                      <a:pt x="1520" y="5411"/>
                      <a:pt x="1399" y="5320"/>
                    </a:cubicBezTo>
                    <a:lnTo>
                      <a:pt x="1399" y="5320"/>
                    </a:lnTo>
                    <a:lnTo>
                      <a:pt x="1429" y="6323"/>
                    </a:lnTo>
                    <a:cubicBezTo>
                      <a:pt x="1721" y="6480"/>
                      <a:pt x="2013" y="6571"/>
                      <a:pt x="2305" y="6571"/>
                    </a:cubicBezTo>
                    <a:cubicBezTo>
                      <a:pt x="2408" y="6571"/>
                      <a:pt x="2511" y="6560"/>
                      <a:pt x="2615" y="6536"/>
                    </a:cubicBezTo>
                    <a:lnTo>
                      <a:pt x="2797" y="7022"/>
                    </a:lnTo>
                    <a:lnTo>
                      <a:pt x="3222" y="6870"/>
                    </a:lnTo>
                    <a:lnTo>
                      <a:pt x="3040" y="6414"/>
                    </a:lnTo>
                    <a:cubicBezTo>
                      <a:pt x="3253" y="6293"/>
                      <a:pt x="3405" y="6110"/>
                      <a:pt x="3496" y="5898"/>
                    </a:cubicBezTo>
                    <a:cubicBezTo>
                      <a:pt x="3587" y="5685"/>
                      <a:pt x="3648" y="5442"/>
                      <a:pt x="3618" y="5168"/>
                    </a:cubicBezTo>
                    <a:cubicBezTo>
                      <a:pt x="3618" y="4895"/>
                      <a:pt x="3557" y="4621"/>
                      <a:pt x="3466" y="4347"/>
                    </a:cubicBezTo>
                    <a:cubicBezTo>
                      <a:pt x="3314" y="4013"/>
                      <a:pt x="3162" y="3740"/>
                      <a:pt x="3010" y="3557"/>
                    </a:cubicBezTo>
                    <a:cubicBezTo>
                      <a:pt x="2827" y="3344"/>
                      <a:pt x="2675" y="3223"/>
                      <a:pt x="2523" y="3132"/>
                    </a:cubicBezTo>
                    <a:cubicBezTo>
                      <a:pt x="2341" y="3071"/>
                      <a:pt x="2159" y="3010"/>
                      <a:pt x="1946" y="2980"/>
                    </a:cubicBezTo>
                    <a:lnTo>
                      <a:pt x="1915" y="2949"/>
                    </a:lnTo>
                    <a:lnTo>
                      <a:pt x="1368" y="1521"/>
                    </a:lnTo>
                    <a:cubicBezTo>
                      <a:pt x="1581" y="1521"/>
                      <a:pt x="1824" y="1551"/>
                      <a:pt x="2159" y="1673"/>
                    </a:cubicBezTo>
                    <a:lnTo>
                      <a:pt x="2067" y="700"/>
                    </a:lnTo>
                    <a:cubicBezTo>
                      <a:pt x="1885" y="609"/>
                      <a:pt x="1703" y="548"/>
                      <a:pt x="1520" y="518"/>
                    </a:cubicBezTo>
                    <a:cubicBezTo>
                      <a:pt x="1444" y="502"/>
                      <a:pt x="1361" y="495"/>
                      <a:pt x="1270" y="495"/>
                    </a:cubicBezTo>
                    <a:cubicBezTo>
                      <a:pt x="1178" y="495"/>
                      <a:pt x="1080" y="502"/>
                      <a:pt x="973" y="518"/>
                    </a:cubicBezTo>
                    <a:lnTo>
                      <a:pt x="760"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5"/>
              <p:cNvSpPr/>
              <p:nvPr/>
            </p:nvSpPr>
            <p:spPr>
              <a:xfrm>
                <a:off x="1621300" y="2252325"/>
                <a:ext cx="184675" cy="351650"/>
              </a:xfrm>
              <a:custGeom>
                <a:rect b="b" l="l" r="r" t="t"/>
                <a:pathLst>
                  <a:path extrusionOk="0" h="14066" w="7387">
                    <a:moveTo>
                      <a:pt x="972" y="1"/>
                    </a:moveTo>
                    <a:cubicBezTo>
                      <a:pt x="834" y="1"/>
                      <a:pt x="702" y="24"/>
                      <a:pt x="578" y="72"/>
                    </a:cubicBezTo>
                    <a:cubicBezTo>
                      <a:pt x="334" y="163"/>
                      <a:pt x="152" y="345"/>
                      <a:pt x="0" y="558"/>
                    </a:cubicBezTo>
                    <a:cubicBezTo>
                      <a:pt x="1429" y="892"/>
                      <a:pt x="3313" y="3294"/>
                      <a:pt x="4559" y="6515"/>
                    </a:cubicBezTo>
                    <a:cubicBezTo>
                      <a:pt x="5806" y="9768"/>
                      <a:pt x="6018" y="12807"/>
                      <a:pt x="5198" y="14023"/>
                    </a:cubicBezTo>
                    <a:cubicBezTo>
                      <a:pt x="5321" y="14050"/>
                      <a:pt x="5438" y="14066"/>
                      <a:pt x="5548" y="14066"/>
                    </a:cubicBezTo>
                    <a:cubicBezTo>
                      <a:pt x="5684" y="14066"/>
                      <a:pt x="5810" y="14043"/>
                      <a:pt x="5927" y="13993"/>
                    </a:cubicBezTo>
                    <a:cubicBezTo>
                      <a:pt x="7386" y="13415"/>
                      <a:pt x="7356" y="9859"/>
                      <a:pt x="5866" y="6029"/>
                    </a:cubicBezTo>
                    <a:cubicBezTo>
                      <a:pt x="4507" y="2534"/>
                      <a:pt x="2414" y="1"/>
                      <a:pt x="972"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 name="Google Shape;1057;p45"/>
            <p:cNvGrpSpPr/>
            <p:nvPr/>
          </p:nvGrpSpPr>
          <p:grpSpPr>
            <a:xfrm>
              <a:off x="3515025" y="3089950"/>
              <a:ext cx="504600" cy="518275"/>
              <a:chOff x="1860650" y="2700150"/>
              <a:chExt cx="504600" cy="518275"/>
            </a:xfrm>
          </p:grpSpPr>
          <p:sp>
            <p:nvSpPr>
              <p:cNvPr id="1058" name="Google Shape;1058;p45"/>
              <p:cNvSpPr/>
              <p:nvPr/>
            </p:nvSpPr>
            <p:spPr>
              <a:xfrm>
                <a:off x="1860650" y="2700150"/>
                <a:ext cx="454450" cy="518275"/>
              </a:xfrm>
              <a:custGeom>
                <a:rect b="b" l="l" r="r" t="t"/>
                <a:pathLst>
                  <a:path extrusionOk="0" h="20731" w="18178">
                    <a:moveTo>
                      <a:pt x="9089" y="1"/>
                    </a:moveTo>
                    <a:cubicBezTo>
                      <a:pt x="4074" y="1"/>
                      <a:pt x="1" y="4621"/>
                      <a:pt x="1" y="10366"/>
                    </a:cubicBezTo>
                    <a:cubicBezTo>
                      <a:pt x="1" y="16080"/>
                      <a:pt x="4074" y="20731"/>
                      <a:pt x="9089" y="20731"/>
                    </a:cubicBezTo>
                    <a:lnTo>
                      <a:pt x="11095" y="20731"/>
                    </a:lnTo>
                    <a:lnTo>
                      <a:pt x="11095" y="20487"/>
                    </a:lnTo>
                    <a:cubicBezTo>
                      <a:pt x="15138" y="19454"/>
                      <a:pt x="18177" y="15320"/>
                      <a:pt x="18177" y="10366"/>
                    </a:cubicBezTo>
                    <a:cubicBezTo>
                      <a:pt x="18177" y="5411"/>
                      <a:pt x="15138" y="1277"/>
                      <a:pt x="11095" y="244"/>
                    </a:cubicBezTo>
                    <a:lnTo>
                      <a:pt x="11095"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5"/>
              <p:cNvSpPr/>
              <p:nvPr/>
            </p:nvSpPr>
            <p:spPr>
              <a:xfrm>
                <a:off x="1910800" y="2700150"/>
                <a:ext cx="454450" cy="518275"/>
              </a:xfrm>
              <a:custGeom>
                <a:rect b="b" l="l" r="r" t="t"/>
                <a:pathLst>
                  <a:path extrusionOk="0" h="20731" w="18178">
                    <a:moveTo>
                      <a:pt x="9089" y="1"/>
                    </a:moveTo>
                    <a:cubicBezTo>
                      <a:pt x="4074" y="1"/>
                      <a:pt x="1" y="4621"/>
                      <a:pt x="1" y="10366"/>
                    </a:cubicBezTo>
                    <a:cubicBezTo>
                      <a:pt x="1" y="16080"/>
                      <a:pt x="4074" y="20731"/>
                      <a:pt x="9089" y="20731"/>
                    </a:cubicBezTo>
                    <a:cubicBezTo>
                      <a:pt x="14104" y="20731"/>
                      <a:pt x="18177" y="16080"/>
                      <a:pt x="18177" y="10366"/>
                    </a:cubicBezTo>
                    <a:cubicBezTo>
                      <a:pt x="18177" y="4621"/>
                      <a:pt x="14104" y="1"/>
                      <a:pt x="9089"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5"/>
              <p:cNvSpPr/>
              <p:nvPr/>
            </p:nvSpPr>
            <p:spPr>
              <a:xfrm>
                <a:off x="1971600" y="2769300"/>
                <a:ext cx="332850" cy="379975"/>
              </a:xfrm>
              <a:custGeom>
                <a:rect b="b" l="l" r="r" t="t"/>
                <a:pathLst>
                  <a:path extrusionOk="0" h="15199" w="13314">
                    <a:moveTo>
                      <a:pt x="6657" y="1"/>
                    </a:moveTo>
                    <a:cubicBezTo>
                      <a:pt x="6384" y="1"/>
                      <a:pt x="6110" y="31"/>
                      <a:pt x="5867" y="62"/>
                    </a:cubicBezTo>
                    <a:cubicBezTo>
                      <a:pt x="2554" y="487"/>
                      <a:pt x="0" y="3709"/>
                      <a:pt x="0" y="7600"/>
                    </a:cubicBezTo>
                    <a:cubicBezTo>
                      <a:pt x="0" y="11490"/>
                      <a:pt x="2554" y="14712"/>
                      <a:pt x="5867" y="15138"/>
                    </a:cubicBezTo>
                    <a:cubicBezTo>
                      <a:pt x="6110" y="15168"/>
                      <a:pt x="6384" y="15199"/>
                      <a:pt x="6657" y="15199"/>
                    </a:cubicBezTo>
                    <a:cubicBezTo>
                      <a:pt x="10335" y="15199"/>
                      <a:pt x="13314" y="11794"/>
                      <a:pt x="13314" y="7600"/>
                    </a:cubicBezTo>
                    <a:cubicBezTo>
                      <a:pt x="13314" y="3405"/>
                      <a:pt x="10335" y="1"/>
                      <a:pt x="6657" y="1"/>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5"/>
              <p:cNvSpPr/>
              <p:nvPr/>
            </p:nvSpPr>
            <p:spPr>
              <a:xfrm>
                <a:off x="1971600" y="2770825"/>
                <a:ext cx="293350" cy="376925"/>
              </a:xfrm>
              <a:custGeom>
                <a:rect b="b" l="l" r="r" t="t"/>
                <a:pathLst>
                  <a:path extrusionOk="0" h="15077" w="11734">
                    <a:moveTo>
                      <a:pt x="5867" y="1"/>
                    </a:moveTo>
                    <a:cubicBezTo>
                      <a:pt x="2554" y="426"/>
                      <a:pt x="0" y="3648"/>
                      <a:pt x="0" y="7539"/>
                    </a:cubicBezTo>
                    <a:cubicBezTo>
                      <a:pt x="0" y="8998"/>
                      <a:pt x="365" y="10335"/>
                      <a:pt x="973" y="11490"/>
                    </a:cubicBezTo>
                    <a:cubicBezTo>
                      <a:pt x="1703" y="12858"/>
                      <a:pt x="2766" y="13922"/>
                      <a:pt x="4073" y="14530"/>
                    </a:cubicBezTo>
                    <a:cubicBezTo>
                      <a:pt x="4651" y="14803"/>
                      <a:pt x="5229" y="14986"/>
                      <a:pt x="5867" y="15077"/>
                    </a:cubicBezTo>
                    <a:cubicBezTo>
                      <a:pt x="9180" y="14651"/>
                      <a:pt x="11733" y="11429"/>
                      <a:pt x="11733" y="7539"/>
                    </a:cubicBezTo>
                    <a:cubicBezTo>
                      <a:pt x="11733" y="3648"/>
                      <a:pt x="9180" y="426"/>
                      <a:pt x="58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5"/>
              <p:cNvSpPr/>
              <p:nvPr/>
            </p:nvSpPr>
            <p:spPr>
              <a:xfrm>
                <a:off x="2064300" y="2815650"/>
                <a:ext cx="147450" cy="287275"/>
              </a:xfrm>
              <a:custGeom>
                <a:rect b="b" l="l" r="r" t="t"/>
                <a:pathLst>
                  <a:path extrusionOk="0" h="11491" w="5898">
                    <a:moveTo>
                      <a:pt x="2767" y="2615"/>
                    </a:moveTo>
                    <a:lnTo>
                      <a:pt x="2767" y="4469"/>
                    </a:lnTo>
                    <a:cubicBezTo>
                      <a:pt x="2372" y="4196"/>
                      <a:pt x="2159" y="3892"/>
                      <a:pt x="2159" y="3527"/>
                    </a:cubicBezTo>
                    <a:cubicBezTo>
                      <a:pt x="2159" y="3071"/>
                      <a:pt x="2372" y="2767"/>
                      <a:pt x="2767" y="2615"/>
                    </a:cubicBezTo>
                    <a:close/>
                    <a:moveTo>
                      <a:pt x="3283" y="6840"/>
                    </a:moveTo>
                    <a:cubicBezTo>
                      <a:pt x="3800" y="7144"/>
                      <a:pt x="4074" y="7509"/>
                      <a:pt x="4074" y="7934"/>
                    </a:cubicBezTo>
                    <a:cubicBezTo>
                      <a:pt x="4074" y="8208"/>
                      <a:pt x="4013" y="8420"/>
                      <a:pt x="3861" y="8603"/>
                    </a:cubicBezTo>
                    <a:cubicBezTo>
                      <a:pt x="3709" y="8785"/>
                      <a:pt x="3527" y="8907"/>
                      <a:pt x="3283" y="8968"/>
                    </a:cubicBezTo>
                    <a:lnTo>
                      <a:pt x="3283" y="6840"/>
                    </a:lnTo>
                    <a:close/>
                    <a:moveTo>
                      <a:pt x="2767" y="1"/>
                    </a:moveTo>
                    <a:lnTo>
                      <a:pt x="2767" y="852"/>
                    </a:lnTo>
                    <a:cubicBezTo>
                      <a:pt x="2037" y="974"/>
                      <a:pt x="1490" y="1278"/>
                      <a:pt x="1065" y="1764"/>
                    </a:cubicBezTo>
                    <a:cubicBezTo>
                      <a:pt x="639" y="2281"/>
                      <a:pt x="426" y="2919"/>
                      <a:pt x="426" y="3679"/>
                    </a:cubicBezTo>
                    <a:cubicBezTo>
                      <a:pt x="426" y="4378"/>
                      <a:pt x="609" y="4955"/>
                      <a:pt x="943" y="5351"/>
                    </a:cubicBezTo>
                    <a:cubicBezTo>
                      <a:pt x="1277" y="5746"/>
                      <a:pt x="1733" y="6080"/>
                      <a:pt x="2311" y="6354"/>
                    </a:cubicBezTo>
                    <a:lnTo>
                      <a:pt x="2311" y="8968"/>
                    </a:lnTo>
                    <a:cubicBezTo>
                      <a:pt x="2037" y="8907"/>
                      <a:pt x="1764" y="8816"/>
                      <a:pt x="1490" y="8664"/>
                    </a:cubicBezTo>
                    <a:cubicBezTo>
                      <a:pt x="1217" y="8512"/>
                      <a:pt x="943" y="8360"/>
                      <a:pt x="730" y="8177"/>
                    </a:cubicBezTo>
                    <a:lnTo>
                      <a:pt x="1" y="9667"/>
                    </a:lnTo>
                    <a:cubicBezTo>
                      <a:pt x="669" y="10214"/>
                      <a:pt x="1429" y="10548"/>
                      <a:pt x="2311" y="10670"/>
                    </a:cubicBezTo>
                    <a:lnTo>
                      <a:pt x="2311" y="11490"/>
                    </a:lnTo>
                    <a:lnTo>
                      <a:pt x="3283" y="11490"/>
                    </a:lnTo>
                    <a:lnTo>
                      <a:pt x="3283" y="10700"/>
                    </a:lnTo>
                    <a:cubicBezTo>
                      <a:pt x="3800" y="10639"/>
                      <a:pt x="4256" y="10487"/>
                      <a:pt x="4651" y="10214"/>
                    </a:cubicBezTo>
                    <a:cubicBezTo>
                      <a:pt x="5046" y="9971"/>
                      <a:pt x="5320" y="9636"/>
                      <a:pt x="5533" y="9211"/>
                    </a:cubicBezTo>
                    <a:cubicBezTo>
                      <a:pt x="5715" y="8816"/>
                      <a:pt x="5837" y="8390"/>
                      <a:pt x="5837" y="7934"/>
                    </a:cubicBezTo>
                    <a:cubicBezTo>
                      <a:pt x="5837" y="7357"/>
                      <a:pt x="5715" y="6870"/>
                      <a:pt x="5533" y="6475"/>
                    </a:cubicBezTo>
                    <a:cubicBezTo>
                      <a:pt x="5350" y="6110"/>
                      <a:pt x="5107" y="5806"/>
                      <a:pt x="4834" y="5594"/>
                    </a:cubicBezTo>
                    <a:cubicBezTo>
                      <a:pt x="4530" y="5381"/>
                      <a:pt x="4195" y="5199"/>
                      <a:pt x="3800" y="5016"/>
                    </a:cubicBezTo>
                    <a:lnTo>
                      <a:pt x="3739" y="4986"/>
                    </a:lnTo>
                    <a:lnTo>
                      <a:pt x="3739" y="2585"/>
                    </a:lnTo>
                    <a:cubicBezTo>
                      <a:pt x="4195" y="2676"/>
                      <a:pt x="4682" y="2889"/>
                      <a:pt x="5259" y="3223"/>
                    </a:cubicBezTo>
                    <a:lnTo>
                      <a:pt x="5898" y="1764"/>
                    </a:lnTo>
                    <a:cubicBezTo>
                      <a:pt x="5563" y="1521"/>
                      <a:pt x="5229" y="1338"/>
                      <a:pt x="4894" y="1156"/>
                    </a:cubicBezTo>
                    <a:cubicBezTo>
                      <a:pt x="4591" y="1004"/>
                      <a:pt x="4195" y="913"/>
                      <a:pt x="3739" y="882"/>
                    </a:cubicBezTo>
                    <a:lnTo>
                      <a:pt x="3739" y="1"/>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 name="Google Shape;1063;p45"/>
            <p:cNvGrpSpPr/>
            <p:nvPr/>
          </p:nvGrpSpPr>
          <p:grpSpPr>
            <a:xfrm>
              <a:off x="2667911" y="2312212"/>
              <a:ext cx="655087" cy="561195"/>
              <a:chOff x="713225" y="2091550"/>
              <a:chExt cx="598800" cy="512975"/>
            </a:xfrm>
          </p:grpSpPr>
          <p:sp>
            <p:nvSpPr>
              <p:cNvPr id="1064" name="Google Shape;1064;p45"/>
              <p:cNvSpPr/>
              <p:nvPr/>
            </p:nvSpPr>
            <p:spPr>
              <a:xfrm>
                <a:off x="713225" y="2136450"/>
                <a:ext cx="559300" cy="468075"/>
              </a:xfrm>
              <a:custGeom>
                <a:rect b="b" l="l" r="r" t="t"/>
                <a:pathLst>
                  <a:path extrusionOk="0" h="18723" w="22372">
                    <a:moveTo>
                      <a:pt x="10463" y="0"/>
                    </a:moveTo>
                    <a:cubicBezTo>
                      <a:pt x="7687" y="0"/>
                      <a:pt x="5091" y="1072"/>
                      <a:pt x="3374" y="3035"/>
                    </a:cubicBezTo>
                    <a:lnTo>
                      <a:pt x="3161" y="2913"/>
                    </a:lnTo>
                    <a:lnTo>
                      <a:pt x="2249" y="4707"/>
                    </a:lnTo>
                    <a:cubicBezTo>
                      <a:pt x="0" y="9205"/>
                      <a:pt x="2341" y="14920"/>
                      <a:pt x="7447" y="17473"/>
                    </a:cubicBezTo>
                    <a:cubicBezTo>
                      <a:pt x="9132" y="18320"/>
                      <a:pt x="10904" y="18723"/>
                      <a:pt x="12606" y="18723"/>
                    </a:cubicBezTo>
                    <a:cubicBezTo>
                      <a:pt x="16092" y="18723"/>
                      <a:pt x="19279" y="17031"/>
                      <a:pt x="20791" y="14008"/>
                    </a:cubicBezTo>
                    <a:lnTo>
                      <a:pt x="21703" y="12214"/>
                    </a:lnTo>
                    <a:lnTo>
                      <a:pt x="21460" y="12093"/>
                    </a:lnTo>
                    <a:cubicBezTo>
                      <a:pt x="22371" y="8020"/>
                      <a:pt x="20031" y="3460"/>
                      <a:pt x="15593" y="1241"/>
                    </a:cubicBezTo>
                    <a:cubicBezTo>
                      <a:pt x="13922" y="400"/>
                      <a:pt x="12159" y="0"/>
                      <a:pt x="10463"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5"/>
              <p:cNvSpPr/>
              <p:nvPr/>
            </p:nvSpPr>
            <p:spPr>
              <a:xfrm>
                <a:off x="736025" y="2091550"/>
                <a:ext cx="576000" cy="468150"/>
              </a:xfrm>
              <a:custGeom>
                <a:rect b="b" l="l" r="r" t="t"/>
                <a:pathLst>
                  <a:path extrusionOk="0" h="18726" w="23040">
                    <a:moveTo>
                      <a:pt x="10469" y="1"/>
                    </a:moveTo>
                    <a:cubicBezTo>
                      <a:pt x="6974" y="1"/>
                      <a:pt x="3764" y="1700"/>
                      <a:pt x="2249" y="4709"/>
                    </a:cubicBezTo>
                    <a:cubicBezTo>
                      <a:pt x="0" y="9208"/>
                      <a:pt x="2310" y="14922"/>
                      <a:pt x="7447" y="17475"/>
                    </a:cubicBezTo>
                    <a:cubicBezTo>
                      <a:pt x="9122" y="18323"/>
                      <a:pt x="10891" y="18725"/>
                      <a:pt x="12592" y="18725"/>
                    </a:cubicBezTo>
                    <a:cubicBezTo>
                      <a:pt x="16079" y="18725"/>
                      <a:pt x="19279" y="17034"/>
                      <a:pt x="20791" y="14010"/>
                    </a:cubicBezTo>
                    <a:cubicBezTo>
                      <a:pt x="23040" y="9542"/>
                      <a:pt x="20730" y="3797"/>
                      <a:pt x="15593" y="1244"/>
                    </a:cubicBezTo>
                    <a:cubicBezTo>
                      <a:pt x="13925" y="400"/>
                      <a:pt x="12164" y="1"/>
                      <a:pt x="10469" y="1"/>
                    </a:cubicBezTo>
                    <a:close/>
                  </a:path>
                </a:pathLst>
              </a:custGeom>
              <a:solidFill>
                <a:srgbClr val="E8B1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5"/>
              <p:cNvSpPr/>
              <p:nvPr/>
            </p:nvSpPr>
            <p:spPr>
              <a:xfrm>
                <a:off x="819600" y="2154300"/>
                <a:ext cx="414925" cy="342675"/>
              </a:xfrm>
              <a:custGeom>
                <a:rect b="b" l="l" r="r" t="t"/>
                <a:pathLst>
                  <a:path extrusionOk="0" h="13707" w="16597">
                    <a:moveTo>
                      <a:pt x="7413" y="0"/>
                    </a:moveTo>
                    <a:cubicBezTo>
                      <a:pt x="4852" y="0"/>
                      <a:pt x="2495" y="1232"/>
                      <a:pt x="1368" y="3445"/>
                    </a:cubicBezTo>
                    <a:cubicBezTo>
                      <a:pt x="1277" y="3689"/>
                      <a:pt x="1156" y="3932"/>
                      <a:pt x="1064" y="4175"/>
                    </a:cubicBezTo>
                    <a:cubicBezTo>
                      <a:pt x="1" y="7336"/>
                      <a:pt x="1703" y="11075"/>
                      <a:pt x="5198" y="12807"/>
                    </a:cubicBezTo>
                    <a:cubicBezTo>
                      <a:pt x="6418" y="13417"/>
                      <a:pt x="7706" y="13707"/>
                      <a:pt x="8945" y="13707"/>
                    </a:cubicBezTo>
                    <a:cubicBezTo>
                      <a:pt x="11225" y="13707"/>
                      <a:pt x="13339" y="12726"/>
                      <a:pt x="14560" y="10953"/>
                    </a:cubicBezTo>
                    <a:cubicBezTo>
                      <a:pt x="14712" y="10710"/>
                      <a:pt x="14834" y="10497"/>
                      <a:pt x="14955" y="10254"/>
                    </a:cubicBezTo>
                    <a:cubicBezTo>
                      <a:pt x="16597" y="6971"/>
                      <a:pt x="14894" y="2777"/>
                      <a:pt x="11156" y="892"/>
                    </a:cubicBezTo>
                    <a:cubicBezTo>
                      <a:pt x="9938" y="288"/>
                      <a:pt x="8652" y="0"/>
                      <a:pt x="7413" y="0"/>
                    </a:cubicBez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5"/>
              <p:cNvSpPr/>
              <p:nvPr/>
            </p:nvSpPr>
            <p:spPr>
              <a:xfrm>
                <a:off x="819600" y="2189300"/>
                <a:ext cx="391375" cy="308050"/>
              </a:xfrm>
              <a:custGeom>
                <a:rect b="b" l="l" r="r" t="t"/>
                <a:pathLst>
                  <a:path extrusionOk="0" h="12322" w="15655">
                    <a:moveTo>
                      <a:pt x="6668" y="0"/>
                    </a:moveTo>
                    <a:cubicBezTo>
                      <a:pt x="4387" y="0"/>
                      <a:pt x="2282" y="988"/>
                      <a:pt x="1064" y="2775"/>
                    </a:cubicBezTo>
                    <a:cubicBezTo>
                      <a:pt x="1" y="5936"/>
                      <a:pt x="1703" y="9675"/>
                      <a:pt x="5198" y="11407"/>
                    </a:cubicBezTo>
                    <a:cubicBezTo>
                      <a:pt x="6417" y="12017"/>
                      <a:pt x="7719" y="12321"/>
                      <a:pt x="8971" y="12321"/>
                    </a:cubicBezTo>
                    <a:cubicBezTo>
                      <a:pt x="9031" y="12321"/>
                      <a:pt x="9090" y="12321"/>
                      <a:pt x="9150" y="12319"/>
                    </a:cubicBezTo>
                    <a:cubicBezTo>
                      <a:pt x="10700" y="12258"/>
                      <a:pt x="12128" y="11772"/>
                      <a:pt x="13284" y="10891"/>
                    </a:cubicBezTo>
                    <a:cubicBezTo>
                      <a:pt x="13770" y="10526"/>
                      <a:pt x="14195" y="10070"/>
                      <a:pt x="14560" y="9553"/>
                    </a:cubicBezTo>
                    <a:cubicBezTo>
                      <a:pt x="15654" y="6392"/>
                      <a:pt x="13922" y="2653"/>
                      <a:pt x="10457" y="921"/>
                    </a:cubicBezTo>
                    <a:cubicBezTo>
                      <a:pt x="9219" y="297"/>
                      <a:pt x="7917" y="0"/>
                      <a:pt x="66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5"/>
              <p:cNvSpPr/>
              <p:nvPr/>
            </p:nvSpPr>
            <p:spPr>
              <a:xfrm>
                <a:off x="893300" y="2215350"/>
                <a:ext cx="262950" cy="220400"/>
              </a:xfrm>
              <a:custGeom>
                <a:rect b="b" l="l" r="r" t="t"/>
                <a:pathLst>
                  <a:path extrusionOk="0" h="8816" w="10518">
                    <a:moveTo>
                      <a:pt x="2372" y="3162"/>
                    </a:moveTo>
                    <a:lnTo>
                      <a:pt x="4013" y="4013"/>
                    </a:lnTo>
                    <a:cubicBezTo>
                      <a:pt x="3748" y="4145"/>
                      <a:pt x="3507" y="4219"/>
                      <a:pt x="3282" y="4219"/>
                    </a:cubicBezTo>
                    <a:cubicBezTo>
                      <a:pt x="3145" y="4219"/>
                      <a:pt x="3015" y="4192"/>
                      <a:pt x="2889" y="4134"/>
                    </a:cubicBezTo>
                    <a:cubicBezTo>
                      <a:pt x="2493" y="3921"/>
                      <a:pt x="2311" y="3587"/>
                      <a:pt x="2372" y="3162"/>
                    </a:cubicBezTo>
                    <a:close/>
                    <a:moveTo>
                      <a:pt x="7289" y="4285"/>
                    </a:moveTo>
                    <a:cubicBezTo>
                      <a:pt x="7433" y="4285"/>
                      <a:pt x="7567" y="4315"/>
                      <a:pt x="7691" y="4377"/>
                    </a:cubicBezTo>
                    <a:cubicBezTo>
                      <a:pt x="7934" y="4499"/>
                      <a:pt x="8086" y="4681"/>
                      <a:pt x="8177" y="4894"/>
                    </a:cubicBezTo>
                    <a:cubicBezTo>
                      <a:pt x="8269" y="5076"/>
                      <a:pt x="8299" y="5320"/>
                      <a:pt x="8238" y="5563"/>
                    </a:cubicBezTo>
                    <a:lnTo>
                      <a:pt x="6354" y="4621"/>
                    </a:lnTo>
                    <a:cubicBezTo>
                      <a:pt x="6695" y="4400"/>
                      <a:pt x="7010" y="4285"/>
                      <a:pt x="7289" y="4285"/>
                    </a:cubicBezTo>
                    <a:close/>
                    <a:moveTo>
                      <a:pt x="3010" y="0"/>
                    </a:moveTo>
                    <a:cubicBezTo>
                      <a:pt x="2615" y="183"/>
                      <a:pt x="2311" y="365"/>
                      <a:pt x="2007" y="608"/>
                    </a:cubicBezTo>
                    <a:cubicBezTo>
                      <a:pt x="1734" y="821"/>
                      <a:pt x="1460" y="1125"/>
                      <a:pt x="1217" y="1520"/>
                    </a:cubicBezTo>
                    <a:lnTo>
                      <a:pt x="427" y="1125"/>
                    </a:lnTo>
                    <a:lnTo>
                      <a:pt x="1" y="1976"/>
                    </a:lnTo>
                    <a:lnTo>
                      <a:pt x="791" y="2371"/>
                    </a:lnTo>
                    <a:cubicBezTo>
                      <a:pt x="548" y="3070"/>
                      <a:pt x="578" y="3709"/>
                      <a:pt x="822" y="4317"/>
                    </a:cubicBezTo>
                    <a:cubicBezTo>
                      <a:pt x="1095" y="4925"/>
                      <a:pt x="1551" y="5380"/>
                      <a:pt x="2250" y="5745"/>
                    </a:cubicBezTo>
                    <a:cubicBezTo>
                      <a:pt x="2706" y="5962"/>
                      <a:pt x="3131" y="6071"/>
                      <a:pt x="3525" y="6071"/>
                    </a:cubicBezTo>
                    <a:cubicBezTo>
                      <a:pt x="3683" y="6071"/>
                      <a:pt x="3835" y="6053"/>
                      <a:pt x="3983" y="6019"/>
                    </a:cubicBezTo>
                    <a:cubicBezTo>
                      <a:pt x="4500" y="5897"/>
                      <a:pt x="4986" y="5654"/>
                      <a:pt x="5503" y="5259"/>
                    </a:cubicBezTo>
                    <a:lnTo>
                      <a:pt x="7813" y="6444"/>
                    </a:lnTo>
                    <a:cubicBezTo>
                      <a:pt x="7630" y="6627"/>
                      <a:pt x="7418" y="6839"/>
                      <a:pt x="7174" y="7022"/>
                    </a:cubicBezTo>
                    <a:cubicBezTo>
                      <a:pt x="6931" y="7204"/>
                      <a:pt x="6658" y="7356"/>
                      <a:pt x="6414" y="7478"/>
                    </a:cubicBezTo>
                    <a:lnTo>
                      <a:pt x="7418" y="8815"/>
                    </a:lnTo>
                    <a:cubicBezTo>
                      <a:pt x="8208" y="8450"/>
                      <a:pt x="8846" y="7934"/>
                      <a:pt x="9332" y="7204"/>
                    </a:cubicBezTo>
                    <a:lnTo>
                      <a:pt x="10092" y="7569"/>
                    </a:lnTo>
                    <a:lnTo>
                      <a:pt x="10518" y="6687"/>
                    </a:lnTo>
                    <a:lnTo>
                      <a:pt x="9788" y="6323"/>
                    </a:lnTo>
                    <a:cubicBezTo>
                      <a:pt x="10001" y="5836"/>
                      <a:pt x="10062" y="5350"/>
                      <a:pt x="10001" y="4894"/>
                    </a:cubicBezTo>
                    <a:cubicBezTo>
                      <a:pt x="9940" y="4438"/>
                      <a:pt x="9758" y="4013"/>
                      <a:pt x="9484" y="3678"/>
                    </a:cubicBezTo>
                    <a:cubicBezTo>
                      <a:pt x="9211" y="3314"/>
                      <a:pt x="8877" y="3040"/>
                      <a:pt x="8451" y="2827"/>
                    </a:cubicBezTo>
                    <a:cubicBezTo>
                      <a:pt x="7934" y="2554"/>
                      <a:pt x="7478" y="2432"/>
                      <a:pt x="7053" y="2432"/>
                    </a:cubicBezTo>
                    <a:cubicBezTo>
                      <a:pt x="6627" y="2432"/>
                      <a:pt x="6262" y="2493"/>
                      <a:pt x="5928" y="2675"/>
                    </a:cubicBezTo>
                    <a:cubicBezTo>
                      <a:pt x="5624" y="2827"/>
                      <a:pt x="5290" y="3040"/>
                      <a:pt x="4955" y="3314"/>
                    </a:cubicBezTo>
                    <a:lnTo>
                      <a:pt x="4895" y="3374"/>
                    </a:lnTo>
                    <a:lnTo>
                      <a:pt x="2737" y="2280"/>
                    </a:lnTo>
                    <a:cubicBezTo>
                      <a:pt x="3041" y="1915"/>
                      <a:pt x="3466" y="1551"/>
                      <a:pt x="4013" y="1216"/>
                    </a:cubicBezTo>
                    <a:lnTo>
                      <a:pt x="3010" y="0"/>
                    </a:lnTo>
                    <a:close/>
                  </a:path>
                </a:pathLst>
              </a:custGeom>
              <a:solidFill>
                <a:srgbClr val="D7A35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9" name="Google Shape;1069;p45"/>
          <p:cNvGrpSpPr/>
          <p:nvPr/>
        </p:nvGrpSpPr>
        <p:grpSpPr>
          <a:xfrm>
            <a:off x="4084000" y="2797190"/>
            <a:ext cx="542964" cy="465786"/>
            <a:chOff x="4084000" y="2797190"/>
            <a:chExt cx="542964" cy="465786"/>
          </a:xfrm>
        </p:grpSpPr>
        <p:sp>
          <p:nvSpPr>
            <p:cNvPr id="1070" name="Google Shape;1070;p45"/>
            <p:cNvSpPr/>
            <p:nvPr/>
          </p:nvSpPr>
          <p:spPr>
            <a:xfrm>
              <a:off x="4084000" y="2797190"/>
              <a:ext cx="246376" cy="285134"/>
            </a:xfrm>
            <a:custGeom>
              <a:rect b="b" l="l" r="r" t="t"/>
              <a:pathLst>
                <a:path extrusionOk="0" h="7092" w="6128">
                  <a:moveTo>
                    <a:pt x="2717" y="1"/>
                  </a:moveTo>
                  <a:cubicBezTo>
                    <a:pt x="2679" y="1"/>
                    <a:pt x="2638" y="7"/>
                    <a:pt x="2596" y="20"/>
                  </a:cubicBezTo>
                  <a:cubicBezTo>
                    <a:pt x="2167" y="152"/>
                    <a:pt x="2528" y="1263"/>
                    <a:pt x="1886" y="2413"/>
                  </a:cubicBezTo>
                  <a:cubicBezTo>
                    <a:pt x="1247" y="3562"/>
                    <a:pt x="1" y="3646"/>
                    <a:pt x="54" y="4082"/>
                  </a:cubicBezTo>
                  <a:cubicBezTo>
                    <a:pt x="109" y="4521"/>
                    <a:pt x="1859" y="4082"/>
                    <a:pt x="2406" y="5014"/>
                  </a:cubicBezTo>
                  <a:cubicBezTo>
                    <a:pt x="2938" y="5923"/>
                    <a:pt x="3005" y="7092"/>
                    <a:pt x="3364" y="7092"/>
                  </a:cubicBezTo>
                  <a:cubicBezTo>
                    <a:pt x="3373" y="7092"/>
                    <a:pt x="3381" y="7091"/>
                    <a:pt x="3390" y="7090"/>
                  </a:cubicBezTo>
                  <a:cubicBezTo>
                    <a:pt x="3772" y="7036"/>
                    <a:pt x="3552" y="4903"/>
                    <a:pt x="4427" y="4356"/>
                  </a:cubicBezTo>
                  <a:cubicBezTo>
                    <a:pt x="5303" y="3812"/>
                    <a:pt x="6127" y="3886"/>
                    <a:pt x="6070" y="3366"/>
                  </a:cubicBezTo>
                  <a:cubicBezTo>
                    <a:pt x="6015" y="2845"/>
                    <a:pt x="4306" y="2825"/>
                    <a:pt x="3870" y="2169"/>
                  </a:cubicBezTo>
                  <a:cubicBezTo>
                    <a:pt x="3457" y="1549"/>
                    <a:pt x="3322" y="1"/>
                    <a:pt x="27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5"/>
            <p:cNvSpPr/>
            <p:nvPr/>
          </p:nvSpPr>
          <p:spPr>
            <a:xfrm>
              <a:off x="4470808" y="3082254"/>
              <a:ext cx="156156" cy="180721"/>
            </a:xfrm>
            <a:custGeom>
              <a:rect b="b" l="l" r="r" t="t"/>
              <a:pathLst>
                <a:path extrusionOk="0" h="4495" w="3884">
                  <a:moveTo>
                    <a:pt x="1723" y="1"/>
                  </a:moveTo>
                  <a:cubicBezTo>
                    <a:pt x="1699" y="1"/>
                    <a:pt x="1673" y="4"/>
                    <a:pt x="1647" y="13"/>
                  </a:cubicBezTo>
                  <a:cubicBezTo>
                    <a:pt x="1373" y="97"/>
                    <a:pt x="1603" y="800"/>
                    <a:pt x="1197" y="1530"/>
                  </a:cubicBezTo>
                  <a:cubicBezTo>
                    <a:pt x="792" y="2257"/>
                    <a:pt x="1" y="2311"/>
                    <a:pt x="35" y="2588"/>
                  </a:cubicBezTo>
                  <a:cubicBezTo>
                    <a:pt x="72" y="2865"/>
                    <a:pt x="1180" y="2588"/>
                    <a:pt x="1525" y="3176"/>
                  </a:cubicBezTo>
                  <a:cubicBezTo>
                    <a:pt x="1865" y="3754"/>
                    <a:pt x="1905" y="4495"/>
                    <a:pt x="2135" y="4495"/>
                  </a:cubicBezTo>
                  <a:cubicBezTo>
                    <a:pt x="2140" y="4495"/>
                    <a:pt x="2145" y="4494"/>
                    <a:pt x="2150" y="4494"/>
                  </a:cubicBezTo>
                  <a:cubicBezTo>
                    <a:pt x="2394" y="4460"/>
                    <a:pt x="2255" y="3108"/>
                    <a:pt x="2809" y="2760"/>
                  </a:cubicBezTo>
                  <a:cubicBezTo>
                    <a:pt x="3364" y="2416"/>
                    <a:pt x="3883" y="2463"/>
                    <a:pt x="3850" y="2135"/>
                  </a:cubicBezTo>
                  <a:cubicBezTo>
                    <a:pt x="3816" y="1804"/>
                    <a:pt x="2732" y="1790"/>
                    <a:pt x="2454" y="1374"/>
                  </a:cubicBezTo>
                  <a:cubicBezTo>
                    <a:pt x="2193" y="984"/>
                    <a:pt x="2109" y="1"/>
                    <a:pt x="1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5" name="Shape 1075"/>
        <p:cNvGrpSpPr/>
        <p:nvPr/>
      </p:nvGrpSpPr>
      <p:grpSpPr>
        <a:xfrm>
          <a:off x="0" y="0"/>
          <a:ext cx="0" cy="0"/>
          <a:chOff x="0" y="0"/>
          <a:chExt cx="0" cy="0"/>
        </a:xfrm>
      </p:grpSpPr>
      <p:sp>
        <p:nvSpPr>
          <p:cNvPr id="1076" name="Google Shape;1076;p4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2ND ANNOUNCEMENT</a:t>
            </a:r>
            <a:endParaRPr/>
          </a:p>
        </p:txBody>
      </p:sp>
      <p:sp>
        <p:nvSpPr>
          <p:cNvPr id="1077" name="Google Shape;1077;p46"/>
          <p:cNvSpPr txBox="1"/>
          <p:nvPr>
            <p:ph idx="1" type="subTitle"/>
          </p:nvPr>
        </p:nvSpPr>
        <p:spPr>
          <a:xfrm>
            <a:off x="847425" y="2578725"/>
            <a:ext cx="2325600" cy="45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78" name="Google Shape;1078;p46"/>
          <p:cNvSpPr txBox="1"/>
          <p:nvPr>
            <p:ph idx="2" type="subTitle"/>
          </p:nvPr>
        </p:nvSpPr>
        <p:spPr>
          <a:xfrm>
            <a:off x="5970975" y="2578725"/>
            <a:ext cx="2325600" cy="45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79" name="Google Shape;1079;p46"/>
          <p:cNvSpPr txBox="1"/>
          <p:nvPr>
            <p:ph idx="3" type="subTitle"/>
          </p:nvPr>
        </p:nvSpPr>
        <p:spPr>
          <a:xfrm>
            <a:off x="3409200" y="1812800"/>
            <a:ext cx="2325600" cy="454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80" name="Google Shape;1080;p46"/>
          <p:cNvSpPr txBox="1"/>
          <p:nvPr>
            <p:ph idx="4" type="subTitle"/>
          </p:nvPr>
        </p:nvSpPr>
        <p:spPr>
          <a:xfrm>
            <a:off x="847425" y="2996550"/>
            <a:ext cx="2325600" cy="6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a:t>
            </a:r>
            <a:endParaRPr/>
          </a:p>
          <a:p>
            <a:pPr indent="0" lvl="0" marL="0" rtl="0" algn="ctr">
              <a:spcBef>
                <a:spcPts val="0"/>
              </a:spcBef>
              <a:spcAft>
                <a:spcPts val="0"/>
              </a:spcAft>
              <a:buClr>
                <a:srgbClr val="45217B"/>
              </a:buClr>
              <a:buSzPts val="1100"/>
              <a:buFont typeface="Arial"/>
              <a:buNone/>
            </a:pPr>
            <a:r>
              <a:rPr lang="en"/>
              <a:t>to the Sun</a:t>
            </a:r>
            <a:endParaRPr/>
          </a:p>
        </p:txBody>
      </p:sp>
      <p:sp>
        <p:nvSpPr>
          <p:cNvPr id="1081" name="Google Shape;1081;p46"/>
          <p:cNvSpPr txBox="1"/>
          <p:nvPr>
            <p:ph idx="5" type="subTitle"/>
          </p:nvPr>
        </p:nvSpPr>
        <p:spPr>
          <a:xfrm>
            <a:off x="5970975" y="2996550"/>
            <a:ext cx="2325600" cy="6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a:t>Despite being red, Mars is a cold place</a:t>
            </a:r>
            <a:endParaRPr/>
          </a:p>
        </p:txBody>
      </p:sp>
      <p:sp>
        <p:nvSpPr>
          <p:cNvPr id="1082" name="Google Shape;1082;p46"/>
          <p:cNvSpPr txBox="1"/>
          <p:nvPr>
            <p:ph idx="6" type="subTitle"/>
          </p:nvPr>
        </p:nvSpPr>
        <p:spPr>
          <a:xfrm>
            <a:off x="3409200" y="2227793"/>
            <a:ext cx="2325600" cy="65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5217B"/>
              </a:buClr>
              <a:buSzPts val="1100"/>
              <a:buFont typeface="Arial"/>
              <a:buNone/>
            </a:pPr>
            <a:r>
              <a:rPr lang="en"/>
              <a:t>Venus is the second planet from the Sun</a:t>
            </a:r>
            <a:endParaRPr/>
          </a:p>
          <a:p>
            <a:pPr indent="0" lvl="0" marL="0" rtl="0" algn="ctr">
              <a:spcBef>
                <a:spcPts val="1600"/>
              </a:spcBef>
              <a:spcAft>
                <a:spcPts val="0"/>
              </a:spcAft>
              <a:buNone/>
            </a:pPr>
            <a:r>
              <a:t/>
            </a:r>
            <a:endParaRPr/>
          </a:p>
        </p:txBody>
      </p:sp>
      <p:grpSp>
        <p:nvGrpSpPr>
          <p:cNvPr id="1083" name="Google Shape;1083;p46"/>
          <p:cNvGrpSpPr/>
          <p:nvPr/>
        </p:nvGrpSpPr>
        <p:grpSpPr>
          <a:xfrm>
            <a:off x="2725019" y="3059594"/>
            <a:ext cx="3693962" cy="2706805"/>
            <a:chOff x="1629925" y="1892625"/>
            <a:chExt cx="4486775" cy="3287750"/>
          </a:xfrm>
        </p:grpSpPr>
        <p:sp>
          <p:nvSpPr>
            <p:cNvPr id="1084" name="Google Shape;1084;p46"/>
            <p:cNvSpPr/>
            <p:nvPr/>
          </p:nvSpPr>
          <p:spPr>
            <a:xfrm>
              <a:off x="2284300" y="1892625"/>
              <a:ext cx="3009675" cy="1924750"/>
            </a:xfrm>
            <a:custGeom>
              <a:rect b="b" l="l" r="r" t="t"/>
              <a:pathLst>
                <a:path extrusionOk="0" h="76990" w="120387">
                  <a:moveTo>
                    <a:pt x="14378" y="1"/>
                  </a:moveTo>
                  <a:cubicBezTo>
                    <a:pt x="9140" y="1"/>
                    <a:pt x="434" y="2269"/>
                    <a:pt x="368" y="14411"/>
                  </a:cubicBezTo>
                  <a:lnTo>
                    <a:pt x="101" y="62045"/>
                  </a:lnTo>
                  <a:cubicBezTo>
                    <a:pt x="1" y="74154"/>
                    <a:pt x="8707" y="76489"/>
                    <a:pt x="13944" y="76522"/>
                  </a:cubicBezTo>
                  <a:lnTo>
                    <a:pt x="110479" y="76989"/>
                  </a:lnTo>
                  <a:cubicBezTo>
                    <a:pt x="115717" y="76989"/>
                    <a:pt x="119986" y="72619"/>
                    <a:pt x="120020" y="67215"/>
                  </a:cubicBezTo>
                  <a:lnTo>
                    <a:pt x="120353" y="10308"/>
                  </a:lnTo>
                  <a:cubicBezTo>
                    <a:pt x="120387" y="4904"/>
                    <a:pt x="116150" y="501"/>
                    <a:pt x="110913" y="468"/>
                  </a:cubicBezTo>
                  <a:lnTo>
                    <a:pt x="1437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6"/>
            <p:cNvSpPr/>
            <p:nvPr/>
          </p:nvSpPr>
          <p:spPr>
            <a:xfrm>
              <a:off x="2609525" y="2067025"/>
              <a:ext cx="2534350" cy="1573000"/>
            </a:xfrm>
            <a:custGeom>
              <a:rect b="b" l="l" r="r" t="t"/>
              <a:pathLst>
                <a:path extrusionOk="0" h="62920" w="101374">
                  <a:moveTo>
                    <a:pt x="9241" y="1"/>
                  </a:moveTo>
                  <a:cubicBezTo>
                    <a:pt x="8248" y="1"/>
                    <a:pt x="6457" y="144"/>
                    <a:pt x="5238" y="1064"/>
                  </a:cubicBezTo>
                  <a:cubicBezTo>
                    <a:pt x="3470" y="2398"/>
                    <a:pt x="2136" y="4700"/>
                    <a:pt x="1969" y="5934"/>
                  </a:cubicBezTo>
                  <a:cubicBezTo>
                    <a:pt x="1" y="19710"/>
                    <a:pt x="1135" y="43628"/>
                    <a:pt x="2469" y="57271"/>
                  </a:cubicBezTo>
                  <a:cubicBezTo>
                    <a:pt x="2569" y="58405"/>
                    <a:pt x="2970" y="60073"/>
                    <a:pt x="4704" y="61540"/>
                  </a:cubicBezTo>
                  <a:cubicBezTo>
                    <a:pt x="5888" y="62549"/>
                    <a:pt x="7446" y="62722"/>
                    <a:pt x="8376" y="62722"/>
                  </a:cubicBezTo>
                  <a:cubicBezTo>
                    <a:pt x="8860" y="62722"/>
                    <a:pt x="9174" y="62675"/>
                    <a:pt x="9174" y="62675"/>
                  </a:cubicBezTo>
                  <a:lnTo>
                    <a:pt x="93101" y="62908"/>
                  </a:lnTo>
                  <a:cubicBezTo>
                    <a:pt x="93101" y="62908"/>
                    <a:pt x="93227" y="62919"/>
                    <a:pt x="93441" y="62919"/>
                  </a:cubicBezTo>
                  <a:cubicBezTo>
                    <a:pt x="94288" y="62919"/>
                    <a:pt x="96514" y="62749"/>
                    <a:pt x="97871" y="61073"/>
                  </a:cubicBezTo>
                  <a:cubicBezTo>
                    <a:pt x="99138" y="59472"/>
                    <a:pt x="99138" y="56470"/>
                    <a:pt x="99272" y="54902"/>
                  </a:cubicBezTo>
                  <a:cubicBezTo>
                    <a:pt x="100139" y="44095"/>
                    <a:pt x="101373" y="19677"/>
                    <a:pt x="99872" y="6501"/>
                  </a:cubicBezTo>
                  <a:cubicBezTo>
                    <a:pt x="99739" y="5200"/>
                    <a:pt x="99238" y="3199"/>
                    <a:pt x="97737" y="1898"/>
                  </a:cubicBezTo>
                  <a:cubicBezTo>
                    <a:pt x="96470" y="797"/>
                    <a:pt x="93701" y="764"/>
                    <a:pt x="93701" y="764"/>
                  </a:cubicBezTo>
                  <a:lnTo>
                    <a:pt x="9975" y="30"/>
                  </a:lnTo>
                  <a:cubicBezTo>
                    <a:pt x="9975" y="30"/>
                    <a:pt x="9689" y="1"/>
                    <a:pt x="9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6"/>
            <p:cNvSpPr/>
            <p:nvPr/>
          </p:nvSpPr>
          <p:spPr>
            <a:xfrm>
              <a:off x="2687925" y="2217025"/>
              <a:ext cx="1954750" cy="874000"/>
            </a:xfrm>
            <a:custGeom>
              <a:rect b="b" l="l" r="r" t="t"/>
              <a:pathLst>
                <a:path extrusionOk="0" h="34960" w="78190">
                  <a:moveTo>
                    <a:pt x="78190" y="1"/>
                  </a:moveTo>
                  <a:lnTo>
                    <a:pt x="69483" y="3003"/>
                  </a:lnTo>
                  <a:lnTo>
                    <a:pt x="71985" y="4938"/>
                  </a:lnTo>
                  <a:lnTo>
                    <a:pt x="59476" y="21049"/>
                  </a:lnTo>
                  <a:lnTo>
                    <a:pt x="41697" y="6038"/>
                  </a:lnTo>
                  <a:lnTo>
                    <a:pt x="26886" y="24585"/>
                  </a:lnTo>
                  <a:lnTo>
                    <a:pt x="11675" y="16879"/>
                  </a:lnTo>
                  <a:lnTo>
                    <a:pt x="0" y="32190"/>
                  </a:lnTo>
                  <a:lnTo>
                    <a:pt x="3336" y="34959"/>
                  </a:lnTo>
                  <a:lnTo>
                    <a:pt x="12509" y="21349"/>
                  </a:lnTo>
                  <a:lnTo>
                    <a:pt x="27787" y="29388"/>
                  </a:lnTo>
                  <a:lnTo>
                    <a:pt x="41964" y="11042"/>
                  </a:lnTo>
                  <a:lnTo>
                    <a:pt x="59476" y="25519"/>
                  </a:lnTo>
                  <a:lnTo>
                    <a:pt x="74720" y="6672"/>
                  </a:lnTo>
                  <a:lnTo>
                    <a:pt x="77856" y="8874"/>
                  </a:lnTo>
                  <a:lnTo>
                    <a:pt x="78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6"/>
            <p:cNvSpPr/>
            <p:nvPr/>
          </p:nvSpPr>
          <p:spPr>
            <a:xfrm>
              <a:off x="3252500" y="3298825"/>
              <a:ext cx="40050" cy="37475"/>
            </a:xfrm>
            <a:custGeom>
              <a:rect b="b" l="l" r="r" t="t"/>
              <a:pathLst>
                <a:path extrusionOk="0" h="1499" w="1602">
                  <a:moveTo>
                    <a:pt x="1131" y="0"/>
                  </a:moveTo>
                  <a:cubicBezTo>
                    <a:pt x="905" y="0"/>
                    <a:pt x="629" y="142"/>
                    <a:pt x="401" y="393"/>
                  </a:cubicBezTo>
                  <a:cubicBezTo>
                    <a:pt x="67" y="760"/>
                    <a:pt x="0" y="1227"/>
                    <a:pt x="200" y="1427"/>
                  </a:cubicBezTo>
                  <a:cubicBezTo>
                    <a:pt x="267" y="1475"/>
                    <a:pt x="351" y="1498"/>
                    <a:pt x="444" y="1498"/>
                  </a:cubicBezTo>
                  <a:cubicBezTo>
                    <a:pt x="674" y="1498"/>
                    <a:pt x="963" y="1355"/>
                    <a:pt x="1201" y="1094"/>
                  </a:cubicBezTo>
                  <a:cubicBezTo>
                    <a:pt x="1535" y="727"/>
                    <a:pt x="1601" y="293"/>
                    <a:pt x="1401" y="93"/>
                  </a:cubicBezTo>
                  <a:cubicBezTo>
                    <a:pt x="1328" y="30"/>
                    <a:pt x="1234" y="0"/>
                    <a:pt x="1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6"/>
            <p:cNvSpPr/>
            <p:nvPr/>
          </p:nvSpPr>
          <p:spPr>
            <a:xfrm>
              <a:off x="3310025" y="3232100"/>
              <a:ext cx="40900" cy="37475"/>
            </a:xfrm>
            <a:custGeom>
              <a:rect b="b" l="l" r="r" t="t"/>
              <a:pathLst>
                <a:path extrusionOk="0" h="1499" w="1636">
                  <a:moveTo>
                    <a:pt x="1132" y="0"/>
                  </a:moveTo>
                  <a:cubicBezTo>
                    <a:pt x="909" y="0"/>
                    <a:pt x="640" y="142"/>
                    <a:pt x="435" y="394"/>
                  </a:cubicBezTo>
                  <a:cubicBezTo>
                    <a:pt x="101" y="761"/>
                    <a:pt x="1" y="1228"/>
                    <a:pt x="234" y="1428"/>
                  </a:cubicBezTo>
                  <a:cubicBezTo>
                    <a:pt x="301" y="1476"/>
                    <a:pt x="385" y="1499"/>
                    <a:pt x="478" y="1499"/>
                  </a:cubicBezTo>
                  <a:cubicBezTo>
                    <a:pt x="709" y="1499"/>
                    <a:pt x="997" y="1356"/>
                    <a:pt x="1235" y="1094"/>
                  </a:cubicBezTo>
                  <a:cubicBezTo>
                    <a:pt x="1535" y="727"/>
                    <a:pt x="1635" y="260"/>
                    <a:pt x="1402" y="93"/>
                  </a:cubicBezTo>
                  <a:cubicBezTo>
                    <a:pt x="1328" y="30"/>
                    <a:pt x="1235" y="0"/>
                    <a:pt x="1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6"/>
            <p:cNvSpPr/>
            <p:nvPr/>
          </p:nvSpPr>
          <p:spPr>
            <a:xfrm>
              <a:off x="3369250" y="3166225"/>
              <a:ext cx="40875" cy="37200"/>
            </a:xfrm>
            <a:custGeom>
              <a:rect b="b" l="l" r="r" t="t"/>
              <a:pathLst>
                <a:path extrusionOk="0" h="1488" w="1635">
                  <a:moveTo>
                    <a:pt x="1145" y="0"/>
                  </a:moveTo>
                  <a:cubicBezTo>
                    <a:pt x="920" y="0"/>
                    <a:pt x="629" y="142"/>
                    <a:pt x="401" y="393"/>
                  </a:cubicBezTo>
                  <a:cubicBezTo>
                    <a:pt x="100" y="760"/>
                    <a:pt x="0" y="1194"/>
                    <a:pt x="200" y="1394"/>
                  </a:cubicBezTo>
                  <a:cubicBezTo>
                    <a:pt x="274" y="1457"/>
                    <a:pt x="367" y="1487"/>
                    <a:pt x="471" y="1487"/>
                  </a:cubicBezTo>
                  <a:cubicBezTo>
                    <a:pt x="697" y="1487"/>
                    <a:pt x="973" y="1345"/>
                    <a:pt x="1201" y="1094"/>
                  </a:cubicBezTo>
                  <a:cubicBezTo>
                    <a:pt x="1535" y="727"/>
                    <a:pt x="1635" y="293"/>
                    <a:pt x="1401" y="93"/>
                  </a:cubicBezTo>
                  <a:cubicBezTo>
                    <a:pt x="1338" y="30"/>
                    <a:pt x="1249" y="0"/>
                    <a:pt x="11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6"/>
            <p:cNvSpPr/>
            <p:nvPr/>
          </p:nvSpPr>
          <p:spPr>
            <a:xfrm>
              <a:off x="3430125" y="3102600"/>
              <a:ext cx="41725" cy="36000"/>
            </a:xfrm>
            <a:custGeom>
              <a:rect b="b" l="l" r="r" t="t"/>
              <a:pathLst>
                <a:path extrusionOk="0" h="1440" w="1669">
                  <a:moveTo>
                    <a:pt x="1188" y="0"/>
                  </a:moveTo>
                  <a:cubicBezTo>
                    <a:pt x="975" y="0"/>
                    <a:pt x="707" y="119"/>
                    <a:pt x="467" y="337"/>
                  </a:cubicBezTo>
                  <a:cubicBezTo>
                    <a:pt x="100" y="704"/>
                    <a:pt x="0" y="1137"/>
                    <a:pt x="200" y="1337"/>
                  </a:cubicBezTo>
                  <a:cubicBezTo>
                    <a:pt x="270" y="1407"/>
                    <a:pt x="371" y="1440"/>
                    <a:pt x="488" y="1440"/>
                  </a:cubicBezTo>
                  <a:cubicBezTo>
                    <a:pt x="708" y="1440"/>
                    <a:pt x="983" y="1322"/>
                    <a:pt x="1201" y="1104"/>
                  </a:cubicBezTo>
                  <a:cubicBezTo>
                    <a:pt x="1535" y="770"/>
                    <a:pt x="1668" y="337"/>
                    <a:pt x="1468" y="103"/>
                  </a:cubicBezTo>
                  <a:cubicBezTo>
                    <a:pt x="1399" y="34"/>
                    <a:pt x="1301" y="0"/>
                    <a:pt x="11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6"/>
            <p:cNvSpPr/>
            <p:nvPr/>
          </p:nvSpPr>
          <p:spPr>
            <a:xfrm>
              <a:off x="3498500" y="3059975"/>
              <a:ext cx="47550" cy="27800"/>
            </a:xfrm>
            <a:custGeom>
              <a:rect b="b" l="l" r="r" t="t"/>
              <a:pathLst>
                <a:path extrusionOk="0" h="1112" w="1902">
                  <a:moveTo>
                    <a:pt x="795" y="0"/>
                  </a:moveTo>
                  <a:cubicBezTo>
                    <a:pt x="561" y="0"/>
                    <a:pt x="346" y="86"/>
                    <a:pt x="201" y="207"/>
                  </a:cubicBezTo>
                  <a:cubicBezTo>
                    <a:pt x="34" y="374"/>
                    <a:pt x="1" y="574"/>
                    <a:pt x="101" y="674"/>
                  </a:cubicBezTo>
                  <a:cubicBezTo>
                    <a:pt x="201" y="807"/>
                    <a:pt x="334" y="841"/>
                    <a:pt x="468" y="907"/>
                  </a:cubicBezTo>
                  <a:cubicBezTo>
                    <a:pt x="568" y="974"/>
                    <a:pt x="668" y="1041"/>
                    <a:pt x="835" y="1074"/>
                  </a:cubicBezTo>
                  <a:cubicBezTo>
                    <a:pt x="946" y="1096"/>
                    <a:pt x="1068" y="1111"/>
                    <a:pt x="1188" y="1111"/>
                  </a:cubicBezTo>
                  <a:cubicBezTo>
                    <a:pt x="1428" y="1111"/>
                    <a:pt x="1657" y="1052"/>
                    <a:pt x="1769" y="874"/>
                  </a:cubicBezTo>
                  <a:cubicBezTo>
                    <a:pt x="1902" y="641"/>
                    <a:pt x="1702" y="174"/>
                    <a:pt x="1068" y="40"/>
                  </a:cubicBezTo>
                  <a:cubicBezTo>
                    <a:pt x="976" y="13"/>
                    <a:pt x="884" y="0"/>
                    <a:pt x="79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6"/>
            <p:cNvSpPr/>
            <p:nvPr/>
          </p:nvSpPr>
          <p:spPr>
            <a:xfrm>
              <a:off x="3572725" y="3106200"/>
              <a:ext cx="42550" cy="36575"/>
            </a:xfrm>
            <a:custGeom>
              <a:rect b="b" l="l" r="r" t="t"/>
              <a:pathLst>
                <a:path extrusionOk="0" h="1463" w="1702">
                  <a:moveTo>
                    <a:pt x="497" y="0"/>
                  </a:moveTo>
                  <a:cubicBezTo>
                    <a:pt x="377" y="0"/>
                    <a:pt x="273" y="41"/>
                    <a:pt x="201" y="126"/>
                  </a:cubicBezTo>
                  <a:cubicBezTo>
                    <a:pt x="0" y="326"/>
                    <a:pt x="134" y="793"/>
                    <a:pt x="467" y="1127"/>
                  </a:cubicBezTo>
                  <a:cubicBezTo>
                    <a:pt x="707" y="1345"/>
                    <a:pt x="975" y="1463"/>
                    <a:pt x="1188" y="1463"/>
                  </a:cubicBezTo>
                  <a:cubicBezTo>
                    <a:pt x="1301" y="1463"/>
                    <a:pt x="1399" y="1429"/>
                    <a:pt x="1468" y="1360"/>
                  </a:cubicBezTo>
                  <a:cubicBezTo>
                    <a:pt x="1702" y="1127"/>
                    <a:pt x="1568" y="693"/>
                    <a:pt x="1201" y="359"/>
                  </a:cubicBezTo>
                  <a:cubicBezTo>
                    <a:pt x="968" y="126"/>
                    <a:pt x="707" y="0"/>
                    <a:pt x="4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6"/>
            <p:cNvSpPr/>
            <p:nvPr/>
          </p:nvSpPr>
          <p:spPr>
            <a:xfrm>
              <a:off x="3635275" y="3168950"/>
              <a:ext cx="42550" cy="36150"/>
            </a:xfrm>
            <a:custGeom>
              <a:rect b="b" l="l" r="r" t="t"/>
              <a:pathLst>
                <a:path extrusionOk="0" h="1446" w="1702">
                  <a:moveTo>
                    <a:pt x="501" y="0"/>
                  </a:moveTo>
                  <a:cubicBezTo>
                    <a:pt x="385" y="0"/>
                    <a:pt x="281" y="37"/>
                    <a:pt x="200" y="118"/>
                  </a:cubicBezTo>
                  <a:cubicBezTo>
                    <a:pt x="0" y="318"/>
                    <a:pt x="134" y="751"/>
                    <a:pt x="467" y="1118"/>
                  </a:cubicBezTo>
                  <a:cubicBezTo>
                    <a:pt x="719" y="1328"/>
                    <a:pt x="997" y="1446"/>
                    <a:pt x="1211" y="1446"/>
                  </a:cubicBezTo>
                  <a:cubicBezTo>
                    <a:pt x="1336" y="1446"/>
                    <a:pt x="1439" y="1405"/>
                    <a:pt x="1501" y="1319"/>
                  </a:cubicBezTo>
                  <a:cubicBezTo>
                    <a:pt x="1701" y="1085"/>
                    <a:pt x="1568" y="651"/>
                    <a:pt x="1201" y="351"/>
                  </a:cubicBezTo>
                  <a:cubicBezTo>
                    <a:pt x="983" y="133"/>
                    <a:pt x="721" y="0"/>
                    <a:pt x="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6"/>
            <p:cNvSpPr/>
            <p:nvPr/>
          </p:nvSpPr>
          <p:spPr>
            <a:xfrm>
              <a:off x="3704475" y="3161850"/>
              <a:ext cx="41725" cy="36775"/>
            </a:xfrm>
            <a:custGeom>
              <a:rect b="b" l="l" r="r" t="t"/>
              <a:pathLst>
                <a:path extrusionOk="0" h="1471" w="1669">
                  <a:moveTo>
                    <a:pt x="1154" y="0"/>
                  </a:moveTo>
                  <a:cubicBezTo>
                    <a:pt x="933" y="0"/>
                    <a:pt x="655" y="126"/>
                    <a:pt x="434" y="368"/>
                  </a:cubicBezTo>
                  <a:cubicBezTo>
                    <a:pt x="101" y="702"/>
                    <a:pt x="1" y="1136"/>
                    <a:pt x="201" y="1369"/>
                  </a:cubicBezTo>
                  <a:cubicBezTo>
                    <a:pt x="269" y="1437"/>
                    <a:pt x="364" y="1470"/>
                    <a:pt x="474" y="1470"/>
                  </a:cubicBezTo>
                  <a:cubicBezTo>
                    <a:pt x="688" y="1470"/>
                    <a:pt x="959" y="1344"/>
                    <a:pt x="1202" y="1102"/>
                  </a:cubicBezTo>
                  <a:cubicBezTo>
                    <a:pt x="1535" y="769"/>
                    <a:pt x="1669" y="302"/>
                    <a:pt x="1435" y="101"/>
                  </a:cubicBezTo>
                  <a:cubicBezTo>
                    <a:pt x="1367" y="33"/>
                    <a:pt x="1268" y="0"/>
                    <a:pt x="11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6"/>
            <p:cNvSpPr/>
            <p:nvPr/>
          </p:nvSpPr>
          <p:spPr>
            <a:xfrm>
              <a:off x="3765350" y="3097825"/>
              <a:ext cx="40900" cy="37200"/>
            </a:xfrm>
            <a:custGeom>
              <a:rect b="b" l="l" r="r" t="t"/>
              <a:pathLst>
                <a:path extrusionOk="0" h="1488" w="1636">
                  <a:moveTo>
                    <a:pt x="1179" y="1"/>
                  </a:moveTo>
                  <a:cubicBezTo>
                    <a:pt x="954" y="1"/>
                    <a:pt x="663" y="143"/>
                    <a:pt x="435" y="394"/>
                  </a:cubicBezTo>
                  <a:cubicBezTo>
                    <a:pt x="101" y="728"/>
                    <a:pt x="1" y="1195"/>
                    <a:pt x="234" y="1395"/>
                  </a:cubicBezTo>
                  <a:cubicBezTo>
                    <a:pt x="297" y="1458"/>
                    <a:pt x="387" y="1488"/>
                    <a:pt x="490" y="1488"/>
                  </a:cubicBezTo>
                  <a:cubicBezTo>
                    <a:pt x="715" y="1488"/>
                    <a:pt x="1007" y="1346"/>
                    <a:pt x="1235" y="1095"/>
                  </a:cubicBezTo>
                  <a:cubicBezTo>
                    <a:pt x="1569" y="761"/>
                    <a:pt x="1635" y="294"/>
                    <a:pt x="1435" y="94"/>
                  </a:cubicBezTo>
                  <a:cubicBezTo>
                    <a:pt x="1372" y="31"/>
                    <a:pt x="1283" y="1"/>
                    <a:pt x="11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6"/>
            <p:cNvSpPr/>
            <p:nvPr/>
          </p:nvSpPr>
          <p:spPr>
            <a:xfrm>
              <a:off x="3825400" y="3031950"/>
              <a:ext cx="40900" cy="38025"/>
            </a:xfrm>
            <a:custGeom>
              <a:rect b="b" l="l" r="r" t="t"/>
              <a:pathLst>
                <a:path extrusionOk="0" h="1521" w="1636">
                  <a:moveTo>
                    <a:pt x="1147" y="1"/>
                  </a:moveTo>
                  <a:cubicBezTo>
                    <a:pt x="924" y="1"/>
                    <a:pt x="640" y="143"/>
                    <a:pt x="434" y="394"/>
                  </a:cubicBezTo>
                  <a:cubicBezTo>
                    <a:pt x="101" y="761"/>
                    <a:pt x="1" y="1228"/>
                    <a:pt x="234" y="1428"/>
                  </a:cubicBezTo>
                  <a:cubicBezTo>
                    <a:pt x="297" y="1491"/>
                    <a:pt x="387" y="1521"/>
                    <a:pt x="489" y="1521"/>
                  </a:cubicBezTo>
                  <a:cubicBezTo>
                    <a:pt x="712" y="1521"/>
                    <a:pt x="996" y="1379"/>
                    <a:pt x="1201" y="1128"/>
                  </a:cubicBezTo>
                  <a:cubicBezTo>
                    <a:pt x="1535" y="761"/>
                    <a:pt x="1635" y="294"/>
                    <a:pt x="1402" y="94"/>
                  </a:cubicBezTo>
                  <a:cubicBezTo>
                    <a:pt x="1339" y="31"/>
                    <a:pt x="1249" y="1"/>
                    <a:pt x="11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6"/>
            <p:cNvSpPr/>
            <p:nvPr/>
          </p:nvSpPr>
          <p:spPr>
            <a:xfrm>
              <a:off x="3884600" y="2966075"/>
              <a:ext cx="40900" cy="37200"/>
            </a:xfrm>
            <a:custGeom>
              <a:rect b="b" l="l" r="r" t="t"/>
              <a:pathLst>
                <a:path extrusionOk="0" h="1488" w="1636">
                  <a:moveTo>
                    <a:pt x="1131" y="1"/>
                  </a:moveTo>
                  <a:cubicBezTo>
                    <a:pt x="905" y="1"/>
                    <a:pt x="630" y="142"/>
                    <a:pt x="401" y="394"/>
                  </a:cubicBezTo>
                  <a:cubicBezTo>
                    <a:pt x="101" y="761"/>
                    <a:pt x="1" y="1194"/>
                    <a:pt x="234" y="1394"/>
                  </a:cubicBezTo>
                  <a:cubicBezTo>
                    <a:pt x="297" y="1457"/>
                    <a:pt x="384" y="1487"/>
                    <a:pt x="483" y="1487"/>
                  </a:cubicBezTo>
                  <a:cubicBezTo>
                    <a:pt x="698" y="1487"/>
                    <a:pt x="973" y="1346"/>
                    <a:pt x="1202" y="1094"/>
                  </a:cubicBezTo>
                  <a:cubicBezTo>
                    <a:pt x="1535" y="727"/>
                    <a:pt x="1635" y="294"/>
                    <a:pt x="1402" y="94"/>
                  </a:cubicBezTo>
                  <a:cubicBezTo>
                    <a:pt x="1328" y="30"/>
                    <a:pt x="1235" y="1"/>
                    <a:pt x="11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6"/>
            <p:cNvSpPr/>
            <p:nvPr/>
          </p:nvSpPr>
          <p:spPr>
            <a:xfrm>
              <a:off x="3944650" y="2901050"/>
              <a:ext cx="41725" cy="36575"/>
            </a:xfrm>
            <a:custGeom>
              <a:rect b="b" l="l" r="r" t="t"/>
              <a:pathLst>
                <a:path extrusionOk="0" h="1463" w="1669">
                  <a:moveTo>
                    <a:pt x="1185" y="0"/>
                  </a:moveTo>
                  <a:cubicBezTo>
                    <a:pt x="971" y="0"/>
                    <a:pt x="689" y="126"/>
                    <a:pt x="434" y="360"/>
                  </a:cubicBezTo>
                  <a:cubicBezTo>
                    <a:pt x="101" y="726"/>
                    <a:pt x="1" y="1160"/>
                    <a:pt x="201" y="1360"/>
                  </a:cubicBezTo>
                  <a:cubicBezTo>
                    <a:pt x="282" y="1430"/>
                    <a:pt x="387" y="1463"/>
                    <a:pt x="503" y="1463"/>
                  </a:cubicBezTo>
                  <a:cubicBezTo>
                    <a:pt x="723" y="1463"/>
                    <a:pt x="984" y="1345"/>
                    <a:pt x="1202" y="1127"/>
                  </a:cubicBezTo>
                  <a:cubicBezTo>
                    <a:pt x="1535" y="793"/>
                    <a:pt x="1669" y="393"/>
                    <a:pt x="1468" y="126"/>
                  </a:cubicBezTo>
                  <a:cubicBezTo>
                    <a:pt x="1408" y="41"/>
                    <a:pt x="1308" y="0"/>
                    <a:pt x="11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6"/>
            <p:cNvSpPr/>
            <p:nvPr/>
          </p:nvSpPr>
          <p:spPr>
            <a:xfrm>
              <a:off x="4023050" y="2894550"/>
              <a:ext cx="45875" cy="30125"/>
            </a:xfrm>
            <a:custGeom>
              <a:rect b="b" l="l" r="r" t="t"/>
              <a:pathLst>
                <a:path extrusionOk="0" h="1205" w="1835">
                  <a:moveTo>
                    <a:pt x="593" y="0"/>
                  </a:moveTo>
                  <a:cubicBezTo>
                    <a:pt x="306" y="0"/>
                    <a:pt x="89" y="125"/>
                    <a:pt x="67" y="319"/>
                  </a:cubicBezTo>
                  <a:cubicBezTo>
                    <a:pt x="0" y="620"/>
                    <a:pt x="300" y="920"/>
                    <a:pt x="667" y="1087"/>
                  </a:cubicBezTo>
                  <a:cubicBezTo>
                    <a:pt x="851" y="1163"/>
                    <a:pt x="1041" y="1204"/>
                    <a:pt x="1210" y="1204"/>
                  </a:cubicBezTo>
                  <a:cubicBezTo>
                    <a:pt x="1409" y="1204"/>
                    <a:pt x="1578" y="1146"/>
                    <a:pt x="1668" y="1020"/>
                  </a:cubicBezTo>
                  <a:cubicBezTo>
                    <a:pt x="1835" y="786"/>
                    <a:pt x="1601" y="353"/>
                    <a:pt x="1101" y="119"/>
                  </a:cubicBezTo>
                  <a:cubicBezTo>
                    <a:pt x="925" y="37"/>
                    <a:pt x="749" y="0"/>
                    <a:pt x="59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6"/>
            <p:cNvSpPr/>
            <p:nvPr/>
          </p:nvSpPr>
          <p:spPr>
            <a:xfrm>
              <a:off x="4093925" y="2944975"/>
              <a:ext cx="42550" cy="36025"/>
            </a:xfrm>
            <a:custGeom>
              <a:rect b="b" l="l" r="r" t="t"/>
              <a:pathLst>
                <a:path extrusionOk="0" h="1441" w="1702">
                  <a:moveTo>
                    <a:pt x="488" y="1"/>
                  </a:moveTo>
                  <a:cubicBezTo>
                    <a:pt x="372" y="1"/>
                    <a:pt x="270" y="34"/>
                    <a:pt x="201" y="104"/>
                  </a:cubicBezTo>
                  <a:cubicBezTo>
                    <a:pt x="1" y="337"/>
                    <a:pt x="134" y="771"/>
                    <a:pt x="501" y="1104"/>
                  </a:cubicBezTo>
                  <a:cubicBezTo>
                    <a:pt x="741" y="1322"/>
                    <a:pt x="1009" y="1440"/>
                    <a:pt x="1222" y="1440"/>
                  </a:cubicBezTo>
                  <a:cubicBezTo>
                    <a:pt x="1335" y="1440"/>
                    <a:pt x="1432" y="1407"/>
                    <a:pt x="1502" y="1338"/>
                  </a:cubicBezTo>
                  <a:cubicBezTo>
                    <a:pt x="1702" y="1104"/>
                    <a:pt x="1568" y="671"/>
                    <a:pt x="1201" y="337"/>
                  </a:cubicBezTo>
                  <a:cubicBezTo>
                    <a:pt x="984" y="119"/>
                    <a:pt x="709" y="1"/>
                    <a:pt x="4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6"/>
            <p:cNvSpPr/>
            <p:nvPr/>
          </p:nvSpPr>
          <p:spPr>
            <a:xfrm>
              <a:off x="4163150" y="2998725"/>
              <a:ext cx="46725" cy="29425"/>
            </a:xfrm>
            <a:custGeom>
              <a:rect b="b" l="l" r="r" t="t"/>
              <a:pathLst>
                <a:path extrusionOk="0" h="1177" w="1869">
                  <a:moveTo>
                    <a:pt x="654" y="1"/>
                  </a:moveTo>
                  <a:cubicBezTo>
                    <a:pt x="443" y="1"/>
                    <a:pt x="265" y="66"/>
                    <a:pt x="167" y="222"/>
                  </a:cubicBezTo>
                  <a:cubicBezTo>
                    <a:pt x="0" y="455"/>
                    <a:pt x="267" y="889"/>
                    <a:pt x="767" y="1089"/>
                  </a:cubicBezTo>
                  <a:cubicBezTo>
                    <a:pt x="928" y="1150"/>
                    <a:pt x="1083" y="1177"/>
                    <a:pt x="1223" y="1177"/>
                  </a:cubicBezTo>
                  <a:cubicBezTo>
                    <a:pt x="1547" y="1177"/>
                    <a:pt x="1788" y="1032"/>
                    <a:pt x="1835" y="822"/>
                  </a:cubicBezTo>
                  <a:cubicBezTo>
                    <a:pt x="1868" y="522"/>
                    <a:pt x="1568" y="255"/>
                    <a:pt x="1134" y="88"/>
                  </a:cubicBezTo>
                  <a:cubicBezTo>
                    <a:pt x="969" y="33"/>
                    <a:pt x="803" y="1"/>
                    <a:pt x="6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6"/>
            <p:cNvSpPr/>
            <p:nvPr/>
          </p:nvSpPr>
          <p:spPr>
            <a:xfrm>
              <a:off x="4247375" y="2982075"/>
              <a:ext cx="44225" cy="33775"/>
            </a:xfrm>
            <a:custGeom>
              <a:rect b="b" l="l" r="r" t="t"/>
              <a:pathLst>
                <a:path extrusionOk="0" h="1351" w="1769">
                  <a:moveTo>
                    <a:pt x="1227" y="1"/>
                  </a:moveTo>
                  <a:cubicBezTo>
                    <a:pt x="1028" y="1"/>
                    <a:pt x="793" y="85"/>
                    <a:pt x="567" y="254"/>
                  </a:cubicBezTo>
                  <a:cubicBezTo>
                    <a:pt x="200" y="488"/>
                    <a:pt x="0" y="921"/>
                    <a:pt x="134" y="1155"/>
                  </a:cubicBezTo>
                  <a:cubicBezTo>
                    <a:pt x="199" y="1284"/>
                    <a:pt x="342" y="1351"/>
                    <a:pt x="522" y="1351"/>
                  </a:cubicBezTo>
                  <a:cubicBezTo>
                    <a:pt x="713" y="1351"/>
                    <a:pt x="945" y="1276"/>
                    <a:pt x="1168" y="1121"/>
                  </a:cubicBezTo>
                  <a:cubicBezTo>
                    <a:pt x="1601" y="821"/>
                    <a:pt x="1768" y="388"/>
                    <a:pt x="1601" y="154"/>
                  </a:cubicBezTo>
                  <a:cubicBezTo>
                    <a:pt x="1514" y="52"/>
                    <a:pt x="1382" y="1"/>
                    <a:pt x="122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6"/>
            <p:cNvSpPr/>
            <p:nvPr/>
          </p:nvSpPr>
          <p:spPr>
            <a:xfrm>
              <a:off x="4316575" y="2926350"/>
              <a:ext cx="43400" cy="35300"/>
            </a:xfrm>
            <a:custGeom>
              <a:rect b="b" l="l" r="r" t="t"/>
              <a:pathLst>
                <a:path extrusionOk="0" h="1412" w="1736">
                  <a:moveTo>
                    <a:pt x="1218" y="0"/>
                  </a:moveTo>
                  <a:cubicBezTo>
                    <a:pt x="1012" y="0"/>
                    <a:pt x="761" y="97"/>
                    <a:pt x="535" y="282"/>
                  </a:cubicBezTo>
                  <a:cubicBezTo>
                    <a:pt x="168" y="615"/>
                    <a:pt x="1" y="1049"/>
                    <a:pt x="201" y="1282"/>
                  </a:cubicBezTo>
                  <a:cubicBezTo>
                    <a:pt x="277" y="1371"/>
                    <a:pt x="386" y="1411"/>
                    <a:pt x="514" y="1411"/>
                  </a:cubicBezTo>
                  <a:cubicBezTo>
                    <a:pt x="725" y="1411"/>
                    <a:pt x="986" y="1302"/>
                    <a:pt x="1235" y="1115"/>
                  </a:cubicBezTo>
                  <a:cubicBezTo>
                    <a:pt x="1602" y="782"/>
                    <a:pt x="1736" y="348"/>
                    <a:pt x="1535" y="115"/>
                  </a:cubicBezTo>
                  <a:cubicBezTo>
                    <a:pt x="1459" y="38"/>
                    <a:pt x="1347" y="0"/>
                    <a:pt x="12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6"/>
            <p:cNvSpPr/>
            <p:nvPr/>
          </p:nvSpPr>
          <p:spPr>
            <a:xfrm>
              <a:off x="4382475" y="2866600"/>
              <a:ext cx="42550" cy="36000"/>
            </a:xfrm>
            <a:custGeom>
              <a:rect b="b" l="l" r="r" t="t"/>
              <a:pathLst>
                <a:path extrusionOk="0" h="1440" w="1702">
                  <a:moveTo>
                    <a:pt x="1214" y="0"/>
                  </a:moveTo>
                  <a:cubicBezTo>
                    <a:pt x="993" y="0"/>
                    <a:pt x="718" y="119"/>
                    <a:pt x="501" y="337"/>
                  </a:cubicBezTo>
                  <a:cubicBezTo>
                    <a:pt x="134" y="670"/>
                    <a:pt x="0" y="1104"/>
                    <a:pt x="200" y="1337"/>
                  </a:cubicBezTo>
                  <a:cubicBezTo>
                    <a:pt x="270" y="1407"/>
                    <a:pt x="371" y="1440"/>
                    <a:pt x="489" y="1440"/>
                  </a:cubicBezTo>
                  <a:cubicBezTo>
                    <a:pt x="712" y="1440"/>
                    <a:pt x="995" y="1322"/>
                    <a:pt x="1234" y="1104"/>
                  </a:cubicBezTo>
                  <a:cubicBezTo>
                    <a:pt x="1568" y="770"/>
                    <a:pt x="1701" y="303"/>
                    <a:pt x="1501" y="103"/>
                  </a:cubicBezTo>
                  <a:cubicBezTo>
                    <a:pt x="1432" y="34"/>
                    <a:pt x="1330" y="0"/>
                    <a:pt x="1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6"/>
            <p:cNvSpPr/>
            <p:nvPr/>
          </p:nvSpPr>
          <p:spPr>
            <a:xfrm>
              <a:off x="4446675" y="2804525"/>
              <a:ext cx="41725" cy="36375"/>
            </a:xfrm>
            <a:custGeom>
              <a:rect b="b" l="l" r="r" t="t"/>
              <a:pathLst>
                <a:path extrusionOk="0" h="1455" w="1669">
                  <a:moveTo>
                    <a:pt x="1182" y="0"/>
                  </a:moveTo>
                  <a:cubicBezTo>
                    <a:pt x="962" y="0"/>
                    <a:pt x="686" y="133"/>
                    <a:pt x="468" y="351"/>
                  </a:cubicBezTo>
                  <a:cubicBezTo>
                    <a:pt x="134" y="685"/>
                    <a:pt x="1" y="1152"/>
                    <a:pt x="201" y="1352"/>
                  </a:cubicBezTo>
                  <a:cubicBezTo>
                    <a:pt x="270" y="1421"/>
                    <a:pt x="372" y="1454"/>
                    <a:pt x="489" y="1454"/>
                  </a:cubicBezTo>
                  <a:cubicBezTo>
                    <a:pt x="709" y="1454"/>
                    <a:pt x="984" y="1336"/>
                    <a:pt x="1202" y="1118"/>
                  </a:cubicBezTo>
                  <a:cubicBezTo>
                    <a:pt x="1568" y="751"/>
                    <a:pt x="1669" y="318"/>
                    <a:pt x="1468" y="118"/>
                  </a:cubicBezTo>
                  <a:cubicBezTo>
                    <a:pt x="1399" y="37"/>
                    <a:pt x="1298" y="0"/>
                    <a:pt x="1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6"/>
            <p:cNvSpPr/>
            <p:nvPr/>
          </p:nvSpPr>
          <p:spPr>
            <a:xfrm>
              <a:off x="4509225" y="2741125"/>
              <a:ext cx="41725" cy="37025"/>
            </a:xfrm>
            <a:custGeom>
              <a:rect b="b" l="l" r="r" t="t"/>
              <a:pathLst>
                <a:path extrusionOk="0" h="1481" w="1669">
                  <a:moveTo>
                    <a:pt x="1167" y="1"/>
                  </a:moveTo>
                  <a:cubicBezTo>
                    <a:pt x="947" y="1"/>
                    <a:pt x="686" y="134"/>
                    <a:pt x="467" y="352"/>
                  </a:cubicBezTo>
                  <a:cubicBezTo>
                    <a:pt x="101" y="719"/>
                    <a:pt x="0" y="1152"/>
                    <a:pt x="234" y="1386"/>
                  </a:cubicBezTo>
                  <a:cubicBezTo>
                    <a:pt x="298" y="1450"/>
                    <a:pt x="386" y="1480"/>
                    <a:pt x="487" y="1480"/>
                  </a:cubicBezTo>
                  <a:cubicBezTo>
                    <a:pt x="702" y="1480"/>
                    <a:pt x="975" y="1346"/>
                    <a:pt x="1201" y="1119"/>
                  </a:cubicBezTo>
                  <a:cubicBezTo>
                    <a:pt x="1568" y="752"/>
                    <a:pt x="1668" y="319"/>
                    <a:pt x="1468" y="118"/>
                  </a:cubicBezTo>
                  <a:cubicBezTo>
                    <a:pt x="1388" y="38"/>
                    <a:pt x="1283" y="1"/>
                    <a:pt x="11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6"/>
            <p:cNvSpPr/>
            <p:nvPr/>
          </p:nvSpPr>
          <p:spPr>
            <a:xfrm>
              <a:off x="4570925" y="2676700"/>
              <a:ext cx="40900" cy="37225"/>
            </a:xfrm>
            <a:custGeom>
              <a:rect b="b" l="l" r="r" t="t"/>
              <a:pathLst>
                <a:path extrusionOk="0" h="1489" w="1636">
                  <a:moveTo>
                    <a:pt x="1165" y="1"/>
                  </a:moveTo>
                  <a:cubicBezTo>
                    <a:pt x="939" y="1"/>
                    <a:pt x="663" y="142"/>
                    <a:pt x="435" y="394"/>
                  </a:cubicBezTo>
                  <a:cubicBezTo>
                    <a:pt x="101" y="727"/>
                    <a:pt x="1" y="1194"/>
                    <a:pt x="201" y="1394"/>
                  </a:cubicBezTo>
                  <a:cubicBezTo>
                    <a:pt x="276" y="1459"/>
                    <a:pt x="371" y="1489"/>
                    <a:pt x="477" y="1489"/>
                  </a:cubicBezTo>
                  <a:cubicBezTo>
                    <a:pt x="702" y="1489"/>
                    <a:pt x="975" y="1354"/>
                    <a:pt x="1202" y="1128"/>
                  </a:cubicBezTo>
                  <a:cubicBezTo>
                    <a:pt x="1535" y="761"/>
                    <a:pt x="1635" y="294"/>
                    <a:pt x="1435" y="94"/>
                  </a:cubicBezTo>
                  <a:cubicBezTo>
                    <a:pt x="1362" y="31"/>
                    <a:pt x="1268" y="1"/>
                    <a:pt x="11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6"/>
            <p:cNvSpPr/>
            <p:nvPr/>
          </p:nvSpPr>
          <p:spPr>
            <a:xfrm>
              <a:off x="4630975" y="2611375"/>
              <a:ext cx="40900" cy="37475"/>
            </a:xfrm>
            <a:custGeom>
              <a:rect b="b" l="l" r="r" t="t"/>
              <a:pathLst>
                <a:path extrusionOk="0" h="1499" w="1636">
                  <a:moveTo>
                    <a:pt x="1158" y="0"/>
                  </a:moveTo>
                  <a:cubicBezTo>
                    <a:pt x="928" y="0"/>
                    <a:pt x="639" y="143"/>
                    <a:pt x="401" y="405"/>
                  </a:cubicBezTo>
                  <a:cubicBezTo>
                    <a:pt x="101" y="772"/>
                    <a:pt x="1" y="1205"/>
                    <a:pt x="234" y="1406"/>
                  </a:cubicBezTo>
                  <a:cubicBezTo>
                    <a:pt x="297" y="1469"/>
                    <a:pt x="383" y="1499"/>
                    <a:pt x="482" y="1499"/>
                  </a:cubicBezTo>
                  <a:cubicBezTo>
                    <a:pt x="697" y="1499"/>
                    <a:pt x="973" y="1357"/>
                    <a:pt x="1201" y="1105"/>
                  </a:cubicBezTo>
                  <a:cubicBezTo>
                    <a:pt x="1535" y="738"/>
                    <a:pt x="1635" y="271"/>
                    <a:pt x="1402" y="71"/>
                  </a:cubicBezTo>
                  <a:cubicBezTo>
                    <a:pt x="1335" y="23"/>
                    <a:pt x="1251" y="0"/>
                    <a:pt x="11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6"/>
            <p:cNvSpPr/>
            <p:nvPr/>
          </p:nvSpPr>
          <p:spPr>
            <a:xfrm>
              <a:off x="4686850" y="2564700"/>
              <a:ext cx="25050" cy="19625"/>
            </a:xfrm>
            <a:custGeom>
              <a:rect b="b" l="l" r="r" t="t"/>
              <a:pathLst>
                <a:path extrusionOk="0" h="785" w="1002">
                  <a:moveTo>
                    <a:pt x="228" y="1"/>
                  </a:moveTo>
                  <a:cubicBezTo>
                    <a:pt x="159" y="1"/>
                    <a:pt x="103" y="23"/>
                    <a:pt x="67" y="70"/>
                  </a:cubicBezTo>
                  <a:cubicBezTo>
                    <a:pt x="1" y="170"/>
                    <a:pt x="101" y="404"/>
                    <a:pt x="334" y="604"/>
                  </a:cubicBezTo>
                  <a:cubicBezTo>
                    <a:pt x="493" y="717"/>
                    <a:pt x="651" y="784"/>
                    <a:pt x="768" y="784"/>
                  </a:cubicBezTo>
                  <a:cubicBezTo>
                    <a:pt x="823" y="784"/>
                    <a:pt x="869" y="770"/>
                    <a:pt x="901" y="737"/>
                  </a:cubicBezTo>
                  <a:cubicBezTo>
                    <a:pt x="1001" y="604"/>
                    <a:pt x="868" y="371"/>
                    <a:pt x="668" y="204"/>
                  </a:cubicBezTo>
                  <a:cubicBezTo>
                    <a:pt x="517" y="75"/>
                    <a:pt x="352" y="1"/>
                    <a:pt x="2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6"/>
            <p:cNvSpPr/>
            <p:nvPr/>
          </p:nvSpPr>
          <p:spPr>
            <a:xfrm>
              <a:off x="4577600" y="2500575"/>
              <a:ext cx="216025" cy="180275"/>
            </a:xfrm>
            <a:custGeom>
              <a:rect b="b" l="l" r="r" t="t"/>
              <a:pathLst>
                <a:path extrusionOk="0" h="7211" w="8641">
                  <a:moveTo>
                    <a:pt x="7173" y="0"/>
                  </a:moveTo>
                  <a:cubicBezTo>
                    <a:pt x="6038" y="67"/>
                    <a:pt x="4971" y="300"/>
                    <a:pt x="4104" y="667"/>
                  </a:cubicBezTo>
                  <a:cubicBezTo>
                    <a:pt x="3203" y="1001"/>
                    <a:pt x="2469" y="1401"/>
                    <a:pt x="1835" y="1768"/>
                  </a:cubicBezTo>
                  <a:cubicBezTo>
                    <a:pt x="635" y="2535"/>
                    <a:pt x="1" y="3136"/>
                    <a:pt x="101" y="3236"/>
                  </a:cubicBezTo>
                  <a:cubicBezTo>
                    <a:pt x="110" y="3254"/>
                    <a:pt x="134" y="3263"/>
                    <a:pt x="171" y="3263"/>
                  </a:cubicBezTo>
                  <a:cubicBezTo>
                    <a:pt x="399" y="3263"/>
                    <a:pt x="1140" y="2923"/>
                    <a:pt x="2202" y="2435"/>
                  </a:cubicBezTo>
                  <a:cubicBezTo>
                    <a:pt x="2836" y="2168"/>
                    <a:pt x="3570" y="1835"/>
                    <a:pt x="4404" y="1568"/>
                  </a:cubicBezTo>
                  <a:cubicBezTo>
                    <a:pt x="5238" y="1301"/>
                    <a:pt x="6205" y="1101"/>
                    <a:pt x="7206" y="1068"/>
                  </a:cubicBezTo>
                  <a:lnTo>
                    <a:pt x="7539" y="1068"/>
                  </a:lnTo>
                  <a:cubicBezTo>
                    <a:pt x="7539" y="1072"/>
                    <a:pt x="7539" y="1073"/>
                    <a:pt x="7540" y="1073"/>
                  </a:cubicBezTo>
                  <a:cubicBezTo>
                    <a:pt x="7540" y="1073"/>
                    <a:pt x="7541" y="1068"/>
                    <a:pt x="7544" y="1068"/>
                  </a:cubicBezTo>
                  <a:cubicBezTo>
                    <a:pt x="7550" y="1068"/>
                    <a:pt x="7566" y="1098"/>
                    <a:pt x="7606" y="1301"/>
                  </a:cubicBezTo>
                  <a:cubicBezTo>
                    <a:pt x="7606" y="1768"/>
                    <a:pt x="7640" y="2202"/>
                    <a:pt x="7606" y="2669"/>
                  </a:cubicBezTo>
                  <a:cubicBezTo>
                    <a:pt x="7606" y="3102"/>
                    <a:pt x="7539" y="3536"/>
                    <a:pt x="7539" y="3903"/>
                  </a:cubicBezTo>
                  <a:cubicBezTo>
                    <a:pt x="7473" y="4303"/>
                    <a:pt x="7439" y="4670"/>
                    <a:pt x="7373" y="5004"/>
                  </a:cubicBezTo>
                  <a:cubicBezTo>
                    <a:pt x="7239" y="5671"/>
                    <a:pt x="7106" y="6205"/>
                    <a:pt x="7039" y="6571"/>
                  </a:cubicBezTo>
                  <a:cubicBezTo>
                    <a:pt x="6939" y="6938"/>
                    <a:pt x="6906" y="7172"/>
                    <a:pt x="6972" y="7205"/>
                  </a:cubicBezTo>
                  <a:cubicBezTo>
                    <a:pt x="6979" y="7209"/>
                    <a:pt x="6986" y="7210"/>
                    <a:pt x="6994" y="7210"/>
                  </a:cubicBezTo>
                  <a:cubicBezTo>
                    <a:pt x="7066" y="7210"/>
                    <a:pt x="7195" y="7069"/>
                    <a:pt x="7406" y="6738"/>
                  </a:cubicBezTo>
                  <a:cubicBezTo>
                    <a:pt x="7640" y="6405"/>
                    <a:pt x="7873" y="5871"/>
                    <a:pt x="8107" y="5204"/>
                  </a:cubicBezTo>
                  <a:cubicBezTo>
                    <a:pt x="8207" y="4837"/>
                    <a:pt x="8307" y="4470"/>
                    <a:pt x="8407" y="4070"/>
                  </a:cubicBezTo>
                  <a:cubicBezTo>
                    <a:pt x="8473" y="3636"/>
                    <a:pt x="8574" y="3202"/>
                    <a:pt x="8607" y="2735"/>
                  </a:cubicBezTo>
                  <a:cubicBezTo>
                    <a:pt x="8640" y="2235"/>
                    <a:pt x="8640" y="1735"/>
                    <a:pt x="8640" y="1201"/>
                  </a:cubicBezTo>
                  <a:cubicBezTo>
                    <a:pt x="8607" y="1034"/>
                    <a:pt x="8574" y="867"/>
                    <a:pt x="8574" y="701"/>
                  </a:cubicBezTo>
                  <a:lnTo>
                    <a:pt x="8507" y="300"/>
                  </a:lnTo>
                  <a:lnTo>
                    <a:pt x="8473" y="100"/>
                  </a:lnTo>
                  <a:lnTo>
                    <a:pt x="8473" y="33"/>
                  </a:lnTo>
                  <a:cubicBezTo>
                    <a:pt x="8440" y="0"/>
                    <a:pt x="8407" y="0"/>
                    <a:pt x="83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6"/>
            <p:cNvSpPr/>
            <p:nvPr/>
          </p:nvSpPr>
          <p:spPr>
            <a:xfrm>
              <a:off x="5055450" y="4082250"/>
              <a:ext cx="1061250" cy="1082275"/>
            </a:xfrm>
            <a:custGeom>
              <a:rect b="b" l="l" r="r" t="t"/>
              <a:pathLst>
                <a:path extrusionOk="0" h="43291" w="42450">
                  <a:moveTo>
                    <a:pt x="24369" y="1"/>
                  </a:moveTo>
                  <a:cubicBezTo>
                    <a:pt x="23955" y="1"/>
                    <a:pt x="23503" y="16"/>
                    <a:pt x="23017" y="45"/>
                  </a:cubicBezTo>
                  <a:cubicBezTo>
                    <a:pt x="17680" y="379"/>
                    <a:pt x="8506" y="2514"/>
                    <a:pt x="3603" y="5783"/>
                  </a:cubicBezTo>
                  <a:cubicBezTo>
                    <a:pt x="2369" y="6616"/>
                    <a:pt x="1401" y="7517"/>
                    <a:pt x="834" y="8518"/>
                  </a:cubicBezTo>
                  <a:cubicBezTo>
                    <a:pt x="0" y="10052"/>
                    <a:pt x="2069" y="17458"/>
                    <a:pt x="2702" y="20426"/>
                  </a:cubicBezTo>
                  <a:cubicBezTo>
                    <a:pt x="3403" y="23896"/>
                    <a:pt x="4504" y="27665"/>
                    <a:pt x="5504" y="31334"/>
                  </a:cubicBezTo>
                  <a:cubicBezTo>
                    <a:pt x="6038" y="33269"/>
                    <a:pt x="6572" y="35170"/>
                    <a:pt x="7005" y="36972"/>
                  </a:cubicBezTo>
                  <a:cubicBezTo>
                    <a:pt x="7372" y="38206"/>
                    <a:pt x="7673" y="39240"/>
                    <a:pt x="7873" y="39740"/>
                  </a:cubicBezTo>
                  <a:cubicBezTo>
                    <a:pt x="8172" y="40557"/>
                    <a:pt x="8807" y="40847"/>
                    <a:pt x="9617" y="40847"/>
                  </a:cubicBezTo>
                  <a:cubicBezTo>
                    <a:pt x="11520" y="40847"/>
                    <a:pt x="14391" y="39247"/>
                    <a:pt x="16145" y="39106"/>
                  </a:cubicBezTo>
                  <a:cubicBezTo>
                    <a:pt x="16179" y="39106"/>
                    <a:pt x="16212" y="39106"/>
                    <a:pt x="16246" y="39106"/>
                  </a:cubicBezTo>
                  <a:cubicBezTo>
                    <a:pt x="20215" y="39106"/>
                    <a:pt x="24151" y="41047"/>
                    <a:pt x="28054" y="41775"/>
                  </a:cubicBezTo>
                  <a:cubicBezTo>
                    <a:pt x="30922" y="42409"/>
                    <a:pt x="34091" y="43043"/>
                    <a:pt x="37160" y="43243"/>
                  </a:cubicBezTo>
                  <a:cubicBezTo>
                    <a:pt x="37473" y="43275"/>
                    <a:pt x="37779" y="43291"/>
                    <a:pt x="38076" y="43291"/>
                  </a:cubicBezTo>
                  <a:cubicBezTo>
                    <a:pt x="40572" y="43291"/>
                    <a:pt x="42450" y="42158"/>
                    <a:pt x="42331" y="39774"/>
                  </a:cubicBezTo>
                  <a:cubicBezTo>
                    <a:pt x="40663" y="35137"/>
                    <a:pt x="35793" y="19859"/>
                    <a:pt x="32891" y="11387"/>
                  </a:cubicBezTo>
                  <a:cubicBezTo>
                    <a:pt x="31856" y="8451"/>
                    <a:pt x="29421" y="1313"/>
                    <a:pt x="26653" y="279"/>
                  </a:cubicBezTo>
                  <a:cubicBezTo>
                    <a:pt x="26156" y="90"/>
                    <a:pt x="25376" y="1"/>
                    <a:pt x="24369"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6"/>
            <p:cNvSpPr/>
            <p:nvPr/>
          </p:nvSpPr>
          <p:spPr>
            <a:xfrm>
              <a:off x="4878850" y="3060550"/>
              <a:ext cx="754525" cy="1000925"/>
            </a:xfrm>
            <a:custGeom>
              <a:rect b="b" l="l" r="r" t="t"/>
              <a:pathLst>
                <a:path extrusionOk="0" h="40037" w="30181">
                  <a:moveTo>
                    <a:pt x="17132" y="0"/>
                  </a:moveTo>
                  <a:cubicBezTo>
                    <a:pt x="17023" y="0"/>
                    <a:pt x="16935" y="37"/>
                    <a:pt x="16871" y="117"/>
                  </a:cubicBezTo>
                  <a:cubicBezTo>
                    <a:pt x="16871" y="117"/>
                    <a:pt x="17872" y="12960"/>
                    <a:pt x="17105" y="17530"/>
                  </a:cubicBezTo>
                  <a:cubicBezTo>
                    <a:pt x="16479" y="21265"/>
                    <a:pt x="14938" y="21911"/>
                    <a:pt x="13960" y="21911"/>
                  </a:cubicBezTo>
                  <a:cubicBezTo>
                    <a:pt x="13479" y="21911"/>
                    <a:pt x="13135" y="21755"/>
                    <a:pt x="13102" y="21733"/>
                  </a:cubicBezTo>
                  <a:cubicBezTo>
                    <a:pt x="12201" y="21032"/>
                    <a:pt x="10267" y="8557"/>
                    <a:pt x="6664" y="7990"/>
                  </a:cubicBezTo>
                  <a:cubicBezTo>
                    <a:pt x="6257" y="7926"/>
                    <a:pt x="5875" y="7896"/>
                    <a:pt x="5516" y="7896"/>
                  </a:cubicBezTo>
                  <a:cubicBezTo>
                    <a:pt x="1" y="7896"/>
                    <a:pt x="123" y="15046"/>
                    <a:pt x="2128" y="19431"/>
                  </a:cubicBezTo>
                  <a:cubicBezTo>
                    <a:pt x="4229" y="23968"/>
                    <a:pt x="3629" y="28237"/>
                    <a:pt x="5363" y="31940"/>
                  </a:cubicBezTo>
                  <a:cubicBezTo>
                    <a:pt x="6197" y="33741"/>
                    <a:pt x="7498" y="35709"/>
                    <a:pt x="8666" y="37311"/>
                  </a:cubicBezTo>
                  <a:cubicBezTo>
                    <a:pt x="8981" y="37689"/>
                    <a:pt x="11892" y="40037"/>
                    <a:pt x="12743" y="40037"/>
                  </a:cubicBezTo>
                  <a:cubicBezTo>
                    <a:pt x="12792" y="40037"/>
                    <a:pt x="12834" y="40029"/>
                    <a:pt x="12869" y="40012"/>
                  </a:cubicBezTo>
                  <a:cubicBezTo>
                    <a:pt x="16905" y="37978"/>
                    <a:pt x="23943" y="35743"/>
                    <a:pt x="27746" y="35543"/>
                  </a:cubicBezTo>
                  <a:cubicBezTo>
                    <a:pt x="29147" y="33041"/>
                    <a:pt x="30014" y="31006"/>
                    <a:pt x="30081" y="27904"/>
                  </a:cubicBezTo>
                  <a:cubicBezTo>
                    <a:pt x="30181" y="23134"/>
                    <a:pt x="29480" y="17797"/>
                    <a:pt x="28113" y="13427"/>
                  </a:cubicBezTo>
                  <a:cubicBezTo>
                    <a:pt x="27145" y="10358"/>
                    <a:pt x="24610" y="6122"/>
                    <a:pt x="20407" y="2386"/>
                  </a:cubicBezTo>
                  <a:cubicBezTo>
                    <a:pt x="18893" y="1040"/>
                    <a:pt x="17709" y="0"/>
                    <a:pt x="171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6"/>
            <p:cNvSpPr/>
            <p:nvPr/>
          </p:nvSpPr>
          <p:spPr>
            <a:xfrm>
              <a:off x="5124675" y="4319125"/>
              <a:ext cx="145825" cy="107075"/>
            </a:xfrm>
            <a:custGeom>
              <a:rect b="b" l="l" r="r" t="t"/>
              <a:pathLst>
                <a:path extrusionOk="0" h="4283" w="5833">
                  <a:moveTo>
                    <a:pt x="3037" y="1"/>
                  </a:moveTo>
                  <a:cubicBezTo>
                    <a:pt x="2961" y="1"/>
                    <a:pt x="2883" y="4"/>
                    <a:pt x="2802" y="10"/>
                  </a:cubicBezTo>
                  <a:cubicBezTo>
                    <a:pt x="2602" y="10"/>
                    <a:pt x="2402" y="44"/>
                    <a:pt x="2168" y="110"/>
                  </a:cubicBezTo>
                  <a:cubicBezTo>
                    <a:pt x="0" y="811"/>
                    <a:pt x="133" y="3546"/>
                    <a:pt x="2335" y="4180"/>
                  </a:cubicBezTo>
                  <a:cubicBezTo>
                    <a:pt x="2585" y="4250"/>
                    <a:pt x="2818" y="4282"/>
                    <a:pt x="3035" y="4282"/>
                  </a:cubicBezTo>
                  <a:cubicBezTo>
                    <a:pt x="5534" y="4282"/>
                    <a:pt x="5832" y="1"/>
                    <a:pt x="30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6"/>
            <p:cNvSpPr/>
            <p:nvPr/>
          </p:nvSpPr>
          <p:spPr>
            <a:xfrm>
              <a:off x="5163025" y="4485075"/>
              <a:ext cx="145875" cy="107075"/>
            </a:xfrm>
            <a:custGeom>
              <a:rect b="b" l="l" r="r" t="t"/>
              <a:pathLst>
                <a:path extrusionOk="0" h="4283" w="5835">
                  <a:moveTo>
                    <a:pt x="3038" y="1"/>
                  </a:moveTo>
                  <a:cubicBezTo>
                    <a:pt x="2962" y="1"/>
                    <a:pt x="2883" y="4"/>
                    <a:pt x="2802" y="10"/>
                  </a:cubicBezTo>
                  <a:cubicBezTo>
                    <a:pt x="2602" y="10"/>
                    <a:pt x="2402" y="44"/>
                    <a:pt x="2202" y="110"/>
                  </a:cubicBezTo>
                  <a:cubicBezTo>
                    <a:pt x="0" y="811"/>
                    <a:pt x="134" y="3546"/>
                    <a:pt x="2369" y="4180"/>
                  </a:cubicBezTo>
                  <a:cubicBezTo>
                    <a:pt x="2619" y="4250"/>
                    <a:pt x="2852" y="4282"/>
                    <a:pt x="3069" y="4282"/>
                  </a:cubicBezTo>
                  <a:cubicBezTo>
                    <a:pt x="5563" y="4282"/>
                    <a:pt x="5834" y="1"/>
                    <a:pt x="3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6"/>
            <p:cNvSpPr/>
            <p:nvPr/>
          </p:nvSpPr>
          <p:spPr>
            <a:xfrm>
              <a:off x="5223075" y="4657700"/>
              <a:ext cx="145850" cy="107075"/>
            </a:xfrm>
            <a:custGeom>
              <a:rect b="b" l="l" r="r" t="t"/>
              <a:pathLst>
                <a:path extrusionOk="0" h="4283" w="5834">
                  <a:moveTo>
                    <a:pt x="3037" y="1"/>
                  </a:moveTo>
                  <a:cubicBezTo>
                    <a:pt x="2961" y="1"/>
                    <a:pt x="2883" y="4"/>
                    <a:pt x="2802" y="10"/>
                  </a:cubicBezTo>
                  <a:cubicBezTo>
                    <a:pt x="2602" y="10"/>
                    <a:pt x="2402" y="44"/>
                    <a:pt x="2202" y="110"/>
                  </a:cubicBezTo>
                  <a:cubicBezTo>
                    <a:pt x="0" y="811"/>
                    <a:pt x="134" y="3546"/>
                    <a:pt x="2369" y="4180"/>
                  </a:cubicBezTo>
                  <a:cubicBezTo>
                    <a:pt x="2618" y="4250"/>
                    <a:pt x="2852" y="4282"/>
                    <a:pt x="3068" y="4282"/>
                  </a:cubicBezTo>
                  <a:cubicBezTo>
                    <a:pt x="5563" y="4282"/>
                    <a:pt x="5834" y="1"/>
                    <a:pt x="30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6"/>
            <p:cNvSpPr/>
            <p:nvPr/>
          </p:nvSpPr>
          <p:spPr>
            <a:xfrm>
              <a:off x="5115500" y="3948500"/>
              <a:ext cx="568750" cy="280825"/>
            </a:xfrm>
            <a:custGeom>
              <a:rect b="b" l="l" r="r" t="t"/>
              <a:pathLst>
                <a:path extrusionOk="0" h="11233" w="22750">
                  <a:moveTo>
                    <a:pt x="18904" y="0"/>
                  </a:moveTo>
                  <a:cubicBezTo>
                    <a:pt x="18707" y="0"/>
                    <a:pt x="18498" y="8"/>
                    <a:pt x="18280" y="25"/>
                  </a:cubicBezTo>
                  <a:cubicBezTo>
                    <a:pt x="14477" y="225"/>
                    <a:pt x="7439" y="2460"/>
                    <a:pt x="3403" y="4494"/>
                  </a:cubicBezTo>
                  <a:cubicBezTo>
                    <a:pt x="1801" y="5295"/>
                    <a:pt x="701" y="6062"/>
                    <a:pt x="400" y="6663"/>
                  </a:cubicBezTo>
                  <a:cubicBezTo>
                    <a:pt x="0" y="7597"/>
                    <a:pt x="200" y="9498"/>
                    <a:pt x="801" y="11233"/>
                  </a:cubicBezTo>
                  <a:cubicBezTo>
                    <a:pt x="6305" y="7530"/>
                    <a:pt x="16679" y="5128"/>
                    <a:pt x="22750" y="4761"/>
                  </a:cubicBezTo>
                  <a:cubicBezTo>
                    <a:pt x="22483" y="3060"/>
                    <a:pt x="21249" y="692"/>
                    <a:pt x="20348" y="258"/>
                  </a:cubicBezTo>
                  <a:cubicBezTo>
                    <a:pt x="20020" y="81"/>
                    <a:pt x="19519" y="0"/>
                    <a:pt x="189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6"/>
            <p:cNvSpPr/>
            <p:nvPr/>
          </p:nvSpPr>
          <p:spPr>
            <a:xfrm>
              <a:off x="4949550" y="3310750"/>
              <a:ext cx="140125" cy="155025"/>
            </a:xfrm>
            <a:custGeom>
              <a:rect b="b" l="l" r="r" t="t"/>
              <a:pathLst>
                <a:path extrusionOk="0" h="6201" w="5605">
                  <a:moveTo>
                    <a:pt x="2252" y="1"/>
                  </a:moveTo>
                  <a:cubicBezTo>
                    <a:pt x="2090" y="1"/>
                    <a:pt x="1918" y="16"/>
                    <a:pt x="1735" y="50"/>
                  </a:cubicBezTo>
                  <a:cubicBezTo>
                    <a:pt x="434" y="250"/>
                    <a:pt x="0" y="1517"/>
                    <a:pt x="33" y="2652"/>
                  </a:cubicBezTo>
                  <a:cubicBezTo>
                    <a:pt x="67" y="3619"/>
                    <a:pt x="334" y="5487"/>
                    <a:pt x="934" y="5887"/>
                  </a:cubicBezTo>
                  <a:cubicBezTo>
                    <a:pt x="1262" y="6109"/>
                    <a:pt x="1712" y="6200"/>
                    <a:pt x="2198" y="6200"/>
                  </a:cubicBezTo>
                  <a:cubicBezTo>
                    <a:pt x="3098" y="6200"/>
                    <a:pt x="4119" y="5888"/>
                    <a:pt x="4703" y="5520"/>
                  </a:cubicBezTo>
                  <a:cubicBezTo>
                    <a:pt x="5070" y="5287"/>
                    <a:pt x="5304" y="5087"/>
                    <a:pt x="5404" y="4786"/>
                  </a:cubicBezTo>
                  <a:cubicBezTo>
                    <a:pt x="5604" y="4153"/>
                    <a:pt x="5137" y="3018"/>
                    <a:pt x="4837" y="2351"/>
                  </a:cubicBezTo>
                  <a:cubicBezTo>
                    <a:pt x="4326" y="1271"/>
                    <a:pt x="3708" y="1"/>
                    <a:pt x="2252" y="1"/>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6"/>
            <p:cNvSpPr/>
            <p:nvPr/>
          </p:nvSpPr>
          <p:spPr>
            <a:xfrm>
              <a:off x="4971225" y="3417625"/>
              <a:ext cx="114275" cy="48000"/>
            </a:xfrm>
            <a:custGeom>
              <a:rect b="b" l="l" r="r" t="t"/>
              <a:pathLst>
                <a:path extrusionOk="0" h="1920" w="4571">
                  <a:moveTo>
                    <a:pt x="3008" y="0"/>
                  </a:moveTo>
                  <a:cubicBezTo>
                    <a:pt x="2788" y="0"/>
                    <a:pt x="2573" y="15"/>
                    <a:pt x="2369" y="44"/>
                  </a:cubicBezTo>
                  <a:cubicBezTo>
                    <a:pt x="1501" y="178"/>
                    <a:pt x="0" y="645"/>
                    <a:pt x="100" y="1646"/>
                  </a:cubicBezTo>
                  <a:cubicBezTo>
                    <a:pt x="419" y="1839"/>
                    <a:pt x="851" y="1920"/>
                    <a:pt x="1317" y="1920"/>
                  </a:cubicBezTo>
                  <a:cubicBezTo>
                    <a:pt x="2216" y="1920"/>
                    <a:pt x="3243" y="1619"/>
                    <a:pt x="3836" y="1245"/>
                  </a:cubicBezTo>
                  <a:cubicBezTo>
                    <a:pt x="4203" y="1012"/>
                    <a:pt x="4437" y="812"/>
                    <a:pt x="4537" y="511"/>
                  </a:cubicBezTo>
                  <a:cubicBezTo>
                    <a:pt x="4537" y="445"/>
                    <a:pt x="4570" y="345"/>
                    <a:pt x="4570" y="278"/>
                  </a:cubicBezTo>
                  <a:cubicBezTo>
                    <a:pt x="4098" y="89"/>
                    <a:pt x="3541" y="0"/>
                    <a:pt x="3008" y="0"/>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6"/>
            <p:cNvSpPr/>
            <p:nvPr/>
          </p:nvSpPr>
          <p:spPr>
            <a:xfrm>
              <a:off x="2451100" y="2598125"/>
              <a:ext cx="58400" cy="423675"/>
            </a:xfrm>
            <a:custGeom>
              <a:rect b="b" l="l" r="r" t="t"/>
              <a:pathLst>
                <a:path extrusionOk="0" h="16947" w="2336">
                  <a:moveTo>
                    <a:pt x="1234" y="1"/>
                  </a:moveTo>
                  <a:cubicBezTo>
                    <a:pt x="600" y="1"/>
                    <a:pt x="100" y="535"/>
                    <a:pt x="100" y="1168"/>
                  </a:cubicBezTo>
                  <a:lnTo>
                    <a:pt x="0" y="15779"/>
                  </a:lnTo>
                  <a:cubicBezTo>
                    <a:pt x="0" y="16413"/>
                    <a:pt x="500" y="16946"/>
                    <a:pt x="1134" y="16946"/>
                  </a:cubicBezTo>
                  <a:cubicBezTo>
                    <a:pt x="1735" y="16946"/>
                    <a:pt x="2235" y="16446"/>
                    <a:pt x="2235" y="15779"/>
                  </a:cubicBezTo>
                  <a:lnTo>
                    <a:pt x="2335" y="1168"/>
                  </a:lnTo>
                  <a:cubicBezTo>
                    <a:pt x="2335" y="535"/>
                    <a:pt x="1835" y="1"/>
                    <a:pt x="12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6"/>
            <p:cNvSpPr/>
            <p:nvPr/>
          </p:nvSpPr>
          <p:spPr>
            <a:xfrm>
              <a:off x="1629925" y="4098950"/>
              <a:ext cx="1062200" cy="1081425"/>
            </a:xfrm>
            <a:custGeom>
              <a:rect b="b" l="l" r="r" t="t"/>
              <a:pathLst>
                <a:path extrusionOk="0" h="43257" w="42488">
                  <a:moveTo>
                    <a:pt x="18118" y="0"/>
                  </a:moveTo>
                  <a:cubicBezTo>
                    <a:pt x="17112" y="0"/>
                    <a:pt x="16331" y="89"/>
                    <a:pt x="15835" y="278"/>
                  </a:cubicBezTo>
                  <a:cubicBezTo>
                    <a:pt x="13066" y="1278"/>
                    <a:pt x="10631" y="8417"/>
                    <a:pt x="9597" y="11352"/>
                  </a:cubicBezTo>
                  <a:cubicBezTo>
                    <a:pt x="6662" y="19825"/>
                    <a:pt x="1792" y="35103"/>
                    <a:pt x="90" y="39739"/>
                  </a:cubicBezTo>
                  <a:cubicBezTo>
                    <a:pt x="1" y="42124"/>
                    <a:pt x="1856" y="43257"/>
                    <a:pt x="4346" y="43257"/>
                  </a:cubicBezTo>
                  <a:cubicBezTo>
                    <a:pt x="4642" y="43257"/>
                    <a:pt x="4948" y="43240"/>
                    <a:pt x="5261" y="43208"/>
                  </a:cubicBezTo>
                  <a:cubicBezTo>
                    <a:pt x="8330" y="43008"/>
                    <a:pt x="11498" y="42375"/>
                    <a:pt x="14367" y="41774"/>
                  </a:cubicBezTo>
                  <a:cubicBezTo>
                    <a:pt x="18303" y="41046"/>
                    <a:pt x="22207" y="39105"/>
                    <a:pt x="26207" y="39105"/>
                  </a:cubicBezTo>
                  <a:cubicBezTo>
                    <a:pt x="26241" y="39105"/>
                    <a:pt x="26275" y="39105"/>
                    <a:pt x="26309" y="39106"/>
                  </a:cubicBezTo>
                  <a:cubicBezTo>
                    <a:pt x="28070" y="39246"/>
                    <a:pt x="30938" y="40858"/>
                    <a:pt x="32843" y="40858"/>
                  </a:cubicBezTo>
                  <a:cubicBezTo>
                    <a:pt x="33644" y="40858"/>
                    <a:pt x="34275" y="40573"/>
                    <a:pt x="34582" y="39773"/>
                  </a:cubicBezTo>
                  <a:cubicBezTo>
                    <a:pt x="34748" y="39239"/>
                    <a:pt x="35082" y="38238"/>
                    <a:pt x="35449" y="37004"/>
                  </a:cubicBezTo>
                  <a:cubicBezTo>
                    <a:pt x="35449" y="37004"/>
                    <a:pt x="35449" y="37004"/>
                    <a:pt x="35449" y="36971"/>
                  </a:cubicBezTo>
                  <a:cubicBezTo>
                    <a:pt x="35883" y="35169"/>
                    <a:pt x="36383" y="33268"/>
                    <a:pt x="36917" y="31367"/>
                  </a:cubicBezTo>
                  <a:cubicBezTo>
                    <a:pt x="36917" y="31367"/>
                    <a:pt x="36917" y="31333"/>
                    <a:pt x="36917" y="31333"/>
                  </a:cubicBezTo>
                  <a:cubicBezTo>
                    <a:pt x="37951" y="27697"/>
                    <a:pt x="39051" y="23928"/>
                    <a:pt x="39785" y="20426"/>
                  </a:cubicBezTo>
                  <a:cubicBezTo>
                    <a:pt x="40386" y="17457"/>
                    <a:pt x="42487" y="10051"/>
                    <a:pt x="41620" y="8517"/>
                  </a:cubicBezTo>
                  <a:cubicBezTo>
                    <a:pt x="41086" y="7550"/>
                    <a:pt x="40119" y="6616"/>
                    <a:pt x="38885" y="5782"/>
                  </a:cubicBezTo>
                  <a:cubicBezTo>
                    <a:pt x="33981" y="2513"/>
                    <a:pt x="24808" y="378"/>
                    <a:pt x="19471" y="44"/>
                  </a:cubicBezTo>
                  <a:cubicBezTo>
                    <a:pt x="18985" y="15"/>
                    <a:pt x="18532" y="0"/>
                    <a:pt x="18118" y="0"/>
                  </a:cubicBezTo>
                  <a:close/>
                </a:path>
              </a:pathLst>
            </a:custGeom>
            <a:solidFill>
              <a:srgbClr val="66B888"/>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6"/>
            <p:cNvSpPr/>
            <p:nvPr/>
          </p:nvSpPr>
          <p:spPr>
            <a:xfrm>
              <a:off x="2477075" y="4335800"/>
              <a:ext cx="145825" cy="107075"/>
            </a:xfrm>
            <a:custGeom>
              <a:rect b="b" l="l" r="r" t="t"/>
              <a:pathLst>
                <a:path extrusionOk="0" h="4283" w="5833">
                  <a:moveTo>
                    <a:pt x="2795" y="1"/>
                  </a:moveTo>
                  <a:cubicBezTo>
                    <a:pt x="0" y="1"/>
                    <a:pt x="298" y="4283"/>
                    <a:pt x="2797" y="4283"/>
                  </a:cubicBezTo>
                  <a:cubicBezTo>
                    <a:pt x="3014" y="4283"/>
                    <a:pt x="3248" y="4250"/>
                    <a:pt x="3498" y="4180"/>
                  </a:cubicBezTo>
                  <a:cubicBezTo>
                    <a:pt x="5699" y="3546"/>
                    <a:pt x="5833" y="811"/>
                    <a:pt x="3631" y="144"/>
                  </a:cubicBezTo>
                  <a:cubicBezTo>
                    <a:pt x="3431" y="77"/>
                    <a:pt x="3231" y="44"/>
                    <a:pt x="3031" y="10"/>
                  </a:cubicBezTo>
                  <a:cubicBezTo>
                    <a:pt x="2950" y="4"/>
                    <a:pt x="2871" y="1"/>
                    <a:pt x="27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6"/>
            <p:cNvSpPr/>
            <p:nvPr/>
          </p:nvSpPr>
          <p:spPr>
            <a:xfrm>
              <a:off x="2512350" y="4365100"/>
              <a:ext cx="28475" cy="28650"/>
            </a:xfrm>
            <a:custGeom>
              <a:rect b="b" l="l" r="r" t="t"/>
              <a:pathLst>
                <a:path extrusionOk="0" h="1146" w="1139">
                  <a:moveTo>
                    <a:pt x="625" y="1"/>
                  </a:moveTo>
                  <a:cubicBezTo>
                    <a:pt x="324" y="1"/>
                    <a:pt x="0" y="210"/>
                    <a:pt x="18" y="540"/>
                  </a:cubicBezTo>
                  <a:cubicBezTo>
                    <a:pt x="18" y="540"/>
                    <a:pt x="18" y="573"/>
                    <a:pt x="18" y="606"/>
                  </a:cubicBezTo>
                  <a:cubicBezTo>
                    <a:pt x="102" y="994"/>
                    <a:pt x="311" y="1146"/>
                    <a:pt x="525" y="1146"/>
                  </a:cubicBezTo>
                  <a:cubicBezTo>
                    <a:pt x="827" y="1146"/>
                    <a:pt x="1139" y="844"/>
                    <a:pt x="1119" y="473"/>
                  </a:cubicBezTo>
                  <a:cubicBezTo>
                    <a:pt x="1104" y="142"/>
                    <a:pt x="872" y="1"/>
                    <a:pt x="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6"/>
            <p:cNvSpPr/>
            <p:nvPr/>
          </p:nvSpPr>
          <p:spPr>
            <a:xfrm>
              <a:off x="2438050" y="4501750"/>
              <a:ext cx="145650" cy="107250"/>
            </a:xfrm>
            <a:custGeom>
              <a:rect b="b" l="l" r="r" t="t"/>
              <a:pathLst>
                <a:path extrusionOk="0" h="4290" w="5826">
                  <a:moveTo>
                    <a:pt x="2790" y="1"/>
                  </a:moveTo>
                  <a:cubicBezTo>
                    <a:pt x="0" y="1"/>
                    <a:pt x="290" y="4289"/>
                    <a:pt x="2772" y="4289"/>
                  </a:cubicBezTo>
                  <a:cubicBezTo>
                    <a:pt x="2994" y="4289"/>
                    <a:pt x="3234" y="4255"/>
                    <a:pt x="3491" y="4180"/>
                  </a:cubicBezTo>
                  <a:cubicBezTo>
                    <a:pt x="5692" y="3546"/>
                    <a:pt x="5826" y="811"/>
                    <a:pt x="3624" y="144"/>
                  </a:cubicBezTo>
                  <a:cubicBezTo>
                    <a:pt x="3424" y="77"/>
                    <a:pt x="3224" y="44"/>
                    <a:pt x="3024" y="10"/>
                  </a:cubicBezTo>
                  <a:cubicBezTo>
                    <a:pt x="2944" y="4"/>
                    <a:pt x="2866" y="1"/>
                    <a:pt x="2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6"/>
            <p:cNvSpPr/>
            <p:nvPr/>
          </p:nvSpPr>
          <p:spPr>
            <a:xfrm>
              <a:off x="2377800" y="4674375"/>
              <a:ext cx="145875" cy="107075"/>
            </a:xfrm>
            <a:custGeom>
              <a:rect b="b" l="l" r="r" t="t"/>
              <a:pathLst>
                <a:path extrusionOk="0" h="4283" w="5835">
                  <a:moveTo>
                    <a:pt x="2797" y="1"/>
                  </a:moveTo>
                  <a:cubicBezTo>
                    <a:pt x="0" y="1"/>
                    <a:pt x="271" y="4283"/>
                    <a:pt x="2766" y="4283"/>
                  </a:cubicBezTo>
                  <a:cubicBezTo>
                    <a:pt x="2983" y="4283"/>
                    <a:pt x="3216" y="4250"/>
                    <a:pt x="3466" y="4180"/>
                  </a:cubicBezTo>
                  <a:cubicBezTo>
                    <a:pt x="5701" y="3546"/>
                    <a:pt x="5834" y="811"/>
                    <a:pt x="3633" y="144"/>
                  </a:cubicBezTo>
                  <a:cubicBezTo>
                    <a:pt x="3432" y="77"/>
                    <a:pt x="3232" y="10"/>
                    <a:pt x="3032" y="10"/>
                  </a:cubicBezTo>
                  <a:cubicBezTo>
                    <a:pt x="2951" y="4"/>
                    <a:pt x="2873" y="1"/>
                    <a:pt x="2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6"/>
            <p:cNvSpPr/>
            <p:nvPr/>
          </p:nvSpPr>
          <p:spPr>
            <a:xfrm>
              <a:off x="2063300" y="3965150"/>
              <a:ext cx="568775" cy="280850"/>
            </a:xfrm>
            <a:custGeom>
              <a:rect b="b" l="l" r="r" t="t"/>
              <a:pathLst>
                <a:path extrusionOk="0" h="11234" w="22751">
                  <a:moveTo>
                    <a:pt x="3843" y="1"/>
                  </a:moveTo>
                  <a:cubicBezTo>
                    <a:pt x="3222" y="1"/>
                    <a:pt x="2728" y="76"/>
                    <a:pt x="2403" y="226"/>
                  </a:cubicBezTo>
                  <a:cubicBezTo>
                    <a:pt x="2303" y="293"/>
                    <a:pt x="2203" y="359"/>
                    <a:pt x="2069" y="493"/>
                  </a:cubicBezTo>
                  <a:cubicBezTo>
                    <a:pt x="1235" y="1260"/>
                    <a:pt x="234" y="3261"/>
                    <a:pt x="1" y="4729"/>
                  </a:cubicBezTo>
                  <a:cubicBezTo>
                    <a:pt x="6072" y="5096"/>
                    <a:pt x="16446" y="7531"/>
                    <a:pt x="21950" y="11234"/>
                  </a:cubicBezTo>
                  <a:cubicBezTo>
                    <a:pt x="22550" y="9499"/>
                    <a:pt x="22751" y="7598"/>
                    <a:pt x="22350" y="6697"/>
                  </a:cubicBezTo>
                  <a:cubicBezTo>
                    <a:pt x="22250" y="6530"/>
                    <a:pt x="22117" y="6330"/>
                    <a:pt x="21917" y="6130"/>
                  </a:cubicBezTo>
                  <a:cubicBezTo>
                    <a:pt x="21416" y="5630"/>
                    <a:pt x="20516" y="5063"/>
                    <a:pt x="19348" y="4496"/>
                  </a:cubicBezTo>
                  <a:cubicBezTo>
                    <a:pt x="15312" y="2461"/>
                    <a:pt x="8274" y="226"/>
                    <a:pt x="4504" y="26"/>
                  </a:cubicBezTo>
                  <a:cubicBezTo>
                    <a:pt x="4271" y="9"/>
                    <a:pt x="4050" y="1"/>
                    <a:pt x="3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6"/>
            <p:cNvSpPr/>
            <p:nvPr/>
          </p:nvSpPr>
          <p:spPr>
            <a:xfrm>
              <a:off x="2037450" y="2782175"/>
              <a:ext cx="1247500" cy="1336250"/>
            </a:xfrm>
            <a:custGeom>
              <a:rect b="b" l="l" r="r" t="t"/>
              <a:pathLst>
                <a:path extrusionOk="0" h="53450" w="49900">
                  <a:moveTo>
                    <a:pt x="41279" y="1"/>
                  </a:moveTo>
                  <a:cubicBezTo>
                    <a:pt x="41176" y="1"/>
                    <a:pt x="41071" y="4"/>
                    <a:pt x="40963" y="11"/>
                  </a:cubicBezTo>
                  <a:cubicBezTo>
                    <a:pt x="36861" y="244"/>
                    <a:pt x="32524" y="14388"/>
                    <a:pt x="30423" y="21059"/>
                  </a:cubicBezTo>
                  <a:cubicBezTo>
                    <a:pt x="29956" y="19992"/>
                    <a:pt x="29655" y="18824"/>
                    <a:pt x="28821" y="18024"/>
                  </a:cubicBezTo>
                  <a:cubicBezTo>
                    <a:pt x="27743" y="16945"/>
                    <a:pt x="26910" y="16640"/>
                    <a:pt x="25995" y="16640"/>
                  </a:cubicBezTo>
                  <a:cubicBezTo>
                    <a:pt x="25694" y="16640"/>
                    <a:pt x="25383" y="16673"/>
                    <a:pt x="25052" y="16723"/>
                  </a:cubicBezTo>
                  <a:lnTo>
                    <a:pt x="25019" y="16723"/>
                  </a:lnTo>
                  <a:cubicBezTo>
                    <a:pt x="24452" y="16823"/>
                    <a:pt x="23851" y="16956"/>
                    <a:pt x="23284" y="16990"/>
                  </a:cubicBezTo>
                  <a:cubicBezTo>
                    <a:pt x="22617" y="16990"/>
                    <a:pt x="22017" y="16890"/>
                    <a:pt x="21550" y="16456"/>
                  </a:cubicBezTo>
                  <a:cubicBezTo>
                    <a:pt x="20404" y="15374"/>
                    <a:pt x="19288" y="14079"/>
                    <a:pt x="17971" y="14079"/>
                  </a:cubicBezTo>
                  <a:cubicBezTo>
                    <a:pt x="17908" y="14079"/>
                    <a:pt x="17844" y="14082"/>
                    <a:pt x="17780" y="14088"/>
                  </a:cubicBezTo>
                  <a:cubicBezTo>
                    <a:pt x="17280" y="14121"/>
                    <a:pt x="16846" y="14288"/>
                    <a:pt x="16413" y="14521"/>
                  </a:cubicBezTo>
                  <a:cubicBezTo>
                    <a:pt x="15579" y="15222"/>
                    <a:pt x="14878" y="15655"/>
                    <a:pt x="14244" y="15922"/>
                  </a:cubicBezTo>
                  <a:cubicBezTo>
                    <a:pt x="13724" y="16138"/>
                    <a:pt x="13266" y="16225"/>
                    <a:pt x="12851" y="16225"/>
                  </a:cubicBezTo>
                  <a:cubicBezTo>
                    <a:pt x="11081" y="16225"/>
                    <a:pt x="10115" y="14629"/>
                    <a:pt x="8615" y="14629"/>
                  </a:cubicBezTo>
                  <a:cubicBezTo>
                    <a:pt x="8079" y="14629"/>
                    <a:pt x="7474" y="14834"/>
                    <a:pt x="6739" y="15389"/>
                  </a:cubicBezTo>
                  <a:cubicBezTo>
                    <a:pt x="2036" y="18858"/>
                    <a:pt x="1" y="29065"/>
                    <a:pt x="301" y="37504"/>
                  </a:cubicBezTo>
                  <a:cubicBezTo>
                    <a:pt x="435" y="41307"/>
                    <a:pt x="1669" y="45210"/>
                    <a:pt x="3103" y="47812"/>
                  </a:cubicBezTo>
                  <a:cubicBezTo>
                    <a:pt x="3237" y="47678"/>
                    <a:pt x="3337" y="47612"/>
                    <a:pt x="3437" y="47545"/>
                  </a:cubicBezTo>
                  <a:cubicBezTo>
                    <a:pt x="3762" y="47395"/>
                    <a:pt x="4256" y="47320"/>
                    <a:pt x="4877" y="47320"/>
                  </a:cubicBezTo>
                  <a:cubicBezTo>
                    <a:pt x="5084" y="47320"/>
                    <a:pt x="5305" y="47328"/>
                    <a:pt x="5538" y="47345"/>
                  </a:cubicBezTo>
                  <a:cubicBezTo>
                    <a:pt x="9308" y="47545"/>
                    <a:pt x="16346" y="49780"/>
                    <a:pt x="20382" y="51815"/>
                  </a:cubicBezTo>
                  <a:cubicBezTo>
                    <a:pt x="21550" y="52382"/>
                    <a:pt x="22450" y="52949"/>
                    <a:pt x="22951" y="53449"/>
                  </a:cubicBezTo>
                  <a:cubicBezTo>
                    <a:pt x="23718" y="52949"/>
                    <a:pt x="24452" y="52315"/>
                    <a:pt x="25186" y="51648"/>
                  </a:cubicBezTo>
                  <a:cubicBezTo>
                    <a:pt x="29856" y="49746"/>
                    <a:pt x="34759" y="46477"/>
                    <a:pt x="37328" y="42908"/>
                  </a:cubicBezTo>
                  <a:cubicBezTo>
                    <a:pt x="40230" y="39072"/>
                    <a:pt x="39996" y="33535"/>
                    <a:pt x="37127" y="31200"/>
                  </a:cubicBezTo>
                  <a:cubicBezTo>
                    <a:pt x="37661" y="29799"/>
                    <a:pt x="38195" y="28331"/>
                    <a:pt x="38729" y="26797"/>
                  </a:cubicBezTo>
                  <a:cubicBezTo>
                    <a:pt x="39948" y="23335"/>
                    <a:pt x="49899" y="1"/>
                    <a:pt x="412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6"/>
            <p:cNvSpPr/>
            <p:nvPr/>
          </p:nvSpPr>
          <p:spPr>
            <a:xfrm>
              <a:off x="2978975" y="2838825"/>
              <a:ext cx="143450" cy="158825"/>
            </a:xfrm>
            <a:custGeom>
              <a:rect b="b" l="l" r="r" t="t"/>
              <a:pathLst>
                <a:path extrusionOk="0" h="6353" w="5738">
                  <a:moveTo>
                    <a:pt x="3303" y="0"/>
                  </a:moveTo>
                  <a:cubicBezTo>
                    <a:pt x="2384" y="0"/>
                    <a:pt x="1660" y="709"/>
                    <a:pt x="1234" y="1481"/>
                  </a:cubicBezTo>
                  <a:cubicBezTo>
                    <a:pt x="734" y="2315"/>
                    <a:pt x="0" y="4083"/>
                    <a:pt x="334" y="4750"/>
                  </a:cubicBezTo>
                  <a:cubicBezTo>
                    <a:pt x="789" y="5725"/>
                    <a:pt x="2576" y="6352"/>
                    <a:pt x="3654" y="6352"/>
                  </a:cubicBezTo>
                  <a:cubicBezTo>
                    <a:pt x="3682" y="6352"/>
                    <a:pt x="3709" y="6352"/>
                    <a:pt x="3736" y="6351"/>
                  </a:cubicBezTo>
                  <a:cubicBezTo>
                    <a:pt x="4170" y="6351"/>
                    <a:pt x="4470" y="6284"/>
                    <a:pt x="4703" y="6084"/>
                  </a:cubicBezTo>
                  <a:cubicBezTo>
                    <a:pt x="5204" y="5651"/>
                    <a:pt x="5404" y="4416"/>
                    <a:pt x="5471" y="3716"/>
                  </a:cubicBezTo>
                  <a:cubicBezTo>
                    <a:pt x="5604" y="2382"/>
                    <a:pt x="5738" y="814"/>
                    <a:pt x="4036" y="147"/>
                  </a:cubicBezTo>
                  <a:cubicBezTo>
                    <a:pt x="3781" y="46"/>
                    <a:pt x="3536" y="0"/>
                    <a:pt x="3303" y="0"/>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6"/>
            <p:cNvSpPr/>
            <p:nvPr/>
          </p:nvSpPr>
          <p:spPr>
            <a:xfrm>
              <a:off x="2987300" y="2943550"/>
              <a:ext cx="113450" cy="54100"/>
            </a:xfrm>
            <a:custGeom>
              <a:rect b="b" l="l" r="r" t="t"/>
              <a:pathLst>
                <a:path extrusionOk="0" h="2164" w="4538">
                  <a:moveTo>
                    <a:pt x="1165" y="1"/>
                  </a:moveTo>
                  <a:cubicBezTo>
                    <a:pt x="660" y="1"/>
                    <a:pt x="206" y="151"/>
                    <a:pt x="1" y="594"/>
                  </a:cubicBezTo>
                  <a:cubicBezTo>
                    <a:pt x="488" y="1537"/>
                    <a:pt x="2276" y="2163"/>
                    <a:pt x="3324" y="2163"/>
                  </a:cubicBezTo>
                  <a:cubicBezTo>
                    <a:pt x="3351" y="2163"/>
                    <a:pt x="3377" y="2163"/>
                    <a:pt x="3403" y="2162"/>
                  </a:cubicBezTo>
                  <a:cubicBezTo>
                    <a:pt x="3837" y="2162"/>
                    <a:pt x="4137" y="2095"/>
                    <a:pt x="4370" y="1895"/>
                  </a:cubicBezTo>
                  <a:cubicBezTo>
                    <a:pt x="4437" y="1828"/>
                    <a:pt x="4471" y="1762"/>
                    <a:pt x="4537" y="1695"/>
                  </a:cubicBezTo>
                  <a:cubicBezTo>
                    <a:pt x="4104" y="1128"/>
                    <a:pt x="3436" y="661"/>
                    <a:pt x="2769" y="361"/>
                  </a:cubicBezTo>
                  <a:cubicBezTo>
                    <a:pt x="2349" y="185"/>
                    <a:pt x="1725" y="1"/>
                    <a:pt x="1165" y="1"/>
                  </a:cubicBezTo>
                  <a:close/>
                </a:path>
              </a:pathLst>
            </a:custGeom>
            <a:solidFill>
              <a:srgbClr val="FFE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 name="Google Shape;1129;p46"/>
          <p:cNvGrpSpPr/>
          <p:nvPr/>
        </p:nvGrpSpPr>
        <p:grpSpPr>
          <a:xfrm>
            <a:off x="1833022" y="2038700"/>
            <a:ext cx="354407" cy="457202"/>
            <a:chOff x="1804675" y="238125"/>
            <a:chExt cx="3991075" cy="5219200"/>
          </a:xfrm>
        </p:grpSpPr>
        <p:sp>
          <p:nvSpPr>
            <p:cNvPr id="1130" name="Google Shape;1130;p46"/>
            <p:cNvSpPr/>
            <p:nvPr/>
          </p:nvSpPr>
          <p:spPr>
            <a:xfrm>
              <a:off x="3153525" y="830975"/>
              <a:ext cx="1293400" cy="1716650"/>
            </a:xfrm>
            <a:custGeom>
              <a:rect b="b" l="l" r="r" t="t"/>
              <a:pathLst>
                <a:path extrusionOk="0" h="68666" w="51736">
                  <a:moveTo>
                    <a:pt x="34316" y="17876"/>
                  </a:moveTo>
                  <a:cubicBezTo>
                    <a:pt x="37187" y="17876"/>
                    <a:pt x="39503" y="20192"/>
                    <a:pt x="39503" y="23030"/>
                  </a:cubicBezTo>
                  <a:cubicBezTo>
                    <a:pt x="39503" y="25901"/>
                    <a:pt x="37187" y="28217"/>
                    <a:pt x="34316" y="28217"/>
                  </a:cubicBezTo>
                  <a:lnTo>
                    <a:pt x="17876" y="28217"/>
                  </a:lnTo>
                  <a:lnTo>
                    <a:pt x="17876" y="17876"/>
                  </a:lnTo>
                  <a:close/>
                  <a:moveTo>
                    <a:pt x="34316" y="40449"/>
                  </a:moveTo>
                  <a:cubicBezTo>
                    <a:pt x="37187" y="40449"/>
                    <a:pt x="39503" y="42765"/>
                    <a:pt x="39503" y="45603"/>
                  </a:cubicBezTo>
                  <a:cubicBezTo>
                    <a:pt x="39503" y="48441"/>
                    <a:pt x="37187" y="50790"/>
                    <a:pt x="34316" y="50790"/>
                  </a:cubicBezTo>
                  <a:lnTo>
                    <a:pt x="17876" y="50790"/>
                  </a:lnTo>
                  <a:lnTo>
                    <a:pt x="17876" y="40449"/>
                  </a:lnTo>
                  <a:close/>
                  <a:moveTo>
                    <a:pt x="14712" y="1"/>
                  </a:moveTo>
                  <a:cubicBezTo>
                    <a:pt x="11515" y="1"/>
                    <a:pt x="8873" y="2480"/>
                    <a:pt x="8644" y="5644"/>
                  </a:cubicBezTo>
                  <a:lnTo>
                    <a:pt x="6133" y="5644"/>
                  </a:lnTo>
                  <a:cubicBezTo>
                    <a:pt x="2740" y="5644"/>
                    <a:pt x="0" y="8384"/>
                    <a:pt x="0" y="11744"/>
                  </a:cubicBezTo>
                  <a:cubicBezTo>
                    <a:pt x="0" y="14973"/>
                    <a:pt x="2479" y="17615"/>
                    <a:pt x="5643" y="17844"/>
                  </a:cubicBezTo>
                  <a:lnTo>
                    <a:pt x="5643" y="34317"/>
                  </a:lnTo>
                  <a:lnTo>
                    <a:pt x="5643" y="50790"/>
                  </a:lnTo>
                  <a:cubicBezTo>
                    <a:pt x="2479" y="51051"/>
                    <a:pt x="0" y="53660"/>
                    <a:pt x="0" y="56890"/>
                  </a:cubicBezTo>
                  <a:cubicBezTo>
                    <a:pt x="0" y="60282"/>
                    <a:pt x="2740" y="63022"/>
                    <a:pt x="6133" y="63022"/>
                  </a:cubicBezTo>
                  <a:lnTo>
                    <a:pt x="8644" y="63022"/>
                  </a:lnTo>
                  <a:cubicBezTo>
                    <a:pt x="8873" y="66154"/>
                    <a:pt x="11515" y="68665"/>
                    <a:pt x="14712" y="68665"/>
                  </a:cubicBezTo>
                  <a:cubicBezTo>
                    <a:pt x="17941" y="68665"/>
                    <a:pt x="20583" y="66154"/>
                    <a:pt x="20811" y="63022"/>
                  </a:cubicBezTo>
                  <a:lnTo>
                    <a:pt x="30630" y="63022"/>
                  </a:lnTo>
                  <a:cubicBezTo>
                    <a:pt x="30891" y="66154"/>
                    <a:pt x="33501" y="68665"/>
                    <a:pt x="36730" y="68665"/>
                  </a:cubicBezTo>
                  <a:cubicBezTo>
                    <a:pt x="40090" y="68665"/>
                    <a:pt x="42830" y="65925"/>
                    <a:pt x="42830" y="62533"/>
                  </a:cubicBezTo>
                  <a:lnTo>
                    <a:pt x="42830" y="60771"/>
                  </a:lnTo>
                  <a:cubicBezTo>
                    <a:pt x="48147" y="57803"/>
                    <a:pt x="51735" y="52127"/>
                    <a:pt x="51735" y="45603"/>
                  </a:cubicBezTo>
                  <a:cubicBezTo>
                    <a:pt x="51735" y="41297"/>
                    <a:pt x="50169" y="37350"/>
                    <a:pt x="47560" y="34317"/>
                  </a:cubicBezTo>
                  <a:cubicBezTo>
                    <a:pt x="50169" y="31283"/>
                    <a:pt x="51735" y="27336"/>
                    <a:pt x="51735" y="23030"/>
                  </a:cubicBezTo>
                  <a:cubicBezTo>
                    <a:pt x="51735" y="16539"/>
                    <a:pt x="48147" y="10863"/>
                    <a:pt x="42830" y="7862"/>
                  </a:cubicBezTo>
                  <a:lnTo>
                    <a:pt x="42830" y="6101"/>
                  </a:lnTo>
                  <a:cubicBezTo>
                    <a:pt x="42830" y="2741"/>
                    <a:pt x="40090" y="1"/>
                    <a:pt x="36730" y="1"/>
                  </a:cubicBezTo>
                  <a:cubicBezTo>
                    <a:pt x="33501" y="1"/>
                    <a:pt x="30891" y="2480"/>
                    <a:pt x="30630" y="5644"/>
                  </a:cubicBezTo>
                  <a:lnTo>
                    <a:pt x="20811" y="5644"/>
                  </a:lnTo>
                  <a:cubicBezTo>
                    <a:pt x="20583" y="2480"/>
                    <a:pt x="17941" y="1"/>
                    <a:pt x="14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6"/>
            <p:cNvSpPr/>
            <p:nvPr/>
          </p:nvSpPr>
          <p:spPr>
            <a:xfrm>
              <a:off x="1804675" y="238125"/>
              <a:ext cx="3991075" cy="5219200"/>
            </a:xfrm>
            <a:custGeom>
              <a:rect b="b" l="l" r="r" t="t"/>
              <a:pathLst>
                <a:path extrusionOk="0" h="208768" w="159643">
                  <a:moveTo>
                    <a:pt x="79822" y="12232"/>
                  </a:moveTo>
                  <a:cubicBezTo>
                    <a:pt x="105069" y="12232"/>
                    <a:pt x="125620" y="32783"/>
                    <a:pt x="125620" y="58031"/>
                  </a:cubicBezTo>
                  <a:cubicBezTo>
                    <a:pt x="125620" y="83279"/>
                    <a:pt x="105069" y="103829"/>
                    <a:pt x="79822" y="103829"/>
                  </a:cubicBezTo>
                  <a:cubicBezTo>
                    <a:pt x="54574" y="103829"/>
                    <a:pt x="34023" y="83279"/>
                    <a:pt x="34023" y="58031"/>
                  </a:cubicBezTo>
                  <a:cubicBezTo>
                    <a:pt x="34023" y="32783"/>
                    <a:pt x="54574" y="12232"/>
                    <a:pt x="79822" y="12232"/>
                  </a:cubicBezTo>
                  <a:close/>
                  <a:moveTo>
                    <a:pt x="23715" y="144832"/>
                  </a:moveTo>
                  <a:cubicBezTo>
                    <a:pt x="30044" y="144832"/>
                    <a:pt x="35198" y="149986"/>
                    <a:pt x="35198" y="156314"/>
                  </a:cubicBezTo>
                  <a:cubicBezTo>
                    <a:pt x="35198" y="162643"/>
                    <a:pt x="30044" y="167764"/>
                    <a:pt x="23715" y="167764"/>
                  </a:cubicBezTo>
                  <a:lnTo>
                    <a:pt x="12233" y="167764"/>
                  </a:lnTo>
                  <a:lnTo>
                    <a:pt x="12233" y="144832"/>
                  </a:lnTo>
                  <a:close/>
                  <a:moveTo>
                    <a:pt x="142484" y="116061"/>
                  </a:moveTo>
                  <a:cubicBezTo>
                    <a:pt x="145192" y="116061"/>
                    <a:pt x="147410" y="118280"/>
                    <a:pt x="147410" y="120987"/>
                  </a:cubicBezTo>
                  <a:lnTo>
                    <a:pt x="147410" y="191609"/>
                  </a:lnTo>
                  <a:cubicBezTo>
                    <a:pt x="147410" y="194317"/>
                    <a:pt x="145192" y="196535"/>
                    <a:pt x="142484" y="196535"/>
                  </a:cubicBezTo>
                  <a:lnTo>
                    <a:pt x="17159" y="196535"/>
                  </a:lnTo>
                  <a:cubicBezTo>
                    <a:pt x="14451" y="196535"/>
                    <a:pt x="12233" y="194317"/>
                    <a:pt x="12233" y="191609"/>
                  </a:cubicBezTo>
                  <a:lnTo>
                    <a:pt x="12233" y="179996"/>
                  </a:lnTo>
                  <a:lnTo>
                    <a:pt x="23715" y="179996"/>
                  </a:lnTo>
                  <a:cubicBezTo>
                    <a:pt x="36796" y="179996"/>
                    <a:pt x="47430" y="169362"/>
                    <a:pt x="47430" y="156314"/>
                  </a:cubicBezTo>
                  <a:cubicBezTo>
                    <a:pt x="47430" y="143234"/>
                    <a:pt x="36796" y="132600"/>
                    <a:pt x="23715" y="132600"/>
                  </a:cubicBezTo>
                  <a:lnTo>
                    <a:pt x="12233" y="132600"/>
                  </a:lnTo>
                  <a:lnTo>
                    <a:pt x="12233" y="120987"/>
                  </a:lnTo>
                  <a:cubicBezTo>
                    <a:pt x="12233" y="118280"/>
                    <a:pt x="14451" y="116061"/>
                    <a:pt x="17159" y="116061"/>
                  </a:cubicBezTo>
                  <a:close/>
                  <a:moveTo>
                    <a:pt x="79822" y="0"/>
                  </a:moveTo>
                  <a:cubicBezTo>
                    <a:pt x="47821" y="0"/>
                    <a:pt x="21791" y="26031"/>
                    <a:pt x="21791" y="58031"/>
                  </a:cubicBezTo>
                  <a:cubicBezTo>
                    <a:pt x="21791" y="76624"/>
                    <a:pt x="30566" y="93195"/>
                    <a:pt x="44233" y="103829"/>
                  </a:cubicBezTo>
                  <a:lnTo>
                    <a:pt x="17159" y="103829"/>
                  </a:lnTo>
                  <a:cubicBezTo>
                    <a:pt x="7699" y="103829"/>
                    <a:pt x="1" y="111527"/>
                    <a:pt x="1" y="120987"/>
                  </a:cubicBezTo>
                  <a:lnTo>
                    <a:pt x="1" y="191609"/>
                  </a:lnTo>
                  <a:cubicBezTo>
                    <a:pt x="1" y="201069"/>
                    <a:pt x="7699" y="208767"/>
                    <a:pt x="17159" y="208767"/>
                  </a:cubicBezTo>
                  <a:lnTo>
                    <a:pt x="142484" y="208767"/>
                  </a:lnTo>
                  <a:cubicBezTo>
                    <a:pt x="151944" y="208767"/>
                    <a:pt x="159642" y="201069"/>
                    <a:pt x="159642" y="191609"/>
                  </a:cubicBezTo>
                  <a:lnTo>
                    <a:pt x="159642" y="120987"/>
                  </a:lnTo>
                  <a:cubicBezTo>
                    <a:pt x="159642" y="111527"/>
                    <a:pt x="151944" y="103829"/>
                    <a:pt x="142484" y="103829"/>
                  </a:cubicBezTo>
                  <a:lnTo>
                    <a:pt x="115410" y="103829"/>
                  </a:lnTo>
                  <a:cubicBezTo>
                    <a:pt x="129078" y="93228"/>
                    <a:pt x="137852" y="76624"/>
                    <a:pt x="137852" y="58031"/>
                  </a:cubicBezTo>
                  <a:cubicBezTo>
                    <a:pt x="137852" y="26031"/>
                    <a:pt x="111822" y="0"/>
                    <a:pt x="79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 name="Google Shape;1132;p46"/>
          <p:cNvGrpSpPr/>
          <p:nvPr/>
        </p:nvGrpSpPr>
        <p:grpSpPr>
          <a:xfrm>
            <a:off x="6994837" y="2038700"/>
            <a:ext cx="277896" cy="457202"/>
            <a:chOff x="2214050" y="238125"/>
            <a:chExt cx="3172325" cy="5219200"/>
          </a:xfrm>
        </p:grpSpPr>
        <p:sp>
          <p:nvSpPr>
            <p:cNvPr id="1133" name="Google Shape;1133;p46"/>
            <p:cNvSpPr/>
            <p:nvPr/>
          </p:nvSpPr>
          <p:spPr>
            <a:xfrm>
              <a:off x="2214050" y="238125"/>
              <a:ext cx="3172325" cy="5219200"/>
            </a:xfrm>
            <a:custGeom>
              <a:rect b="b" l="l" r="r" t="t"/>
              <a:pathLst>
                <a:path extrusionOk="0" h="208768" w="126893">
                  <a:moveTo>
                    <a:pt x="108429" y="12232"/>
                  </a:moveTo>
                  <a:cubicBezTo>
                    <a:pt x="111887" y="12232"/>
                    <a:pt x="114660" y="15038"/>
                    <a:pt x="114660" y="18463"/>
                  </a:cubicBezTo>
                  <a:lnTo>
                    <a:pt x="114660" y="147344"/>
                  </a:lnTo>
                  <a:lnTo>
                    <a:pt x="12233" y="147344"/>
                  </a:lnTo>
                  <a:lnTo>
                    <a:pt x="12233" y="18463"/>
                  </a:lnTo>
                  <a:cubicBezTo>
                    <a:pt x="12233" y="15038"/>
                    <a:pt x="15006" y="12232"/>
                    <a:pt x="18464" y="12232"/>
                  </a:cubicBezTo>
                  <a:close/>
                  <a:moveTo>
                    <a:pt x="114660" y="159576"/>
                  </a:moveTo>
                  <a:lnTo>
                    <a:pt x="114660" y="190304"/>
                  </a:lnTo>
                  <a:cubicBezTo>
                    <a:pt x="114660" y="193729"/>
                    <a:pt x="111887" y="196535"/>
                    <a:pt x="108429" y="196535"/>
                  </a:cubicBezTo>
                  <a:lnTo>
                    <a:pt x="18464" y="196535"/>
                  </a:lnTo>
                  <a:cubicBezTo>
                    <a:pt x="15006" y="196535"/>
                    <a:pt x="12233" y="193729"/>
                    <a:pt x="12233" y="190304"/>
                  </a:cubicBezTo>
                  <a:lnTo>
                    <a:pt x="12233" y="159576"/>
                  </a:lnTo>
                  <a:close/>
                  <a:moveTo>
                    <a:pt x="18464" y="0"/>
                  </a:moveTo>
                  <a:cubicBezTo>
                    <a:pt x="8286" y="0"/>
                    <a:pt x="1" y="8285"/>
                    <a:pt x="1" y="18463"/>
                  </a:cubicBezTo>
                  <a:lnTo>
                    <a:pt x="1" y="190304"/>
                  </a:lnTo>
                  <a:cubicBezTo>
                    <a:pt x="1" y="200482"/>
                    <a:pt x="8286" y="208767"/>
                    <a:pt x="18464" y="208767"/>
                  </a:cubicBezTo>
                  <a:lnTo>
                    <a:pt x="108429" y="208767"/>
                  </a:lnTo>
                  <a:cubicBezTo>
                    <a:pt x="118607" y="208767"/>
                    <a:pt x="126892" y="200482"/>
                    <a:pt x="126892" y="190304"/>
                  </a:cubicBezTo>
                  <a:lnTo>
                    <a:pt x="126892" y="18463"/>
                  </a:lnTo>
                  <a:cubicBezTo>
                    <a:pt x="126892" y="8285"/>
                    <a:pt x="118607" y="0"/>
                    <a:pt x="108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6"/>
            <p:cNvSpPr/>
            <p:nvPr/>
          </p:nvSpPr>
          <p:spPr>
            <a:xfrm>
              <a:off x="3076850" y="1261550"/>
              <a:ext cx="1446725" cy="1934400"/>
            </a:xfrm>
            <a:custGeom>
              <a:rect b="b" l="l" r="r" t="t"/>
              <a:pathLst>
                <a:path extrusionOk="0" h="77376" w="57869">
                  <a:moveTo>
                    <a:pt x="38721" y="18725"/>
                  </a:moveTo>
                  <a:cubicBezTo>
                    <a:pt x="42537" y="18725"/>
                    <a:pt x="45636" y="21824"/>
                    <a:pt x="45636" y="25640"/>
                  </a:cubicBezTo>
                  <a:cubicBezTo>
                    <a:pt x="45636" y="29457"/>
                    <a:pt x="42537" y="32556"/>
                    <a:pt x="38721" y="32556"/>
                  </a:cubicBezTo>
                  <a:lnTo>
                    <a:pt x="18757" y="32556"/>
                  </a:lnTo>
                  <a:lnTo>
                    <a:pt x="18757" y="18725"/>
                  </a:lnTo>
                  <a:close/>
                  <a:moveTo>
                    <a:pt x="38721" y="44788"/>
                  </a:moveTo>
                  <a:cubicBezTo>
                    <a:pt x="42537" y="44788"/>
                    <a:pt x="45636" y="47920"/>
                    <a:pt x="45636" y="51736"/>
                  </a:cubicBezTo>
                  <a:cubicBezTo>
                    <a:pt x="45636" y="55520"/>
                    <a:pt x="42537" y="58651"/>
                    <a:pt x="38721" y="58651"/>
                  </a:cubicBezTo>
                  <a:lnTo>
                    <a:pt x="18757" y="58651"/>
                  </a:lnTo>
                  <a:lnTo>
                    <a:pt x="18757" y="44788"/>
                  </a:lnTo>
                  <a:close/>
                  <a:moveTo>
                    <a:pt x="16050" y="1"/>
                  </a:moveTo>
                  <a:cubicBezTo>
                    <a:pt x="12690" y="1"/>
                    <a:pt x="9950" y="2708"/>
                    <a:pt x="9950" y="6101"/>
                  </a:cubicBezTo>
                  <a:lnTo>
                    <a:pt x="9950" y="6492"/>
                  </a:lnTo>
                  <a:lnTo>
                    <a:pt x="6133" y="6492"/>
                  </a:lnTo>
                  <a:cubicBezTo>
                    <a:pt x="2741" y="6492"/>
                    <a:pt x="1" y="9232"/>
                    <a:pt x="1" y="12625"/>
                  </a:cubicBezTo>
                  <a:cubicBezTo>
                    <a:pt x="1" y="15985"/>
                    <a:pt x="2741" y="18725"/>
                    <a:pt x="6133" y="18725"/>
                  </a:cubicBezTo>
                  <a:lnTo>
                    <a:pt x="6525" y="18725"/>
                  </a:lnTo>
                  <a:lnTo>
                    <a:pt x="6525" y="38688"/>
                  </a:lnTo>
                  <a:lnTo>
                    <a:pt x="6525" y="58651"/>
                  </a:lnTo>
                  <a:lnTo>
                    <a:pt x="6133" y="58651"/>
                  </a:lnTo>
                  <a:cubicBezTo>
                    <a:pt x="2741" y="58651"/>
                    <a:pt x="1" y="61392"/>
                    <a:pt x="1" y="64751"/>
                  </a:cubicBezTo>
                  <a:cubicBezTo>
                    <a:pt x="1" y="68144"/>
                    <a:pt x="2741" y="70884"/>
                    <a:pt x="6133" y="70884"/>
                  </a:cubicBezTo>
                  <a:lnTo>
                    <a:pt x="9950" y="70884"/>
                  </a:lnTo>
                  <a:lnTo>
                    <a:pt x="9950" y="71275"/>
                  </a:lnTo>
                  <a:cubicBezTo>
                    <a:pt x="9950" y="74635"/>
                    <a:pt x="12690" y="77375"/>
                    <a:pt x="16050" y="77375"/>
                  </a:cubicBezTo>
                  <a:cubicBezTo>
                    <a:pt x="19442" y="77375"/>
                    <a:pt x="22182" y="74635"/>
                    <a:pt x="22182" y="71275"/>
                  </a:cubicBezTo>
                  <a:lnTo>
                    <a:pt x="22182" y="70884"/>
                  </a:lnTo>
                  <a:lnTo>
                    <a:pt x="35361" y="70884"/>
                  </a:lnTo>
                  <a:lnTo>
                    <a:pt x="35361" y="71275"/>
                  </a:lnTo>
                  <a:cubicBezTo>
                    <a:pt x="35361" y="74635"/>
                    <a:pt x="38101" y="77375"/>
                    <a:pt x="41461" y="77375"/>
                  </a:cubicBezTo>
                  <a:cubicBezTo>
                    <a:pt x="44853" y="77375"/>
                    <a:pt x="47593" y="74635"/>
                    <a:pt x="47593" y="71275"/>
                  </a:cubicBezTo>
                  <a:lnTo>
                    <a:pt x="47593" y="68666"/>
                  </a:lnTo>
                  <a:cubicBezTo>
                    <a:pt x="53693" y="65469"/>
                    <a:pt x="57868" y="59076"/>
                    <a:pt x="57868" y="51703"/>
                  </a:cubicBezTo>
                  <a:cubicBezTo>
                    <a:pt x="57868" y="46680"/>
                    <a:pt x="55911" y="42113"/>
                    <a:pt x="52714" y="38688"/>
                  </a:cubicBezTo>
                  <a:cubicBezTo>
                    <a:pt x="55911" y="35263"/>
                    <a:pt x="57868" y="30696"/>
                    <a:pt x="57868" y="25640"/>
                  </a:cubicBezTo>
                  <a:cubicBezTo>
                    <a:pt x="57868" y="18301"/>
                    <a:pt x="53693" y="11907"/>
                    <a:pt x="47593" y="8710"/>
                  </a:cubicBezTo>
                  <a:lnTo>
                    <a:pt x="47593" y="6101"/>
                  </a:lnTo>
                  <a:cubicBezTo>
                    <a:pt x="47593" y="2708"/>
                    <a:pt x="44853" y="1"/>
                    <a:pt x="41461" y="1"/>
                  </a:cubicBezTo>
                  <a:cubicBezTo>
                    <a:pt x="38101" y="1"/>
                    <a:pt x="35361" y="2708"/>
                    <a:pt x="35361" y="6101"/>
                  </a:cubicBezTo>
                  <a:lnTo>
                    <a:pt x="35361" y="6492"/>
                  </a:lnTo>
                  <a:lnTo>
                    <a:pt x="22182" y="6492"/>
                  </a:lnTo>
                  <a:lnTo>
                    <a:pt x="22182" y="6101"/>
                  </a:lnTo>
                  <a:cubicBezTo>
                    <a:pt x="22182" y="2708"/>
                    <a:pt x="19442" y="1"/>
                    <a:pt x="1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6"/>
            <p:cNvSpPr/>
            <p:nvPr/>
          </p:nvSpPr>
          <p:spPr>
            <a:xfrm>
              <a:off x="3340250" y="4536600"/>
              <a:ext cx="919925" cy="305825"/>
            </a:xfrm>
            <a:custGeom>
              <a:rect b="b" l="l" r="r" t="t"/>
              <a:pathLst>
                <a:path extrusionOk="0" h="12233" w="36797">
                  <a:moveTo>
                    <a:pt x="6101" y="0"/>
                  </a:moveTo>
                  <a:cubicBezTo>
                    <a:pt x="2741" y="0"/>
                    <a:pt x="1" y="2740"/>
                    <a:pt x="1" y="6133"/>
                  </a:cubicBezTo>
                  <a:cubicBezTo>
                    <a:pt x="1" y="9493"/>
                    <a:pt x="2741" y="12233"/>
                    <a:pt x="6101" y="12233"/>
                  </a:cubicBezTo>
                  <a:lnTo>
                    <a:pt x="30696" y="12233"/>
                  </a:lnTo>
                  <a:cubicBezTo>
                    <a:pt x="34056" y="12233"/>
                    <a:pt x="36796" y="9493"/>
                    <a:pt x="36796" y="6133"/>
                  </a:cubicBezTo>
                  <a:cubicBezTo>
                    <a:pt x="36796" y="2740"/>
                    <a:pt x="34056" y="0"/>
                    <a:pt x="30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 name="Google Shape;1136;p46"/>
          <p:cNvGrpSpPr/>
          <p:nvPr/>
        </p:nvGrpSpPr>
        <p:grpSpPr>
          <a:xfrm>
            <a:off x="4397389" y="1300963"/>
            <a:ext cx="349219" cy="457202"/>
            <a:chOff x="1804675" y="238125"/>
            <a:chExt cx="3991075" cy="5219200"/>
          </a:xfrm>
        </p:grpSpPr>
        <p:sp>
          <p:nvSpPr>
            <p:cNvPr id="1137" name="Google Shape;1137;p46"/>
            <p:cNvSpPr/>
            <p:nvPr/>
          </p:nvSpPr>
          <p:spPr>
            <a:xfrm>
              <a:off x="1804675" y="238125"/>
              <a:ext cx="3991075" cy="5219200"/>
            </a:xfrm>
            <a:custGeom>
              <a:rect b="b" l="l" r="r" t="t"/>
              <a:pathLst>
                <a:path extrusionOk="0" h="208768" w="159643">
                  <a:moveTo>
                    <a:pt x="134884" y="12232"/>
                  </a:moveTo>
                  <a:cubicBezTo>
                    <a:pt x="141799" y="12232"/>
                    <a:pt x="147410" y="17843"/>
                    <a:pt x="147410" y="24758"/>
                  </a:cubicBezTo>
                  <a:lnTo>
                    <a:pt x="147410" y="184009"/>
                  </a:lnTo>
                  <a:cubicBezTo>
                    <a:pt x="147410" y="190924"/>
                    <a:pt x="141799" y="196535"/>
                    <a:pt x="134884" y="196535"/>
                  </a:cubicBezTo>
                  <a:lnTo>
                    <a:pt x="24759" y="196535"/>
                  </a:lnTo>
                  <a:cubicBezTo>
                    <a:pt x="17844" y="196535"/>
                    <a:pt x="12233" y="190924"/>
                    <a:pt x="12233" y="184009"/>
                  </a:cubicBezTo>
                  <a:lnTo>
                    <a:pt x="12233" y="24758"/>
                  </a:lnTo>
                  <a:cubicBezTo>
                    <a:pt x="12233" y="17843"/>
                    <a:pt x="17844" y="12232"/>
                    <a:pt x="24759" y="12232"/>
                  </a:cubicBezTo>
                  <a:close/>
                  <a:moveTo>
                    <a:pt x="24759" y="0"/>
                  </a:moveTo>
                  <a:cubicBezTo>
                    <a:pt x="11124" y="0"/>
                    <a:pt x="1" y="11123"/>
                    <a:pt x="1" y="24758"/>
                  </a:cubicBezTo>
                  <a:lnTo>
                    <a:pt x="1" y="184009"/>
                  </a:lnTo>
                  <a:cubicBezTo>
                    <a:pt x="1" y="197644"/>
                    <a:pt x="11124" y="208767"/>
                    <a:pt x="24759" y="208767"/>
                  </a:cubicBezTo>
                  <a:lnTo>
                    <a:pt x="134884" y="208767"/>
                  </a:lnTo>
                  <a:cubicBezTo>
                    <a:pt x="148519" y="208767"/>
                    <a:pt x="159642" y="197644"/>
                    <a:pt x="159642" y="184009"/>
                  </a:cubicBezTo>
                  <a:lnTo>
                    <a:pt x="159642" y="24758"/>
                  </a:lnTo>
                  <a:cubicBezTo>
                    <a:pt x="159642" y="11123"/>
                    <a:pt x="148519" y="0"/>
                    <a:pt x="13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6"/>
            <p:cNvSpPr/>
            <p:nvPr/>
          </p:nvSpPr>
          <p:spPr>
            <a:xfrm>
              <a:off x="2418750" y="852175"/>
              <a:ext cx="2762925" cy="3377000"/>
            </a:xfrm>
            <a:custGeom>
              <a:rect b="b" l="l" r="r" t="t"/>
              <a:pathLst>
                <a:path extrusionOk="0" h="135080" w="110517">
                  <a:moveTo>
                    <a:pt x="98284" y="12233"/>
                  </a:moveTo>
                  <a:lnTo>
                    <a:pt x="98284" y="122847"/>
                  </a:lnTo>
                  <a:lnTo>
                    <a:pt x="12233" y="122847"/>
                  </a:lnTo>
                  <a:lnTo>
                    <a:pt x="12233" y="12233"/>
                  </a:lnTo>
                  <a:close/>
                  <a:moveTo>
                    <a:pt x="6133" y="1"/>
                  </a:moveTo>
                  <a:cubicBezTo>
                    <a:pt x="2741" y="1"/>
                    <a:pt x="1" y="2741"/>
                    <a:pt x="1" y="6133"/>
                  </a:cubicBezTo>
                  <a:lnTo>
                    <a:pt x="1" y="128947"/>
                  </a:lnTo>
                  <a:cubicBezTo>
                    <a:pt x="1" y="132340"/>
                    <a:pt x="2741" y="135080"/>
                    <a:pt x="6133" y="135080"/>
                  </a:cubicBezTo>
                  <a:lnTo>
                    <a:pt x="104384" y="135080"/>
                  </a:lnTo>
                  <a:cubicBezTo>
                    <a:pt x="107777" y="135080"/>
                    <a:pt x="110517" y="132340"/>
                    <a:pt x="110517" y="128947"/>
                  </a:cubicBezTo>
                  <a:lnTo>
                    <a:pt x="110517" y="6133"/>
                  </a:lnTo>
                  <a:cubicBezTo>
                    <a:pt x="110517" y="2741"/>
                    <a:pt x="107777" y="1"/>
                    <a:pt x="1043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6"/>
            <p:cNvSpPr/>
            <p:nvPr/>
          </p:nvSpPr>
          <p:spPr>
            <a:xfrm>
              <a:off x="3076850" y="1573075"/>
              <a:ext cx="1446725" cy="1935200"/>
            </a:xfrm>
            <a:custGeom>
              <a:rect b="b" l="l" r="r" t="t"/>
              <a:pathLst>
                <a:path extrusionOk="0" h="77408" w="57869">
                  <a:moveTo>
                    <a:pt x="38721" y="18757"/>
                  </a:moveTo>
                  <a:cubicBezTo>
                    <a:pt x="42537" y="18757"/>
                    <a:pt x="45636" y="21856"/>
                    <a:pt x="45636" y="25673"/>
                  </a:cubicBezTo>
                  <a:cubicBezTo>
                    <a:pt x="45636" y="29489"/>
                    <a:pt x="42537" y="32588"/>
                    <a:pt x="38721" y="32588"/>
                  </a:cubicBezTo>
                  <a:lnTo>
                    <a:pt x="18757" y="32588"/>
                  </a:lnTo>
                  <a:lnTo>
                    <a:pt x="18757" y="18757"/>
                  </a:lnTo>
                  <a:close/>
                  <a:moveTo>
                    <a:pt x="38721" y="44820"/>
                  </a:moveTo>
                  <a:cubicBezTo>
                    <a:pt x="42537" y="44820"/>
                    <a:pt x="45636" y="47919"/>
                    <a:pt x="45636" y="51736"/>
                  </a:cubicBezTo>
                  <a:cubicBezTo>
                    <a:pt x="45636" y="55552"/>
                    <a:pt x="42537" y="58651"/>
                    <a:pt x="38721" y="58651"/>
                  </a:cubicBezTo>
                  <a:lnTo>
                    <a:pt x="18757" y="58651"/>
                  </a:lnTo>
                  <a:lnTo>
                    <a:pt x="18757" y="44820"/>
                  </a:lnTo>
                  <a:close/>
                  <a:moveTo>
                    <a:pt x="16050" y="1"/>
                  </a:moveTo>
                  <a:cubicBezTo>
                    <a:pt x="12690" y="1"/>
                    <a:pt x="9950" y="2741"/>
                    <a:pt x="9950" y="6101"/>
                  </a:cubicBezTo>
                  <a:lnTo>
                    <a:pt x="9950" y="6525"/>
                  </a:lnTo>
                  <a:lnTo>
                    <a:pt x="6133" y="6525"/>
                  </a:lnTo>
                  <a:cubicBezTo>
                    <a:pt x="2741" y="6525"/>
                    <a:pt x="1" y="9265"/>
                    <a:pt x="1" y="12625"/>
                  </a:cubicBezTo>
                  <a:cubicBezTo>
                    <a:pt x="1" y="16017"/>
                    <a:pt x="2741" y="18757"/>
                    <a:pt x="6133" y="18757"/>
                  </a:cubicBezTo>
                  <a:lnTo>
                    <a:pt x="6525" y="18757"/>
                  </a:lnTo>
                  <a:lnTo>
                    <a:pt x="6525" y="38688"/>
                  </a:lnTo>
                  <a:lnTo>
                    <a:pt x="6525" y="58651"/>
                  </a:lnTo>
                  <a:lnTo>
                    <a:pt x="6133" y="58651"/>
                  </a:lnTo>
                  <a:cubicBezTo>
                    <a:pt x="2741" y="58651"/>
                    <a:pt x="1" y="61391"/>
                    <a:pt x="1" y="64784"/>
                  </a:cubicBezTo>
                  <a:cubicBezTo>
                    <a:pt x="1" y="68144"/>
                    <a:pt x="2741" y="70884"/>
                    <a:pt x="6133" y="70884"/>
                  </a:cubicBezTo>
                  <a:lnTo>
                    <a:pt x="9950" y="70884"/>
                  </a:lnTo>
                  <a:lnTo>
                    <a:pt x="9950" y="71275"/>
                  </a:lnTo>
                  <a:cubicBezTo>
                    <a:pt x="9950" y="74668"/>
                    <a:pt x="12690" y="77408"/>
                    <a:pt x="16050" y="77408"/>
                  </a:cubicBezTo>
                  <a:cubicBezTo>
                    <a:pt x="19442" y="77408"/>
                    <a:pt x="22182" y="74668"/>
                    <a:pt x="22182" y="71275"/>
                  </a:cubicBezTo>
                  <a:lnTo>
                    <a:pt x="22182" y="70884"/>
                  </a:lnTo>
                  <a:lnTo>
                    <a:pt x="35361" y="70884"/>
                  </a:lnTo>
                  <a:lnTo>
                    <a:pt x="35361" y="71275"/>
                  </a:lnTo>
                  <a:cubicBezTo>
                    <a:pt x="35361" y="74668"/>
                    <a:pt x="38101" y="77408"/>
                    <a:pt x="41461" y="77408"/>
                  </a:cubicBezTo>
                  <a:cubicBezTo>
                    <a:pt x="44853" y="77408"/>
                    <a:pt x="47593" y="74668"/>
                    <a:pt x="47593" y="71275"/>
                  </a:cubicBezTo>
                  <a:lnTo>
                    <a:pt x="47593" y="68698"/>
                  </a:lnTo>
                  <a:cubicBezTo>
                    <a:pt x="53693" y="65501"/>
                    <a:pt x="57868" y="59108"/>
                    <a:pt x="57868" y="51736"/>
                  </a:cubicBezTo>
                  <a:cubicBezTo>
                    <a:pt x="57868" y="46712"/>
                    <a:pt x="55911" y="42113"/>
                    <a:pt x="52714" y="38688"/>
                  </a:cubicBezTo>
                  <a:cubicBezTo>
                    <a:pt x="55911" y="35295"/>
                    <a:pt x="57868" y="30696"/>
                    <a:pt x="57868" y="25673"/>
                  </a:cubicBezTo>
                  <a:cubicBezTo>
                    <a:pt x="57868" y="18300"/>
                    <a:pt x="53693" y="11907"/>
                    <a:pt x="47593" y="8710"/>
                  </a:cubicBezTo>
                  <a:lnTo>
                    <a:pt x="47593" y="6101"/>
                  </a:lnTo>
                  <a:cubicBezTo>
                    <a:pt x="47593" y="2741"/>
                    <a:pt x="44853" y="1"/>
                    <a:pt x="41461" y="1"/>
                  </a:cubicBezTo>
                  <a:cubicBezTo>
                    <a:pt x="38101" y="1"/>
                    <a:pt x="35361" y="2741"/>
                    <a:pt x="35361" y="6101"/>
                  </a:cubicBezTo>
                  <a:lnTo>
                    <a:pt x="35361" y="6525"/>
                  </a:lnTo>
                  <a:lnTo>
                    <a:pt x="22182" y="6525"/>
                  </a:lnTo>
                  <a:lnTo>
                    <a:pt x="22182" y="6101"/>
                  </a:lnTo>
                  <a:cubicBezTo>
                    <a:pt x="22182" y="2741"/>
                    <a:pt x="19442" y="1"/>
                    <a:pt x="1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6"/>
            <p:cNvSpPr/>
            <p:nvPr/>
          </p:nvSpPr>
          <p:spPr>
            <a:xfrm>
              <a:off x="3340250" y="4537400"/>
              <a:ext cx="919925" cy="305850"/>
            </a:xfrm>
            <a:custGeom>
              <a:rect b="b" l="l" r="r" t="t"/>
              <a:pathLst>
                <a:path extrusionOk="0" h="12234" w="36797">
                  <a:moveTo>
                    <a:pt x="6101" y="1"/>
                  </a:moveTo>
                  <a:cubicBezTo>
                    <a:pt x="2741" y="1"/>
                    <a:pt x="1" y="2741"/>
                    <a:pt x="1" y="6101"/>
                  </a:cubicBezTo>
                  <a:cubicBezTo>
                    <a:pt x="1" y="9493"/>
                    <a:pt x="2741" y="12233"/>
                    <a:pt x="6101" y="12233"/>
                  </a:cubicBezTo>
                  <a:lnTo>
                    <a:pt x="30696" y="12233"/>
                  </a:lnTo>
                  <a:cubicBezTo>
                    <a:pt x="34056" y="12233"/>
                    <a:pt x="36796" y="9493"/>
                    <a:pt x="36796" y="6101"/>
                  </a:cubicBezTo>
                  <a:cubicBezTo>
                    <a:pt x="36796" y="2741"/>
                    <a:pt x="34056" y="1"/>
                    <a:pt x="30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Cryptocurrency Today by Slidesgo">
  <a:themeElements>
    <a:clrScheme name="Simple Light">
      <a:dk1>
        <a:srgbClr val="F1E8DC"/>
      </a:dk1>
      <a:lt1>
        <a:srgbClr val="FFFFFF"/>
      </a:lt1>
      <a:dk2>
        <a:srgbClr val="FBBF60"/>
      </a:dk2>
      <a:lt2>
        <a:srgbClr val="39B0D1"/>
      </a:lt2>
      <a:accent1>
        <a:srgbClr val="66B888"/>
      </a:accent1>
      <a:accent2>
        <a:srgbClr val="FE98B0"/>
      </a:accent2>
      <a:accent3>
        <a:srgbClr val="383838"/>
      </a:accent3>
      <a:accent4>
        <a:srgbClr val="D7A350"/>
      </a:accent4>
      <a:accent5>
        <a:srgbClr val="E8B15A"/>
      </a:accent5>
      <a:accent6>
        <a:srgbClr val="FFFFFF"/>
      </a:accent6>
      <a:hlink>
        <a:srgbClr val="3838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